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diagrams/drawing2.xml" ContentType="application/vnd.ms-office.drawingml.diagramDrawing+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customXml/itemProps1.xml" ContentType="application/vnd.openxmlformats-officedocument.customXmlProperties+xml"/>
  <Default Extension="rels" ContentType="application/vnd.openxmlformats-package.relationships+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docProps/custom.xml" ContentType="application/vnd.openxmlformats-officedocument.custom-properties+xml"/>
  <Override PartName="/ppt/diagrams/layout3.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Default Extension="png" ContentType="image/png"/>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diagrams/colors2.xml" ContentType="application/vnd.openxmlformats-officedocument.drawingml.diagramColors+xml"/>
  <Override PartName="/ppt/diagrams/drawing3.xml" ContentType="application/vnd.ms-office.drawingml.diagramDrawing+xml"/>
  <Override PartName="/customXml/itemProps2.xml" ContentType="application/vnd.openxmlformats-officedocument.customXmlProperties+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diagrams/quickStyle3.xml" ContentType="application/vnd.openxmlformats-officedocument.drawingml.diagramStyle+xml"/>
  <Default Extension="jpeg" ContentType="image/jpeg"/>
  <Override PartName="/ppt/slides/slide1.xml" ContentType="application/vnd.openxmlformats-officedocument.presentationml.slide+xml"/>
  <Override PartName="/ppt/slideLayouts/slideLayout3.xml" ContentType="application/vnd.openxmlformats-officedocument.presentationml.slideLayout+xml"/>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diagrams/layout2.xml" ContentType="application/vnd.openxmlformats-officedocument.drawingml.diagramLayout+xml"/>
  <Override PartName="/ppt/diagrams/data3.xml" ContentType="application/vnd.openxmlformats-officedocument.drawingml.diagramData+xml"/>
  <Override PartName="/ppt/slides/slide8.xml" ContentType="application/vnd.openxmlformats-officedocument.presentationml.slide+xml"/>
  <Override PartName="/ppt/diagrams/data1.xml" ContentType="application/vnd.openxmlformats-officedocument.drawingml.diagramData+xml"/>
  <Override PartName="/ppt/notesSlides/notesSlide4.xml" ContentType="application/vnd.openxmlformats-officedocument.presentationml.notesSlide+xml"/>
  <Override PartName="/ppt/diagrams/colors3.xml" ContentType="application/vnd.openxmlformats-officedocument.drawingml.diagramColor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6" r:id="rId2"/>
    <p:sldId id="348" r:id="rId3"/>
    <p:sldId id="350" r:id="rId4"/>
    <p:sldId id="333" r:id="rId5"/>
    <p:sldId id="346" r:id="rId6"/>
    <p:sldId id="347" r:id="rId7"/>
    <p:sldId id="335" r:id="rId8"/>
    <p:sldId id="336" r:id="rId9"/>
    <p:sldId id="337" r:id="rId10"/>
    <p:sldId id="338" r:id="rId11"/>
    <p:sldId id="343" r:id="rId12"/>
    <p:sldId id="351" r:id="rId13"/>
    <p:sldId id="352" r:id="rId14"/>
    <p:sldId id="339" r:id="rId15"/>
  </p:sldIdLst>
  <p:sldSz cx="9144000" cy="6858000" type="screen4x3"/>
  <p:notesSz cx="70104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00"/>
    <a:srgbClr val="008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330" autoAdjust="0"/>
    <p:restoredTop sz="94675" autoAdjust="0"/>
  </p:normalViewPr>
  <p:slideViewPr>
    <p:cSldViewPr>
      <p:cViewPr varScale="1">
        <p:scale>
          <a:sx n="107" d="100"/>
          <a:sy n="107" d="100"/>
        </p:scale>
        <p:origin x="-1014" y="-84"/>
      </p:cViewPr>
      <p:guideLst>
        <p:guide orient="horz" pos="2160"/>
        <p:guide pos="2880"/>
      </p:guideLst>
    </p:cSldViewPr>
  </p:slideViewPr>
  <p:notesTextViewPr>
    <p:cViewPr>
      <p:scale>
        <a:sx n="1" d="1"/>
        <a:sy n="1" d="1"/>
      </p:scale>
      <p:origin x="0" y="0"/>
    </p:cViewPr>
  </p:notesTextViewPr>
  <p:sorterViewPr>
    <p:cViewPr>
      <p:scale>
        <a:sx n="100" d="100"/>
        <a:sy n="100" d="100"/>
      </p:scale>
      <p:origin x="0" y="192"/>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customXml" Target="../customXml/item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ustomXml" Target="../customXml/item3.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ustomXml" Target="../customXml/item2.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EAAEC49-6024-445F-9E5E-779395ABC69A}" type="doc">
      <dgm:prSet loTypeId="urn:microsoft.com/office/officeart/2005/8/layout/hChevron3" loCatId="process" qsTypeId="urn:microsoft.com/office/officeart/2005/8/quickstyle/simple1" qsCatId="simple" csTypeId="urn:microsoft.com/office/officeart/2005/8/colors/accent1_2" csCatId="accent1" phldr="1"/>
      <dgm:spPr/>
    </dgm:pt>
    <dgm:pt modelId="{037E8CDB-F062-4692-B442-38504509D629}">
      <dgm:prSet phldrT="[Text]"/>
      <dgm:spPr/>
      <dgm:t>
        <a:bodyPr/>
        <a:lstStyle/>
        <a:p>
          <a:r>
            <a:rPr lang="en-US" b="1" dirty="0" smtClean="0"/>
            <a:t>1970</a:t>
          </a:r>
          <a:endParaRPr lang="en-US" b="1" dirty="0"/>
        </a:p>
      </dgm:t>
    </dgm:pt>
    <dgm:pt modelId="{2F090B1F-18F4-4CEF-B02E-635FCFAECAC8}" type="parTrans" cxnId="{78927EDF-EC63-461C-BE99-E23276385990}">
      <dgm:prSet/>
      <dgm:spPr/>
      <dgm:t>
        <a:bodyPr/>
        <a:lstStyle/>
        <a:p>
          <a:endParaRPr lang="en-US"/>
        </a:p>
      </dgm:t>
    </dgm:pt>
    <dgm:pt modelId="{3CCD988B-0210-4AC1-AB79-BBA527C60984}" type="sibTrans" cxnId="{78927EDF-EC63-461C-BE99-E23276385990}">
      <dgm:prSet/>
      <dgm:spPr/>
      <dgm:t>
        <a:bodyPr/>
        <a:lstStyle/>
        <a:p>
          <a:endParaRPr lang="en-US"/>
        </a:p>
      </dgm:t>
    </dgm:pt>
    <dgm:pt modelId="{C66BC722-BAD5-4975-82DA-52C3B51D1281}">
      <dgm:prSet phldrT="[Text]"/>
      <dgm:spPr/>
      <dgm:t>
        <a:bodyPr/>
        <a:lstStyle/>
        <a:p>
          <a:r>
            <a:rPr lang="en-US" b="1" dirty="0" smtClean="0"/>
            <a:t>1980</a:t>
          </a:r>
          <a:endParaRPr lang="en-US" b="1" dirty="0"/>
        </a:p>
      </dgm:t>
    </dgm:pt>
    <dgm:pt modelId="{0B319D87-1573-4C94-B8F1-784D61114C69}" type="parTrans" cxnId="{06ED86DB-B70C-4830-AD1D-DDC9330D3D98}">
      <dgm:prSet/>
      <dgm:spPr/>
      <dgm:t>
        <a:bodyPr/>
        <a:lstStyle/>
        <a:p>
          <a:endParaRPr lang="en-US"/>
        </a:p>
      </dgm:t>
    </dgm:pt>
    <dgm:pt modelId="{4AAA7373-3F11-40C8-93DD-B8B3A6C77055}" type="sibTrans" cxnId="{06ED86DB-B70C-4830-AD1D-DDC9330D3D98}">
      <dgm:prSet/>
      <dgm:spPr/>
      <dgm:t>
        <a:bodyPr/>
        <a:lstStyle/>
        <a:p>
          <a:endParaRPr lang="en-US"/>
        </a:p>
      </dgm:t>
    </dgm:pt>
    <dgm:pt modelId="{09B641F1-7080-4CF3-AEBB-027614C14D23}">
      <dgm:prSet phldrT="[Text]"/>
      <dgm:spPr>
        <a:solidFill>
          <a:schemeClr val="bg2">
            <a:lumMod val="75000"/>
          </a:schemeClr>
        </a:solidFill>
      </dgm:spPr>
      <dgm:t>
        <a:bodyPr/>
        <a:lstStyle/>
        <a:p>
          <a:endParaRPr lang="en-US" dirty="0"/>
        </a:p>
      </dgm:t>
    </dgm:pt>
    <dgm:pt modelId="{7A16846B-435E-4A4D-B2CB-751D5363C93C}" type="parTrans" cxnId="{5224D483-1B44-478E-B3AE-F89D9B9FB958}">
      <dgm:prSet/>
      <dgm:spPr/>
      <dgm:t>
        <a:bodyPr/>
        <a:lstStyle/>
        <a:p>
          <a:endParaRPr lang="en-US"/>
        </a:p>
      </dgm:t>
    </dgm:pt>
    <dgm:pt modelId="{5BF40FD3-0065-4272-BF48-870F4ACC82CF}" type="sibTrans" cxnId="{5224D483-1B44-478E-B3AE-F89D9B9FB958}">
      <dgm:prSet/>
      <dgm:spPr/>
      <dgm:t>
        <a:bodyPr/>
        <a:lstStyle/>
        <a:p>
          <a:endParaRPr lang="en-US"/>
        </a:p>
      </dgm:t>
    </dgm:pt>
    <dgm:pt modelId="{ED7C964E-CD84-439C-9C84-00BFF4B4A0AF}">
      <dgm:prSet phldrT="[Text]"/>
      <dgm:spPr/>
      <dgm:t>
        <a:bodyPr/>
        <a:lstStyle/>
        <a:p>
          <a:r>
            <a:rPr lang="en-US" b="1" dirty="0" smtClean="0"/>
            <a:t>1990</a:t>
          </a:r>
          <a:endParaRPr lang="en-US" b="1" dirty="0"/>
        </a:p>
      </dgm:t>
    </dgm:pt>
    <dgm:pt modelId="{A142225A-34D0-48A6-8250-1A1E6E42365C}" type="parTrans" cxnId="{9FED3976-076D-4922-8DD0-A4B04F9B30A3}">
      <dgm:prSet/>
      <dgm:spPr/>
      <dgm:t>
        <a:bodyPr/>
        <a:lstStyle/>
        <a:p>
          <a:endParaRPr lang="en-US"/>
        </a:p>
      </dgm:t>
    </dgm:pt>
    <dgm:pt modelId="{60039B6B-3A9A-4DCE-9BC4-770F28DC47E4}" type="sibTrans" cxnId="{9FED3976-076D-4922-8DD0-A4B04F9B30A3}">
      <dgm:prSet/>
      <dgm:spPr/>
      <dgm:t>
        <a:bodyPr/>
        <a:lstStyle/>
        <a:p>
          <a:endParaRPr lang="en-US"/>
        </a:p>
      </dgm:t>
    </dgm:pt>
    <dgm:pt modelId="{94C5B0F7-AC59-432F-A1E1-34E1EA7DD282}">
      <dgm:prSet phldrT="[Text]"/>
      <dgm:spPr>
        <a:solidFill>
          <a:schemeClr val="bg2">
            <a:lumMod val="75000"/>
          </a:schemeClr>
        </a:solidFill>
      </dgm:spPr>
      <dgm:t>
        <a:bodyPr/>
        <a:lstStyle/>
        <a:p>
          <a:endParaRPr lang="en-US" dirty="0"/>
        </a:p>
      </dgm:t>
    </dgm:pt>
    <dgm:pt modelId="{3EB29C44-75FF-4AE6-9F74-1625C2BFB2F0}" type="parTrans" cxnId="{870E3455-12D9-4F54-89AB-F041035C04CB}">
      <dgm:prSet/>
      <dgm:spPr/>
      <dgm:t>
        <a:bodyPr/>
        <a:lstStyle/>
        <a:p>
          <a:endParaRPr lang="en-US"/>
        </a:p>
      </dgm:t>
    </dgm:pt>
    <dgm:pt modelId="{C7DD54C3-99FD-4273-8431-50D7B2ABE7DA}" type="sibTrans" cxnId="{870E3455-12D9-4F54-89AB-F041035C04CB}">
      <dgm:prSet/>
      <dgm:spPr/>
      <dgm:t>
        <a:bodyPr/>
        <a:lstStyle/>
        <a:p>
          <a:endParaRPr lang="en-US"/>
        </a:p>
      </dgm:t>
    </dgm:pt>
    <dgm:pt modelId="{2DC9A602-C08B-4584-96F4-C4B54C136790}">
      <dgm:prSet phldrT="[Text]"/>
      <dgm:spPr/>
      <dgm:t>
        <a:bodyPr/>
        <a:lstStyle/>
        <a:p>
          <a:r>
            <a:rPr lang="en-US" b="1" dirty="0" smtClean="0"/>
            <a:t>2000</a:t>
          </a:r>
          <a:endParaRPr lang="en-US" b="1" dirty="0"/>
        </a:p>
      </dgm:t>
    </dgm:pt>
    <dgm:pt modelId="{F4EEF3DF-A20D-4D88-A5F4-FEC1CCAB46A7}" type="parTrans" cxnId="{DAF9A661-6914-449F-8457-23C68D34DA19}">
      <dgm:prSet/>
      <dgm:spPr/>
      <dgm:t>
        <a:bodyPr/>
        <a:lstStyle/>
        <a:p>
          <a:endParaRPr lang="en-US"/>
        </a:p>
      </dgm:t>
    </dgm:pt>
    <dgm:pt modelId="{27814AB6-AF0F-4873-AB1A-326235241F6B}" type="sibTrans" cxnId="{DAF9A661-6914-449F-8457-23C68D34DA19}">
      <dgm:prSet/>
      <dgm:spPr/>
      <dgm:t>
        <a:bodyPr/>
        <a:lstStyle/>
        <a:p>
          <a:endParaRPr lang="en-US"/>
        </a:p>
      </dgm:t>
    </dgm:pt>
    <dgm:pt modelId="{283E21CB-34DE-46C5-8B11-A3524ED53CC1}">
      <dgm:prSet phldrT="[Text]"/>
      <dgm:spPr>
        <a:solidFill>
          <a:schemeClr val="bg2">
            <a:lumMod val="75000"/>
          </a:schemeClr>
        </a:solidFill>
      </dgm:spPr>
      <dgm:t>
        <a:bodyPr/>
        <a:lstStyle/>
        <a:p>
          <a:endParaRPr lang="en-US" dirty="0"/>
        </a:p>
      </dgm:t>
    </dgm:pt>
    <dgm:pt modelId="{42C97DE3-2BD0-4E16-B699-6C2AAB6679B0}" type="parTrans" cxnId="{55D66E92-96DB-49EA-A1B9-288B4637FB9F}">
      <dgm:prSet/>
      <dgm:spPr/>
      <dgm:t>
        <a:bodyPr/>
        <a:lstStyle/>
        <a:p>
          <a:endParaRPr lang="en-US"/>
        </a:p>
      </dgm:t>
    </dgm:pt>
    <dgm:pt modelId="{BB8599CA-AF8B-437C-AE37-8A851D8EF9C7}" type="sibTrans" cxnId="{55D66E92-96DB-49EA-A1B9-288B4637FB9F}">
      <dgm:prSet/>
      <dgm:spPr/>
      <dgm:t>
        <a:bodyPr/>
        <a:lstStyle/>
        <a:p>
          <a:endParaRPr lang="en-US"/>
        </a:p>
      </dgm:t>
    </dgm:pt>
    <dgm:pt modelId="{50CF5701-8051-4741-B813-AFD4ED74AD35}">
      <dgm:prSet phldrT="[Text]"/>
      <dgm:spPr/>
      <dgm:t>
        <a:bodyPr/>
        <a:lstStyle/>
        <a:p>
          <a:r>
            <a:rPr lang="en-US" b="1" dirty="0" smtClean="0"/>
            <a:t>2010</a:t>
          </a:r>
          <a:endParaRPr lang="en-US" b="1" dirty="0"/>
        </a:p>
      </dgm:t>
    </dgm:pt>
    <dgm:pt modelId="{EC65E200-6C38-48EB-80F5-4151F0D85E00}" type="parTrans" cxnId="{4543FC8C-21AA-4AA1-8879-0B67E41A34B5}">
      <dgm:prSet/>
      <dgm:spPr/>
      <dgm:t>
        <a:bodyPr/>
        <a:lstStyle/>
        <a:p>
          <a:endParaRPr lang="en-US"/>
        </a:p>
      </dgm:t>
    </dgm:pt>
    <dgm:pt modelId="{4FD645DC-EA99-4387-A1C8-F99A2C5F937B}" type="sibTrans" cxnId="{4543FC8C-21AA-4AA1-8879-0B67E41A34B5}">
      <dgm:prSet/>
      <dgm:spPr/>
      <dgm:t>
        <a:bodyPr/>
        <a:lstStyle/>
        <a:p>
          <a:endParaRPr lang="en-US"/>
        </a:p>
      </dgm:t>
    </dgm:pt>
    <dgm:pt modelId="{004E8FBF-8E02-4C7F-A7EF-8418715B8105}">
      <dgm:prSet phldrT="[Text]"/>
      <dgm:spPr>
        <a:solidFill>
          <a:schemeClr val="bg2">
            <a:lumMod val="75000"/>
          </a:schemeClr>
        </a:solidFill>
      </dgm:spPr>
      <dgm:t>
        <a:bodyPr/>
        <a:lstStyle/>
        <a:p>
          <a:endParaRPr lang="en-US" dirty="0"/>
        </a:p>
      </dgm:t>
    </dgm:pt>
    <dgm:pt modelId="{26B3B4E9-3B7D-4261-9CA7-09A852312ACA}" type="parTrans" cxnId="{BB45A2E8-86B9-4FB6-8343-0AC1B66E85AC}">
      <dgm:prSet/>
      <dgm:spPr/>
      <dgm:t>
        <a:bodyPr/>
        <a:lstStyle/>
        <a:p>
          <a:endParaRPr lang="en-US"/>
        </a:p>
      </dgm:t>
    </dgm:pt>
    <dgm:pt modelId="{8F9CD314-CF3E-42EB-AE61-050429A956F0}" type="sibTrans" cxnId="{BB45A2E8-86B9-4FB6-8343-0AC1B66E85AC}">
      <dgm:prSet/>
      <dgm:spPr/>
      <dgm:t>
        <a:bodyPr/>
        <a:lstStyle/>
        <a:p>
          <a:endParaRPr lang="en-US"/>
        </a:p>
      </dgm:t>
    </dgm:pt>
    <dgm:pt modelId="{1E82E3FC-C35E-45FE-A75A-C56741E9C3A0}">
      <dgm:prSet phldrT="[Text]"/>
      <dgm:spPr>
        <a:solidFill>
          <a:schemeClr val="bg1">
            <a:lumMod val="65000"/>
          </a:schemeClr>
        </a:solidFill>
      </dgm:spPr>
      <dgm:t>
        <a:bodyPr/>
        <a:lstStyle/>
        <a:p>
          <a:endParaRPr lang="en-US" dirty="0"/>
        </a:p>
      </dgm:t>
    </dgm:pt>
    <dgm:pt modelId="{34B1799E-0956-44E7-AB6C-5890C163E4D9}" type="parTrans" cxnId="{E5712108-1003-4AD2-93C2-9910E6AA1EB5}">
      <dgm:prSet/>
      <dgm:spPr/>
      <dgm:t>
        <a:bodyPr/>
        <a:lstStyle/>
        <a:p>
          <a:endParaRPr lang="en-US"/>
        </a:p>
      </dgm:t>
    </dgm:pt>
    <dgm:pt modelId="{75683645-DA6D-484B-BDB0-6CC543455A49}" type="sibTrans" cxnId="{E5712108-1003-4AD2-93C2-9910E6AA1EB5}">
      <dgm:prSet/>
      <dgm:spPr/>
      <dgm:t>
        <a:bodyPr/>
        <a:lstStyle/>
        <a:p>
          <a:endParaRPr lang="en-US"/>
        </a:p>
      </dgm:t>
    </dgm:pt>
    <dgm:pt modelId="{A1EC5961-6172-4F42-9481-20DF13661B8B}">
      <dgm:prSet phldrT="[Text]"/>
      <dgm:spPr>
        <a:solidFill>
          <a:schemeClr val="bg1">
            <a:lumMod val="65000"/>
          </a:schemeClr>
        </a:solidFill>
      </dgm:spPr>
      <dgm:t>
        <a:bodyPr/>
        <a:lstStyle/>
        <a:p>
          <a:endParaRPr lang="en-US" dirty="0"/>
        </a:p>
      </dgm:t>
    </dgm:pt>
    <dgm:pt modelId="{A6C46627-8771-4642-828E-967AAF43CD58}" type="parTrans" cxnId="{816B2701-8F4D-42FE-9F9B-6760C49D7F74}">
      <dgm:prSet/>
      <dgm:spPr/>
      <dgm:t>
        <a:bodyPr/>
        <a:lstStyle/>
        <a:p>
          <a:endParaRPr lang="en-US"/>
        </a:p>
      </dgm:t>
    </dgm:pt>
    <dgm:pt modelId="{A43B2C7E-36EE-4E0B-9C1E-22972A04B95E}" type="sibTrans" cxnId="{816B2701-8F4D-42FE-9F9B-6760C49D7F74}">
      <dgm:prSet/>
      <dgm:spPr/>
      <dgm:t>
        <a:bodyPr/>
        <a:lstStyle/>
        <a:p>
          <a:endParaRPr lang="en-US"/>
        </a:p>
      </dgm:t>
    </dgm:pt>
    <dgm:pt modelId="{D98F7EEE-8795-4433-83C4-B81DCA604BE8}">
      <dgm:prSet phldrT="[Text]"/>
      <dgm:spPr>
        <a:solidFill>
          <a:schemeClr val="bg1">
            <a:lumMod val="65000"/>
          </a:schemeClr>
        </a:solidFill>
      </dgm:spPr>
      <dgm:t>
        <a:bodyPr/>
        <a:lstStyle/>
        <a:p>
          <a:endParaRPr lang="en-US" dirty="0"/>
        </a:p>
      </dgm:t>
    </dgm:pt>
    <dgm:pt modelId="{97219C27-2443-4617-A74A-4FABE493BBEB}" type="parTrans" cxnId="{01CDB0B4-FC2D-478A-BC62-6872360A6808}">
      <dgm:prSet/>
      <dgm:spPr/>
      <dgm:t>
        <a:bodyPr/>
        <a:lstStyle/>
        <a:p>
          <a:endParaRPr lang="en-US"/>
        </a:p>
      </dgm:t>
    </dgm:pt>
    <dgm:pt modelId="{353A86F5-0CC6-4CD1-AF99-9F0FDAB92E22}" type="sibTrans" cxnId="{01CDB0B4-FC2D-478A-BC62-6872360A6808}">
      <dgm:prSet/>
      <dgm:spPr/>
      <dgm:t>
        <a:bodyPr/>
        <a:lstStyle/>
        <a:p>
          <a:endParaRPr lang="en-US"/>
        </a:p>
      </dgm:t>
    </dgm:pt>
    <dgm:pt modelId="{328DE72A-7951-41CF-9676-985CE3F6CA2E}">
      <dgm:prSet phldrT="[Text]"/>
      <dgm:spPr>
        <a:solidFill>
          <a:schemeClr val="bg1">
            <a:lumMod val="65000"/>
          </a:schemeClr>
        </a:solidFill>
      </dgm:spPr>
      <dgm:t>
        <a:bodyPr/>
        <a:lstStyle/>
        <a:p>
          <a:endParaRPr lang="en-US" dirty="0"/>
        </a:p>
      </dgm:t>
    </dgm:pt>
    <dgm:pt modelId="{C02C6BB2-149E-4E71-BE52-7ACBDDAE2831}" type="parTrans" cxnId="{8D45D16B-FE70-4756-8FF9-02603AEBF9F9}">
      <dgm:prSet/>
      <dgm:spPr/>
      <dgm:t>
        <a:bodyPr/>
        <a:lstStyle/>
        <a:p>
          <a:endParaRPr lang="en-US"/>
        </a:p>
      </dgm:t>
    </dgm:pt>
    <dgm:pt modelId="{A5E38BCC-68FE-45EF-BC86-38A174482365}" type="sibTrans" cxnId="{8D45D16B-FE70-4756-8FF9-02603AEBF9F9}">
      <dgm:prSet/>
      <dgm:spPr/>
      <dgm:t>
        <a:bodyPr/>
        <a:lstStyle/>
        <a:p>
          <a:endParaRPr lang="en-US"/>
        </a:p>
      </dgm:t>
    </dgm:pt>
    <dgm:pt modelId="{11EC6F3C-B561-492F-BE7B-A65B64B81718}">
      <dgm:prSet phldrT="[Text]"/>
      <dgm:spPr>
        <a:solidFill>
          <a:schemeClr val="bg1">
            <a:lumMod val="65000"/>
          </a:schemeClr>
        </a:solidFill>
      </dgm:spPr>
      <dgm:t>
        <a:bodyPr/>
        <a:lstStyle/>
        <a:p>
          <a:endParaRPr lang="en-US" dirty="0"/>
        </a:p>
      </dgm:t>
    </dgm:pt>
    <dgm:pt modelId="{66167315-17E8-4824-8035-3B8B16F763FF}" type="parTrans" cxnId="{D994FA70-2A62-4635-BE14-0F185E965FFA}">
      <dgm:prSet/>
      <dgm:spPr/>
      <dgm:t>
        <a:bodyPr/>
        <a:lstStyle/>
        <a:p>
          <a:endParaRPr lang="en-US"/>
        </a:p>
      </dgm:t>
    </dgm:pt>
    <dgm:pt modelId="{58B8EE4D-71DB-499E-A4CF-1D022993257E}" type="sibTrans" cxnId="{D994FA70-2A62-4635-BE14-0F185E965FFA}">
      <dgm:prSet/>
      <dgm:spPr/>
      <dgm:t>
        <a:bodyPr/>
        <a:lstStyle/>
        <a:p>
          <a:endParaRPr lang="en-US"/>
        </a:p>
      </dgm:t>
    </dgm:pt>
    <dgm:pt modelId="{F522A454-7DA5-4D03-96B6-9C34698E5A2D}" type="pres">
      <dgm:prSet presAssocID="{2EAAEC49-6024-445F-9E5E-779395ABC69A}" presName="Name0" presStyleCnt="0">
        <dgm:presLayoutVars>
          <dgm:dir/>
          <dgm:resizeHandles val="exact"/>
        </dgm:presLayoutVars>
      </dgm:prSet>
      <dgm:spPr/>
    </dgm:pt>
    <dgm:pt modelId="{FF839E41-EEC7-4365-B171-17B78DCB21CC}" type="pres">
      <dgm:prSet presAssocID="{037E8CDB-F062-4692-B442-38504509D629}" presName="parTxOnly" presStyleLbl="node1" presStyleIdx="0" presStyleCnt="14">
        <dgm:presLayoutVars>
          <dgm:bulletEnabled val="1"/>
        </dgm:presLayoutVars>
      </dgm:prSet>
      <dgm:spPr/>
      <dgm:t>
        <a:bodyPr/>
        <a:lstStyle/>
        <a:p>
          <a:endParaRPr lang="en-US"/>
        </a:p>
      </dgm:t>
    </dgm:pt>
    <dgm:pt modelId="{275C3EF1-B6E6-4D2D-AC79-3C3212958696}" type="pres">
      <dgm:prSet presAssocID="{3CCD988B-0210-4AC1-AB79-BBA527C60984}" presName="parSpace" presStyleCnt="0"/>
      <dgm:spPr/>
    </dgm:pt>
    <dgm:pt modelId="{AB07EAF0-FE00-4883-81AF-398AE3808142}" type="pres">
      <dgm:prSet presAssocID="{A1EC5961-6172-4F42-9481-20DF13661B8B}" presName="parTxOnly" presStyleLbl="node1" presStyleIdx="1" presStyleCnt="14">
        <dgm:presLayoutVars>
          <dgm:bulletEnabled val="1"/>
        </dgm:presLayoutVars>
      </dgm:prSet>
      <dgm:spPr/>
      <dgm:t>
        <a:bodyPr/>
        <a:lstStyle/>
        <a:p>
          <a:endParaRPr lang="en-US"/>
        </a:p>
      </dgm:t>
    </dgm:pt>
    <dgm:pt modelId="{D42D3320-72F7-4F6E-B65E-EDDE6B825FC4}" type="pres">
      <dgm:prSet presAssocID="{A43B2C7E-36EE-4E0B-9C1E-22972A04B95E}" presName="parSpace" presStyleCnt="0"/>
      <dgm:spPr/>
    </dgm:pt>
    <dgm:pt modelId="{313B6C18-DE72-4A29-A6FF-B27B70CDBFD0}" type="pres">
      <dgm:prSet presAssocID="{09B641F1-7080-4CF3-AEBB-027614C14D23}" presName="parTxOnly" presStyleLbl="node1" presStyleIdx="2" presStyleCnt="14">
        <dgm:presLayoutVars>
          <dgm:bulletEnabled val="1"/>
        </dgm:presLayoutVars>
      </dgm:prSet>
      <dgm:spPr/>
      <dgm:t>
        <a:bodyPr/>
        <a:lstStyle/>
        <a:p>
          <a:endParaRPr lang="en-US"/>
        </a:p>
      </dgm:t>
    </dgm:pt>
    <dgm:pt modelId="{102676DA-6C48-4B0B-811E-934897DB3DC2}" type="pres">
      <dgm:prSet presAssocID="{5BF40FD3-0065-4272-BF48-870F4ACC82CF}" presName="parSpace" presStyleCnt="0"/>
      <dgm:spPr/>
    </dgm:pt>
    <dgm:pt modelId="{A26986C1-0EDA-413E-8E85-65BF42DB0679}" type="pres">
      <dgm:prSet presAssocID="{C66BC722-BAD5-4975-82DA-52C3B51D1281}" presName="parTxOnly" presStyleLbl="node1" presStyleIdx="3" presStyleCnt="14">
        <dgm:presLayoutVars>
          <dgm:bulletEnabled val="1"/>
        </dgm:presLayoutVars>
      </dgm:prSet>
      <dgm:spPr/>
      <dgm:t>
        <a:bodyPr/>
        <a:lstStyle/>
        <a:p>
          <a:endParaRPr lang="en-US"/>
        </a:p>
      </dgm:t>
    </dgm:pt>
    <dgm:pt modelId="{10A13B88-700F-436C-BD45-19DE1F55AE86}" type="pres">
      <dgm:prSet presAssocID="{4AAA7373-3F11-40C8-93DD-B8B3A6C77055}" presName="parSpace" presStyleCnt="0"/>
      <dgm:spPr/>
    </dgm:pt>
    <dgm:pt modelId="{DB78615E-7F81-402F-A0AB-76E78CA251BB}" type="pres">
      <dgm:prSet presAssocID="{D98F7EEE-8795-4433-83C4-B81DCA604BE8}" presName="parTxOnly" presStyleLbl="node1" presStyleIdx="4" presStyleCnt="14">
        <dgm:presLayoutVars>
          <dgm:bulletEnabled val="1"/>
        </dgm:presLayoutVars>
      </dgm:prSet>
      <dgm:spPr/>
      <dgm:t>
        <a:bodyPr/>
        <a:lstStyle/>
        <a:p>
          <a:endParaRPr lang="en-US"/>
        </a:p>
      </dgm:t>
    </dgm:pt>
    <dgm:pt modelId="{BAF14A9D-1223-440D-A44D-BF21B210ED85}" type="pres">
      <dgm:prSet presAssocID="{353A86F5-0CC6-4CD1-AF99-9F0FDAB92E22}" presName="parSpace" presStyleCnt="0"/>
      <dgm:spPr/>
    </dgm:pt>
    <dgm:pt modelId="{DF5263DB-25B2-4BE0-9D26-C7E26865A176}" type="pres">
      <dgm:prSet presAssocID="{94C5B0F7-AC59-432F-A1E1-34E1EA7DD282}" presName="parTxOnly" presStyleLbl="node1" presStyleIdx="5" presStyleCnt="14">
        <dgm:presLayoutVars>
          <dgm:bulletEnabled val="1"/>
        </dgm:presLayoutVars>
      </dgm:prSet>
      <dgm:spPr/>
      <dgm:t>
        <a:bodyPr/>
        <a:lstStyle/>
        <a:p>
          <a:endParaRPr lang="en-US"/>
        </a:p>
      </dgm:t>
    </dgm:pt>
    <dgm:pt modelId="{029FD1C2-CFDE-441A-B70B-7AEB71988B2D}" type="pres">
      <dgm:prSet presAssocID="{C7DD54C3-99FD-4273-8431-50D7B2ABE7DA}" presName="parSpace" presStyleCnt="0"/>
      <dgm:spPr/>
    </dgm:pt>
    <dgm:pt modelId="{9CEFC0C5-A25A-4AB0-B2A7-DF9A9F1FA5D5}" type="pres">
      <dgm:prSet presAssocID="{ED7C964E-CD84-439C-9C84-00BFF4B4A0AF}" presName="parTxOnly" presStyleLbl="node1" presStyleIdx="6" presStyleCnt="14">
        <dgm:presLayoutVars>
          <dgm:bulletEnabled val="1"/>
        </dgm:presLayoutVars>
      </dgm:prSet>
      <dgm:spPr/>
      <dgm:t>
        <a:bodyPr/>
        <a:lstStyle/>
        <a:p>
          <a:endParaRPr lang="en-US"/>
        </a:p>
      </dgm:t>
    </dgm:pt>
    <dgm:pt modelId="{986B4CBA-EE04-42D6-BF48-BB99EA082F3F}" type="pres">
      <dgm:prSet presAssocID="{60039B6B-3A9A-4DCE-9BC4-770F28DC47E4}" presName="parSpace" presStyleCnt="0"/>
      <dgm:spPr/>
    </dgm:pt>
    <dgm:pt modelId="{70F5C417-90E2-418F-A57E-4E3A1735DD44}" type="pres">
      <dgm:prSet presAssocID="{328DE72A-7951-41CF-9676-985CE3F6CA2E}" presName="parTxOnly" presStyleLbl="node1" presStyleIdx="7" presStyleCnt="14">
        <dgm:presLayoutVars>
          <dgm:bulletEnabled val="1"/>
        </dgm:presLayoutVars>
      </dgm:prSet>
      <dgm:spPr/>
      <dgm:t>
        <a:bodyPr/>
        <a:lstStyle/>
        <a:p>
          <a:endParaRPr lang="en-US"/>
        </a:p>
      </dgm:t>
    </dgm:pt>
    <dgm:pt modelId="{2E62C3D2-CE43-4AF6-9B66-C0590A0A5B8A}" type="pres">
      <dgm:prSet presAssocID="{A5E38BCC-68FE-45EF-BC86-38A174482365}" presName="parSpace" presStyleCnt="0"/>
      <dgm:spPr/>
    </dgm:pt>
    <dgm:pt modelId="{58A2AAF5-FC9B-4CE3-8C74-4EF9642F1071}" type="pres">
      <dgm:prSet presAssocID="{283E21CB-34DE-46C5-8B11-A3524ED53CC1}" presName="parTxOnly" presStyleLbl="node1" presStyleIdx="8" presStyleCnt="14">
        <dgm:presLayoutVars>
          <dgm:bulletEnabled val="1"/>
        </dgm:presLayoutVars>
      </dgm:prSet>
      <dgm:spPr/>
      <dgm:t>
        <a:bodyPr/>
        <a:lstStyle/>
        <a:p>
          <a:endParaRPr lang="en-US"/>
        </a:p>
      </dgm:t>
    </dgm:pt>
    <dgm:pt modelId="{2C52AF37-0855-4450-8EA1-3563619D8324}" type="pres">
      <dgm:prSet presAssocID="{BB8599CA-AF8B-437C-AE37-8A851D8EF9C7}" presName="parSpace" presStyleCnt="0"/>
      <dgm:spPr/>
    </dgm:pt>
    <dgm:pt modelId="{F6142AA5-BF46-4483-875E-B2256E76B0B7}" type="pres">
      <dgm:prSet presAssocID="{2DC9A602-C08B-4584-96F4-C4B54C136790}" presName="parTxOnly" presStyleLbl="node1" presStyleIdx="9" presStyleCnt="14">
        <dgm:presLayoutVars>
          <dgm:bulletEnabled val="1"/>
        </dgm:presLayoutVars>
      </dgm:prSet>
      <dgm:spPr/>
      <dgm:t>
        <a:bodyPr/>
        <a:lstStyle/>
        <a:p>
          <a:endParaRPr lang="en-US"/>
        </a:p>
      </dgm:t>
    </dgm:pt>
    <dgm:pt modelId="{8F4A4C36-64CE-4706-9271-64F3932CFE1A}" type="pres">
      <dgm:prSet presAssocID="{27814AB6-AF0F-4873-AB1A-326235241F6B}" presName="parSpace" presStyleCnt="0"/>
      <dgm:spPr/>
    </dgm:pt>
    <dgm:pt modelId="{6727F92C-26C6-4607-BCF7-D02E9F51CC1B}" type="pres">
      <dgm:prSet presAssocID="{11EC6F3C-B561-492F-BE7B-A65B64B81718}" presName="parTxOnly" presStyleLbl="node1" presStyleIdx="10" presStyleCnt="14">
        <dgm:presLayoutVars>
          <dgm:bulletEnabled val="1"/>
        </dgm:presLayoutVars>
      </dgm:prSet>
      <dgm:spPr/>
      <dgm:t>
        <a:bodyPr/>
        <a:lstStyle/>
        <a:p>
          <a:endParaRPr lang="en-US"/>
        </a:p>
      </dgm:t>
    </dgm:pt>
    <dgm:pt modelId="{366B3CB7-105A-49A3-AFB4-35BBF29A47D2}" type="pres">
      <dgm:prSet presAssocID="{58B8EE4D-71DB-499E-A4CF-1D022993257E}" presName="parSpace" presStyleCnt="0"/>
      <dgm:spPr/>
    </dgm:pt>
    <dgm:pt modelId="{B3A4C3B7-3958-421D-8B9E-C58FF2452D1F}" type="pres">
      <dgm:prSet presAssocID="{004E8FBF-8E02-4C7F-A7EF-8418715B8105}" presName="parTxOnly" presStyleLbl="node1" presStyleIdx="11" presStyleCnt="14">
        <dgm:presLayoutVars>
          <dgm:bulletEnabled val="1"/>
        </dgm:presLayoutVars>
      </dgm:prSet>
      <dgm:spPr/>
      <dgm:t>
        <a:bodyPr/>
        <a:lstStyle/>
        <a:p>
          <a:endParaRPr lang="en-US"/>
        </a:p>
      </dgm:t>
    </dgm:pt>
    <dgm:pt modelId="{F7714779-8EEE-42DE-AB6F-D32CB4B8F75B}" type="pres">
      <dgm:prSet presAssocID="{8F9CD314-CF3E-42EB-AE61-050429A956F0}" presName="parSpace" presStyleCnt="0"/>
      <dgm:spPr/>
    </dgm:pt>
    <dgm:pt modelId="{EA7096E5-38DD-44EC-8617-FEA0AC3CCF6D}" type="pres">
      <dgm:prSet presAssocID="{50CF5701-8051-4741-B813-AFD4ED74AD35}" presName="parTxOnly" presStyleLbl="node1" presStyleIdx="12" presStyleCnt="14">
        <dgm:presLayoutVars>
          <dgm:bulletEnabled val="1"/>
        </dgm:presLayoutVars>
      </dgm:prSet>
      <dgm:spPr/>
      <dgm:t>
        <a:bodyPr/>
        <a:lstStyle/>
        <a:p>
          <a:endParaRPr lang="en-US"/>
        </a:p>
      </dgm:t>
    </dgm:pt>
    <dgm:pt modelId="{4F616EEC-D7EF-4B9B-AF77-7EBC180D53C6}" type="pres">
      <dgm:prSet presAssocID="{4FD645DC-EA99-4387-A1C8-F99A2C5F937B}" presName="parSpace" presStyleCnt="0"/>
      <dgm:spPr/>
    </dgm:pt>
    <dgm:pt modelId="{69633B5C-7A54-443E-89D0-FB2098F506F3}" type="pres">
      <dgm:prSet presAssocID="{1E82E3FC-C35E-45FE-A75A-C56741E9C3A0}" presName="parTxOnly" presStyleLbl="node1" presStyleIdx="13" presStyleCnt="14">
        <dgm:presLayoutVars>
          <dgm:bulletEnabled val="1"/>
        </dgm:presLayoutVars>
      </dgm:prSet>
      <dgm:spPr/>
      <dgm:t>
        <a:bodyPr/>
        <a:lstStyle/>
        <a:p>
          <a:endParaRPr lang="en-US"/>
        </a:p>
      </dgm:t>
    </dgm:pt>
  </dgm:ptLst>
  <dgm:cxnLst>
    <dgm:cxn modelId="{B7FB603A-ECE4-4E56-BDD4-EAF454436770}" type="presOf" srcId="{C66BC722-BAD5-4975-82DA-52C3B51D1281}" destId="{A26986C1-0EDA-413E-8E85-65BF42DB0679}" srcOrd="0" destOrd="0" presId="urn:microsoft.com/office/officeart/2005/8/layout/hChevron3"/>
    <dgm:cxn modelId="{BB45A2E8-86B9-4FB6-8343-0AC1B66E85AC}" srcId="{2EAAEC49-6024-445F-9E5E-779395ABC69A}" destId="{004E8FBF-8E02-4C7F-A7EF-8418715B8105}" srcOrd="11" destOrd="0" parTransId="{26B3B4E9-3B7D-4261-9CA7-09A852312ACA}" sibTransId="{8F9CD314-CF3E-42EB-AE61-050429A956F0}"/>
    <dgm:cxn modelId="{7CA34479-E0B6-426F-8034-01B7F3B964D9}" type="presOf" srcId="{328DE72A-7951-41CF-9676-985CE3F6CA2E}" destId="{70F5C417-90E2-418F-A57E-4E3A1735DD44}" srcOrd="0" destOrd="0" presId="urn:microsoft.com/office/officeart/2005/8/layout/hChevron3"/>
    <dgm:cxn modelId="{9FED3976-076D-4922-8DD0-A4B04F9B30A3}" srcId="{2EAAEC49-6024-445F-9E5E-779395ABC69A}" destId="{ED7C964E-CD84-439C-9C84-00BFF4B4A0AF}" srcOrd="6" destOrd="0" parTransId="{A142225A-34D0-48A6-8250-1A1E6E42365C}" sibTransId="{60039B6B-3A9A-4DCE-9BC4-770F28DC47E4}"/>
    <dgm:cxn modelId="{A6638110-8D04-4C6E-BE1A-2A35CEB66A53}" type="presOf" srcId="{11EC6F3C-B561-492F-BE7B-A65B64B81718}" destId="{6727F92C-26C6-4607-BCF7-D02E9F51CC1B}" srcOrd="0" destOrd="0" presId="urn:microsoft.com/office/officeart/2005/8/layout/hChevron3"/>
    <dgm:cxn modelId="{55D66E92-96DB-49EA-A1B9-288B4637FB9F}" srcId="{2EAAEC49-6024-445F-9E5E-779395ABC69A}" destId="{283E21CB-34DE-46C5-8B11-A3524ED53CC1}" srcOrd="8" destOrd="0" parTransId="{42C97DE3-2BD0-4E16-B699-6C2AAB6679B0}" sibTransId="{BB8599CA-AF8B-437C-AE37-8A851D8EF9C7}"/>
    <dgm:cxn modelId="{06ED86DB-B70C-4830-AD1D-DDC9330D3D98}" srcId="{2EAAEC49-6024-445F-9E5E-779395ABC69A}" destId="{C66BC722-BAD5-4975-82DA-52C3B51D1281}" srcOrd="3" destOrd="0" parTransId="{0B319D87-1573-4C94-B8F1-784D61114C69}" sibTransId="{4AAA7373-3F11-40C8-93DD-B8B3A6C77055}"/>
    <dgm:cxn modelId="{8D45D16B-FE70-4756-8FF9-02603AEBF9F9}" srcId="{2EAAEC49-6024-445F-9E5E-779395ABC69A}" destId="{328DE72A-7951-41CF-9676-985CE3F6CA2E}" srcOrd="7" destOrd="0" parTransId="{C02C6BB2-149E-4E71-BE52-7ACBDDAE2831}" sibTransId="{A5E38BCC-68FE-45EF-BC86-38A174482365}"/>
    <dgm:cxn modelId="{935CCB62-2354-433A-B19C-77A9AA09C61B}" type="presOf" srcId="{50CF5701-8051-4741-B813-AFD4ED74AD35}" destId="{EA7096E5-38DD-44EC-8617-FEA0AC3CCF6D}" srcOrd="0" destOrd="0" presId="urn:microsoft.com/office/officeart/2005/8/layout/hChevron3"/>
    <dgm:cxn modelId="{6D07806B-194F-4528-A6AB-AAD18044AC78}" type="presOf" srcId="{1E82E3FC-C35E-45FE-A75A-C56741E9C3A0}" destId="{69633B5C-7A54-443E-89D0-FB2098F506F3}" srcOrd="0" destOrd="0" presId="urn:microsoft.com/office/officeart/2005/8/layout/hChevron3"/>
    <dgm:cxn modelId="{281E4B01-8608-49AD-B873-D78E3ED15904}" type="presOf" srcId="{09B641F1-7080-4CF3-AEBB-027614C14D23}" destId="{313B6C18-DE72-4A29-A6FF-B27B70CDBFD0}" srcOrd="0" destOrd="0" presId="urn:microsoft.com/office/officeart/2005/8/layout/hChevron3"/>
    <dgm:cxn modelId="{0F64CFB5-1E54-41AE-B558-3C40CFCDF9C1}" type="presOf" srcId="{2DC9A602-C08B-4584-96F4-C4B54C136790}" destId="{F6142AA5-BF46-4483-875E-B2256E76B0B7}" srcOrd="0" destOrd="0" presId="urn:microsoft.com/office/officeart/2005/8/layout/hChevron3"/>
    <dgm:cxn modelId="{BD1CBB29-8937-4B75-8A14-1A71C1FD7D49}" type="presOf" srcId="{037E8CDB-F062-4692-B442-38504509D629}" destId="{FF839E41-EEC7-4365-B171-17B78DCB21CC}" srcOrd="0" destOrd="0" presId="urn:microsoft.com/office/officeart/2005/8/layout/hChevron3"/>
    <dgm:cxn modelId="{43A4CB81-933F-49F6-A507-C22560F860FE}" type="presOf" srcId="{A1EC5961-6172-4F42-9481-20DF13661B8B}" destId="{AB07EAF0-FE00-4883-81AF-398AE3808142}" srcOrd="0" destOrd="0" presId="urn:microsoft.com/office/officeart/2005/8/layout/hChevron3"/>
    <dgm:cxn modelId="{12780913-3A75-4B1F-A6F4-45C0326B196C}" type="presOf" srcId="{D98F7EEE-8795-4433-83C4-B81DCA604BE8}" destId="{DB78615E-7F81-402F-A0AB-76E78CA251BB}" srcOrd="0" destOrd="0" presId="urn:microsoft.com/office/officeart/2005/8/layout/hChevron3"/>
    <dgm:cxn modelId="{DAF9A661-6914-449F-8457-23C68D34DA19}" srcId="{2EAAEC49-6024-445F-9E5E-779395ABC69A}" destId="{2DC9A602-C08B-4584-96F4-C4B54C136790}" srcOrd="9" destOrd="0" parTransId="{F4EEF3DF-A20D-4D88-A5F4-FEC1CCAB46A7}" sibTransId="{27814AB6-AF0F-4873-AB1A-326235241F6B}"/>
    <dgm:cxn modelId="{D994FA70-2A62-4635-BE14-0F185E965FFA}" srcId="{2EAAEC49-6024-445F-9E5E-779395ABC69A}" destId="{11EC6F3C-B561-492F-BE7B-A65B64B81718}" srcOrd="10" destOrd="0" parTransId="{66167315-17E8-4824-8035-3B8B16F763FF}" sibTransId="{58B8EE4D-71DB-499E-A4CF-1D022993257E}"/>
    <dgm:cxn modelId="{816B2701-8F4D-42FE-9F9B-6760C49D7F74}" srcId="{2EAAEC49-6024-445F-9E5E-779395ABC69A}" destId="{A1EC5961-6172-4F42-9481-20DF13661B8B}" srcOrd="1" destOrd="0" parTransId="{A6C46627-8771-4642-828E-967AAF43CD58}" sibTransId="{A43B2C7E-36EE-4E0B-9C1E-22972A04B95E}"/>
    <dgm:cxn modelId="{870E3455-12D9-4F54-89AB-F041035C04CB}" srcId="{2EAAEC49-6024-445F-9E5E-779395ABC69A}" destId="{94C5B0F7-AC59-432F-A1E1-34E1EA7DD282}" srcOrd="5" destOrd="0" parTransId="{3EB29C44-75FF-4AE6-9F74-1625C2BFB2F0}" sibTransId="{C7DD54C3-99FD-4273-8431-50D7B2ABE7DA}"/>
    <dgm:cxn modelId="{6DEA5362-CA6E-40EC-9B21-63A761AC7F94}" type="presOf" srcId="{283E21CB-34DE-46C5-8B11-A3524ED53CC1}" destId="{58A2AAF5-FC9B-4CE3-8C74-4EF9642F1071}" srcOrd="0" destOrd="0" presId="urn:microsoft.com/office/officeart/2005/8/layout/hChevron3"/>
    <dgm:cxn modelId="{01CDB0B4-FC2D-478A-BC62-6872360A6808}" srcId="{2EAAEC49-6024-445F-9E5E-779395ABC69A}" destId="{D98F7EEE-8795-4433-83C4-B81DCA604BE8}" srcOrd="4" destOrd="0" parTransId="{97219C27-2443-4617-A74A-4FABE493BBEB}" sibTransId="{353A86F5-0CC6-4CD1-AF99-9F0FDAB92E22}"/>
    <dgm:cxn modelId="{94B58E4C-D3AB-428A-BB11-F08E84D37761}" type="presOf" srcId="{004E8FBF-8E02-4C7F-A7EF-8418715B8105}" destId="{B3A4C3B7-3958-421D-8B9E-C58FF2452D1F}" srcOrd="0" destOrd="0" presId="urn:microsoft.com/office/officeart/2005/8/layout/hChevron3"/>
    <dgm:cxn modelId="{921AA67B-80B7-48F2-9DBD-7AB280868E8F}" type="presOf" srcId="{2EAAEC49-6024-445F-9E5E-779395ABC69A}" destId="{F522A454-7DA5-4D03-96B6-9C34698E5A2D}" srcOrd="0" destOrd="0" presId="urn:microsoft.com/office/officeart/2005/8/layout/hChevron3"/>
    <dgm:cxn modelId="{78927EDF-EC63-461C-BE99-E23276385990}" srcId="{2EAAEC49-6024-445F-9E5E-779395ABC69A}" destId="{037E8CDB-F062-4692-B442-38504509D629}" srcOrd="0" destOrd="0" parTransId="{2F090B1F-18F4-4CEF-B02E-635FCFAECAC8}" sibTransId="{3CCD988B-0210-4AC1-AB79-BBA527C60984}"/>
    <dgm:cxn modelId="{DE6E427B-2197-4FBD-B26C-5C72E44897D9}" type="presOf" srcId="{94C5B0F7-AC59-432F-A1E1-34E1EA7DD282}" destId="{DF5263DB-25B2-4BE0-9D26-C7E26865A176}" srcOrd="0" destOrd="0" presId="urn:microsoft.com/office/officeart/2005/8/layout/hChevron3"/>
    <dgm:cxn modelId="{5224D483-1B44-478E-B3AE-F89D9B9FB958}" srcId="{2EAAEC49-6024-445F-9E5E-779395ABC69A}" destId="{09B641F1-7080-4CF3-AEBB-027614C14D23}" srcOrd="2" destOrd="0" parTransId="{7A16846B-435E-4A4D-B2CB-751D5363C93C}" sibTransId="{5BF40FD3-0065-4272-BF48-870F4ACC82CF}"/>
    <dgm:cxn modelId="{4543FC8C-21AA-4AA1-8879-0B67E41A34B5}" srcId="{2EAAEC49-6024-445F-9E5E-779395ABC69A}" destId="{50CF5701-8051-4741-B813-AFD4ED74AD35}" srcOrd="12" destOrd="0" parTransId="{EC65E200-6C38-48EB-80F5-4151F0D85E00}" sibTransId="{4FD645DC-EA99-4387-A1C8-F99A2C5F937B}"/>
    <dgm:cxn modelId="{1482634C-47D6-4C9C-8A22-7F6E67FB5BD1}" type="presOf" srcId="{ED7C964E-CD84-439C-9C84-00BFF4B4A0AF}" destId="{9CEFC0C5-A25A-4AB0-B2A7-DF9A9F1FA5D5}" srcOrd="0" destOrd="0" presId="urn:microsoft.com/office/officeart/2005/8/layout/hChevron3"/>
    <dgm:cxn modelId="{E5712108-1003-4AD2-93C2-9910E6AA1EB5}" srcId="{2EAAEC49-6024-445F-9E5E-779395ABC69A}" destId="{1E82E3FC-C35E-45FE-A75A-C56741E9C3A0}" srcOrd="13" destOrd="0" parTransId="{34B1799E-0956-44E7-AB6C-5890C163E4D9}" sibTransId="{75683645-DA6D-484B-BDB0-6CC543455A49}"/>
    <dgm:cxn modelId="{166A6E21-8029-43E0-A08E-461EC4577431}" type="presParOf" srcId="{F522A454-7DA5-4D03-96B6-9C34698E5A2D}" destId="{FF839E41-EEC7-4365-B171-17B78DCB21CC}" srcOrd="0" destOrd="0" presId="urn:microsoft.com/office/officeart/2005/8/layout/hChevron3"/>
    <dgm:cxn modelId="{66F46B6A-44C9-4DB4-804A-629D2370D6DC}" type="presParOf" srcId="{F522A454-7DA5-4D03-96B6-9C34698E5A2D}" destId="{275C3EF1-B6E6-4D2D-AC79-3C3212958696}" srcOrd="1" destOrd="0" presId="urn:microsoft.com/office/officeart/2005/8/layout/hChevron3"/>
    <dgm:cxn modelId="{E1E5852E-32B1-4487-8EED-5C7C757AF6C8}" type="presParOf" srcId="{F522A454-7DA5-4D03-96B6-9C34698E5A2D}" destId="{AB07EAF0-FE00-4883-81AF-398AE3808142}" srcOrd="2" destOrd="0" presId="urn:microsoft.com/office/officeart/2005/8/layout/hChevron3"/>
    <dgm:cxn modelId="{1A10092B-6888-4EDC-8735-86CE8E9BA41B}" type="presParOf" srcId="{F522A454-7DA5-4D03-96B6-9C34698E5A2D}" destId="{D42D3320-72F7-4F6E-B65E-EDDE6B825FC4}" srcOrd="3" destOrd="0" presId="urn:microsoft.com/office/officeart/2005/8/layout/hChevron3"/>
    <dgm:cxn modelId="{53BC05B0-EAC2-42BF-A760-AEF8D70CE523}" type="presParOf" srcId="{F522A454-7DA5-4D03-96B6-9C34698E5A2D}" destId="{313B6C18-DE72-4A29-A6FF-B27B70CDBFD0}" srcOrd="4" destOrd="0" presId="urn:microsoft.com/office/officeart/2005/8/layout/hChevron3"/>
    <dgm:cxn modelId="{43272E13-4DB6-4106-B02F-68A56F4C35F0}" type="presParOf" srcId="{F522A454-7DA5-4D03-96B6-9C34698E5A2D}" destId="{102676DA-6C48-4B0B-811E-934897DB3DC2}" srcOrd="5" destOrd="0" presId="urn:microsoft.com/office/officeart/2005/8/layout/hChevron3"/>
    <dgm:cxn modelId="{143D6C15-E2E1-4B3B-92AD-8C2A696C96E2}" type="presParOf" srcId="{F522A454-7DA5-4D03-96B6-9C34698E5A2D}" destId="{A26986C1-0EDA-413E-8E85-65BF42DB0679}" srcOrd="6" destOrd="0" presId="urn:microsoft.com/office/officeart/2005/8/layout/hChevron3"/>
    <dgm:cxn modelId="{2DBF1D80-F342-480F-971B-87E5F99D8C9F}" type="presParOf" srcId="{F522A454-7DA5-4D03-96B6-9C34698E5A2D}" destId="{10A13B88-700F-436C-BD45-19DE1F55AE86}" srcOrd="7" destOrd="0" presId="urn:microsoft.com/office/officeart/2005/8/layout/hChevron3"/>
    <dgm:cxn modelId="{B2D1EF3C-2445-4363-BCE8-E89A8115504B}" type="presParOf" srcId="{F522A454-7DA5-4D03-96B6-9C34698E5A2D}" destId="{DB78615E-7F81-402F-A0AB-76E78CA251BB}" srcOrd="8" destOrd="0" presId="urn:microsoft.com/office/officeart/2005/8/layout/hChevron3"/>
    <dgm:cxn modelId="{A48B2D11-A4F8-4755-AC49-909CB99672F6}" type="presParOf" srcId="{F522A454-7DA5-4D03-96B6-9C34698E5A2D}" destId="{BAF14A9D-1223-440D-A44D-BF21B210ED85}" srcOrd="9" destOrd="0" presId="urn:microsoft.com/office/officeart/2005/8/layout/hChevron3"/>
    <dgm:cxn modelId="{2FD6D5E0-AF48-4251-907D-783F0C2492DD}" type="presParOf" srcId="{F522A454-7DA5-4D03-96B6-9C34698E5A2D}" destId="{DF5263DB-25B2-4BE0-9D26-C7E26865A176}" srcOrd="10" destOrd="0" presId="urn:microsoft.com/office/officeart/2005/8/layout/hChevron3"/>
    <dgm:cxn modelId="{1FD2A288-B509-4BEB-8B6E-BDDD4C860057}" type="presParOf" srcId="{F522A454-7DA5-4D03-96B6-9C34698E5A2D}" destId="{029FD1C2-CFDE-441A-B70B-7AEB71988B2D}" srcOrd="11" destOrd="0" presId="urn:microsoft.com/office/officeart/2005/8/layout/hChevron3"/>
    <dgm:cxn modelId="{F4664757-EE7F-4C46-8852-86CDAB4664E3}" type="presParOf" srcId="{F522A454-7DA5-4D03-96B6-9C34698E5A2D}" destId="{9CEFC0C5-A25A-4AB0-B2A7-DF9A9F1FA5D5}" srcOrd="12" destOrd="0" presId="urn:microsoft.com/office/officeart/2005/8/layout/hChevron3"/>
    <dgm:cxn modelId="{CCAA2B33-E0CC-4CCB-80A3-FD12C5DE73F6}" type="presParOf" srcId="{F522A454-7DA5-4D03-96B6-9C34698E5A2D}" destId="{986B4CBA-EE04-42D6-BF48-BB99EA082F3F}" srcOrd="13" destOrd="0" presId="urn:microsoft.com/office/officeart/2005/8/layout/hChevron3"/>
    <dgm:cxn modelId="{B7663163-8954-4502-9245-14A0D95A24A2}" type="presParOf" srcId="{F522A454-7DA5-4D03-96B6-9C34698E5A2D}" destId="{70F5C417-90E2-418F-A57E-4E3A1735DD44}" srcOrd="14" destOrd="0" presId="urn:microsoft.com/office/officeart/2005/8/layout/hChevron3"/>
    <dgm:cxn modelId="{C239254B-CBD8-403B-A6F3-C8681687E1EF}" type="presParOf" srcId="{F522A454-7DA5-4D03-96B6-9C34698E5A2D}" destId="{2E62C3D2-CE43-4AF6-9B66-C0590A0A5B8A}" srcOrd="15" destOrd="0" presId="urn:microsoft.com/office/officeart/2005/8/layout/hChevron3"/>
    <dgm:cxn modelId="{CD98B19C-1D34-43E1-821C-5E9C0DA4B66D}" type="presParOf" srcId="{F522A454-7DA5-4D03-96B6-9C34698E5A2D}" destId="{58A2AAF5-FC9B-4CE3-8C74-4EF9642F1071}" srcOrd="16" destOrd="0" presId="urn:microsoft.com/office/officeart/2005/8/layout/hChevron3"/>
    <dgm:cxn modelId="{76872424-F7E7-4568-81AF-918836D4980D}" type="presParOf" srcId="{F522A454-7DA5-4D03-96B6-9C34698E5A2D}" destId="{2C52AF37-0855-4450-8EA1-3563619D8324}" srcOrd="17" destOrd="0" presId="urn:microsoft.com/office/officeart/2005/8/layout/hChevron3"/>
    <dgm:cxn modelId="{B714BCB5-F103-45BF-AAE9-536889F009FE}" type="presParOf" srcId="{F522A454-7DA5-4D03-96B6-9C34698E5A2D}" destId="{F6142AA5-BF46-4483-875E-B2256E76B0B7}" srcOrd="18" destOrd="0" presId="urn:microsoft.com/office/officeart/2005/8/layout/hChevron3"/>
    <dgm:cxn modelId="{2908B757-8822-4C8F-BBC0-1742242A31CD}" type="presParOf" srcId="{F522A454-7DA5-4D03-96B6-9C34698E5A2D}" destId="{8F4A4C36-64CE-4706-9271-64F3932CFE1A}" srcOrd="19" destOrd="0" presId="urn:microsoft.com/office/officeart/2005/8/layout/hChevron3"/>
    <dgm:cxn modelId="{AA63F1F2-E928-4171-A071-6A1006926136}" type="presParOf" srcId="{F522A454-7DA5-4D03-96B6-9C34698E5A2D}" destId="{6727F92C-26C6-4607-BCF7-D02E9F51CC1B}" srcOrd="20" destOrd="0" presId="urn:microsoft.com/office/officeart/2005/8/layout/hChevron3"/>
    <dgm:cxn modelId="{EC3DCB11-B90A-4C4E-A07D-1E06603AE2B0}" type="presParOf" srcId="{F522A454-7DA5-4D03-96B6-9C34698E5A2D}" destId="{366B3CB7-105A-49A3-AFB4-35BBF29A47D2}" srcOrd="21" destOrd="0" presId="urn:microsoft.com/office/officeart/2005/8/layout/hChevron3"/>
    <dgm:cxn modelId="{496B8D2C-7E8D-469E-A434-2C3CC55C57D5}" type="presParOf" srcId="{F522A454-7DA5-4D03-96B6-9C34698E5A2D}" destId="{B3A4C3B7-3958-421D-8B9E-C58FF2452D1F}" srcOrd="22" destOrd="0" presId="urn:microsoft.com/office/officeart/2005/8/layout/hChevron3"/>
    <dgm:cxn modelId="{530C6504-CEC1-43CE-9E5B-5702B95B2665}" type="presParOf" srcId="{F522A454-7DA5-4D03-96B6-9C34698E5A2D}" destId="{F7714779-8EEE-42DE-AB6F-D32CB4B8F75B}" srcOrd="23" destOrd="0" presId="urn:microsoft.com/office/officeart/2005/8/layout/hChevron3"/>
    <dgm:cxn modelId="{784C56BD-8414-4481-A977-AFFAC5901BA8}" type="presParOf" srcId="{F522A454-7DA5-4D03-96B6-9C34698E5A2D}" destId="{EA7096E5-38DD-44EC-8617-FEA0AC3CCF6D}" srcOrd="24" destOrd="0" presId="urn:microsoft.com/office/officeart/2005/8/layout/hChevron3"/>
    <dgm:cxn modelId="{BB14B17B-B5D3-4548-9171-E05717C4B98F}" type="presParOf" srcId="{F522A454-7DA5-4D03-96B6-9C34698E5A2D}" destId="{4F616EEC-D7EF-4B9B-AF77-7EBC180D53C6}" srcOrd="25" destOrd="0" presId="urn:microsoft.com/office/officeart/2005/8/layout/hChevron3"/>
    <dgm:cxn modelId="{7F427D88-39FB-4306-88BB-FE50731A45C7}" type="presParOf" srcId="{F522A454-7DA5-4D03-96B6-9C34698E5A2D}" destId="{69633B5C-7A54-443E-89D0-FB2098F506F3}" srcOrd="26" destOrd="0" presId="urn:microsoft.com/office/officeart/2005/8/layout/hChevron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7BAB417-1967-4723-8F21-79EABE39BA7F}" type="doc">
      <dgm:prSet loTypeId="urn:microsoft.com/office/officeart/2009/3/layout/RandomtoResultProcess" loCatId="process" qsTypeId="urn:microsoft.com/office/officeart/2005/8/quickstyle/simple1" qsCatId="simple" csTypeId="urn:microsoft.com/office/officeart/2005/8/colors/accent1_2" csCatId="accent1" phldr="1"/>
      <dgm:spPr/>
      <dgm:t>
        <a:bodyPr/>
        <a:lstStyle/>
        <a:p>
          <a:endParaRPr lang="en-US"/>
        </a:p>
      </dgm:t>
    </dgm:pt>
    <dgm:pt modelId="{6722BE1B-EFC2-45AA-9C91-0782BA6482CE}">
      <dgm:prSet phldrT="[Text]" custT="1"/>
      <dgm:spPr/>
      <dgm:t>
        <a:bodyPr/>
        <a:lstStyle/>
        <a:p>
          <a:r>
            <a:rPr lang="en-US" sz="1800" dirty="0" smtClean="0"/>
            <a:t>All types and sizes of organizations</a:t>
          </a:r>
          <a:endParaRPr lang="en-US" sz="1800" dirty="0"/>
        </a:p>
      </dgm:t>
    </dgm:pt>
    <dgm:pt modelId="{44B4D6D6-FBE8-497C-99E4-9407524A18F9}" type="parTrans" cxnId="{4BD79E03-18ED-443E-A5BF-954E67AFDA2A}">
      <dgm:prSet/>
      <dgm:spPr/>
      <dgm:t>
        <a:bodyPr/>
        <a:lstStyle/>
        <a:p>
          <a:endParaRPr lang="en-US"/>
        </a:p>
      </dgm:t>
    </dgm:pt>
    <dgm:pt modelId="{EF4B0409-9E55-47F1-86DC-5AB64994583E}" type="sibTrans" cxnId="{4BD79E03-18ED-443E-A5BF-954E67AFDA2A}">
      <dgm:prSet/>
      <dgm:spPr/>
      <dgm:t>
        <a:bodyPr/>
        <a:lstStyle/>
        <a:p>
          <a:endParaRPr lang="en-US"/>
        </a:p>
      </dgm:t>
    </dgm:pt>
    <dgm:pt modelId="{164575F8-E6E9-4D78-AFD1-E9815B727697}">
      <dgm:prSet phldrT="[Text]" custT="1"/>
      <dgm:spPr/>
      <dgm:t>
        <a:bodyPr/>
        <a:lstStyle/>
        <a:p>
          <a:r>
            <a:rPr lang="en-US" sz="1800" dirty="0" smtClean="0"/>
            <a:t>Broad industry-wide survey</a:t>
          </a:r>
        </a:p>
        <a:p>
          <a:r>
            <a:rPr lang="en-US" sz="1800" dirty="0" smtClean="0"/>
            <a:t>50+ Individual interviews over 6 months</a:t>
          </a:r>
          <a:endParaRPr lang="en-US" sz="1800" dirty="0"/>
        </a:p>
      </dgm:t>
    </dgm:pt>
    <dgm:pt modelId="{7A51D83F-BEC9-4BE5-A5FD-14249A95D7B4}" type="parTrans" cxnId="{6B50AF1D-6187-4386-94F8-A61DBEA7516A}">
      <dgm:prSet/>
      <dgm:spPr/>
      <dgm:t>
        <a:bodyPr/>
        <a:lstStyle/>
        <a:p>
          <a:endParaRPr lang="en-US"/>
        </a:p>
      </dgm:t>
    </dgm:pt>
    <dgm:pt modelId="{190CDA83-DC52-4595-8E90-76979293BB50}" type="sibTrans" cxnId="{6B50AF1D-6187-4386-94F8-A61DBEA7516A}">
      <dgm:prSet/>
      <dgm:spPr/>
      <dgm:t>
        <a:bodyPr/>
        <a:lstStyle/>
        <a:p>
          <a:endParaRPr lang="en-US"/>
        </a:p>
      </dgm:t>
    </dgm:pt>
    <dgm:pt modelId="{9BD8A312-193E-4DF0-B0E1-BCFE29839C64}">
      <dgm:prSet phldrT="[Text]"/>
      <dgm:spPr/>
      <dgm:t>
        <a:bodyPr/>
        <a:lstStyle/>
        <a:p>
          <a:r>
            <a:rPr lang="en-US" dirty="0" smtClean="0"/>
            <a:t>ACH Blueprint</a:t>
          </a:r>
          <a:endParaRPr lang="en-US" dirty="0"/>
        </a:p>
      </dgm:t>
    </dgm:pt>
    <dgm:pt modelId="{AA257A44-F542-48F9-9A4C-FF2FB539FDE1}" type="parTrans" cxnId="{43E7BC77-06B7-4D55-8C20-3A5AFB7D03F9}">
      <dgm:prSet/>
      <dgm:spPr/>
      <dgm:t>
        <a:bodyPr/>
        <a:lstStyle/>
        <a:p>
          <a:endParaRPr lang="en-US"/>
        </a:p>
      </dgm:t>
    </dgm:pt>
    <dgm:pt modelId="{2F3F5893-C256-423C-955F-E9E4F4D714C7}" type="sibTrans" cxnId="{43E7BC77-06B7-4D55-8C20-3A5AFB7D03F9}">
      <dgm:prSet/>
      <dgm:spPr/>
      <dgm:t>
        <a:bodyPr/>
        <a:lstStyle/>
        <a:p>
          <a:endParaRPr lang="en-US"/>
        </a:p>
      </dgm:t>
    </dgm:pt>
    <dgm:pt modelId="{99FD9596-F1F3-4EFE-98A4-70139AB73B54}" type="pres">
      <dgm:prSet presAssocID="{57BAB417-1967-4723-8F21-79EABE39BA7F}" presName="Name0" presStyleCnt="0">
        <dgm:presLayoutVars>
          <dgm:dir/>
          <dgm:animOne val="branch"/>
          <dgm:animLvl val="lvl"/>
        </dgm:presLayoutVars>
      </dgm:prSet>
      <dgm:spPr/>
      <dgm:t>
        <a:bodyPr/>
        <a:lstStyle/>
        <a:p>
          <a:endParaRPr lang="en-US"/>
        </a:p>
      </dgm:t>
    </dgm:pt>
    <dgm:pt modelId="{959A2511-152F-40FD-84C4-92AB30782E6F}" type="pres">
      <dgm:prSet presAssocID="{6722BE1B-EFC2-45AA-9C91-0782BA6482CE}" presName="chaos" presStyleCnt="0"/>
      <dgm:spPr/>
    </dgm:pt>
    <dgm:pt modelId="{1DCCA194-5740-4355-8A3C-70EE61EF4964}" type="pres">
      <dgm:prSet presAssocID="{6722BE1B-EFC2-45AA-9C91-0782BA6482CE}" presName="parTx1" presStyleLbl="revTx" presStyleIdx="0" presStyleCnt="2" custLinFactNeighborY="5519"/>
      <dgm:spPr/>
      <dgm:t>
        <a:bodyPr/>
        <a:lstStyle/>
        <a:p>
          <a:endParaRPr lang="en-US"/>
        </a:p>
      </dgm:t>
    </dgm:pt>
    <dgm:pt modelId="{F49C9566-8CC1-4DCB-93D2-88367DE76831}" type="pres">
      <dgm:prSet presAssocID="{6722BE1B-EFC2-45AA-9C91-0782BA6482CE}" presName="desTx1" presStyleLbl="revTx" presStyleIdx="1" presStyleCnt="2" custScaleX="152602">
        <dgm:presLayoutVars>
          <dgm:bulletEnabled val="1"/>
        </dgm:presLayoutVars>
      </dgm:prSet>
      <dgm:spPr/>
      <dgm:t>
        <a:bodyPr/>
        <a:lstStyle/>
        <a:p>
          <a:endParaRPr lang="en-US"/>
        </a:p>
      </dgm:t>
    </dgm:pt>
    <dgm:pt modelId="{F8A0CDF4-4ED0-4FDD-AEFF-AD6A5E2CBA80}" type="pres">
      <dgm:prSet presAssocID="{6722BE1B-EFC2-45AA-9C91-0782BA6482CE}" presName="c1" presStyleLbl="node1" presStyleIdx="0" presStyleCnt="19"/>
      <dgm:spPr/>
    </dgm:pt>
    <dgm:pt modelId="{7D838A11-1AF9-47EF-8557-E50CD1CD0B44}" type="pres">
      <dgm:prSet presAssocID="{6722BE1B-EFC2-45AA-9C91-0782BA6482CE}" presName="c2" presStyleLbl="node1" presStyleIdx="1" presStyleCnt="19"/>
      <dgm:spPr/>
    </dgm:pt>
    <dgm:pt modelId="{53142B31-07D8-420D-B97D-51F479076846}" type="pres">
      <dgm:prSet presAssocID="{6722BE1B-EFC2-45AA-9C91-0782BA6482CE}" presName="c3" presStyleLbl="node1" presStyleIdx="2" presStyleCnt="19"/>
      <dgm:spPr/>
    </dgm:pt>
    <dgm:pt modelId="{230F7F58-7C30-43A0-9DB1-8C26C60FF977}" type="pres">
      <dgm:prSet presAssocID="{6722BE1B-EFC2-45AA-9C91-0782BA6482CE}" presName="c4" presStyleLbl="node1" presStyleIdx="3" presStyleCnt="19"/>
      <dgm:spPr/>
    </dgm:pt>
    <dgm:pt modelId="{BFC5AEC9-28DD-44D3-8F65-EA133FA6B681}" type="pres">
      <dgm:prSet presAssocID="{6722BE1B-EFC2-45AA-9C91-0782BA6482CE}" presName="c5" presStyleLbl="node1" presStyleIdx="4" presStyleCnt="19"/>
      <dgm:spPr/>
    </dgm:pt>
    <dgm:pt modelId="{28A987DB-206D-49CA-9E17-F3A147787406}" type="pres">
      <dgm:prSet presAssocID="{6722BE1B-EFC2-45AA-9C91-0782BA6482CE}" presName="c6" presStyleLbl="node1" presStyleIdx="5" presStyleCnt="19"/>
      <dgm:spPr/>
    </dgm:pt>
    <dgm:pt modelId="{62549C6E-EAEC-46CF-BB3E-AAE963AF2340}" type="pres">
      <dgm:prSet presAssocID="{6722BE1B-EFC2-45AA-9C91-0782BA6482CE}" presName="c7" presStyleLbl="node1" presStyleIdx="6" presStyleCnt="19"/>
      <dgm:spPr/>
    </dgm:pt>
    <dgm:pt modelId="{1FFD9311-F319-46F9-8DF9-2FE185538B7A}" type="pres">
      <dgm:prSet presAssocID="{6722BE1B-EFC2-45AA-9C91-0782BA6482CE}" presName="c8" presStyleLbl="node1" presStyleIdx="7" presStyleCnt="19"/>
      <dgm:spPr/>
    </dgm:pt>
    <dgm:pt modelId="{8C612201-E980-4A57-B723-8179C2E6BA92}" type="pres">
      <dgm:prSet presAssocID="{6722BE1B-EFC2-45AA-9C91-0782BA6482CE}" presName="c9" presStyleLbl="node1" presStyleIdx="8" presStyleCnt="19"/>
      <dgm:spPr/>
    </dgm:pt>
    <dgm:pt modelId="{BB5AC8DF-A80A-41D3-975D-ECD481E17364}" type="pres">
      <dgm:prSet presAssocID="{6722BE1B-EFC2-45AA-9C91-0782BA6482CE}" presName="c10" presStyleLbl="node1" presStyleIdx="9" presStyleCnt="19"/>
      <dgm:spPr/>
    </dgm:pt>
    <dgm:pt modelId="{206F46EE-169D-4F1F-A25C-100BD87F4025}" type="pres">
      <dgm:prSet presAssocID="{6722BE1B-EFC2-45AA-9C91-0782BA6482CE}" presName="c11" presStyleLbl="node1" presStyleIdx="10" presStyleCnt="19"/>
      <dgm:spPr/>
    </dgm:pt>
    <dgm:pt modelId="{B5320ADC-6F22-48D9-88F9-8001EF3A05E3}" type="pres">
      <dgm:prSet presAssocID="{6722BE1B-EFC2-45AA-9C91-0782BA6482CE}" presName="c12" presStyleLbl="node1" presStyleIdx="11" presStyleCnt="19"/>
      <dgm:spPr/>
    </dgm:pt>
    <dgm:pt modelId="{97A3A367-2504-41F9-A06E-F7DBDA73DDAE}" type="pres">
      <dgm:prSet presAssocID="{6722BE1B-EFC2-45AA-9C91-0782BA6482CE}" presName="c13" presStyleLbl="node1" presStyleIdx="12" presStyleCnt="19"/>
      <dgm:spPr/>
    </dgm:pt>
    <dgm:pt modelId="{E880DCD5-BF38-4757-B8E2-3B254D2D1CB8}" type="pres">
      <dgm:prSet presAssocID="{6722BE1B-EFC2-45AA-9C91-0782BA6482CE}" presName="c14" presStyleLbl="node1" presStyleIdx="13" presStyleCnt="19"/>
      <dgm:spPr/>
    </dgm:pt>
    <dgm:pt modelId="{C63B6B3D-9E14-4C4D-A4BF-974F3BBCCBD5}" type="pres">
      <dgm:prSet presAssocID="{6722BE1B-EFC2-45AA-9C91-0782BA6482CE}" presName="c15" presStyleLbl="node1" presStyleIdx="14" presStyleCnt="19"/>
      <dgm:spPr/>
    </dgm:pt>
    <dgm:pt modelId="{0C554271-9BBA-43DB-9072-94A8BDDBE726}" type="pres">
      <dgm:prSet presAssocID="{6722BE1B-EFC2-45AA-9C91-0782BA6482CE}" presName="c16" presStyleLbl="node1" presStyleIdx="15" presStyleCnt="19"/>
      <dgm:spPr/>
    </dgm:pt>
    <dgm:pt modelId="{6B894118-9FFE-4077-960E-CD71F7170901}" type="pres">
      <dgm:prSet presAssocID="{6722BE1B-EFC2-45AA-9C91-0782BA6482CE}" presName="c17" presStyleLbl="node1" presStyleIdx="16" presStyleCnt="19"/>
      <dgm:spPr/>
    </dgm:pt>
    <dgm:pt modelId="{A464ACF2-36B4-4EDC-AE99-2DD9B96C0E2E}" type="pres">
      <dgm:prSet presAssocID="{6722BE1B-EFC2-45AA-9C91-0782BA6482CE}" presName="c18" presStyleLbl="node1" presStyleIdx="17" presStyleCnt="19"/>
      <dgm:spPr/>
    </dgm:pt>
    <dgm:pt modelId="{125E062C-FFE1-48F1-A92F-22C400AC998A}" type="pres">
      <dgm:prSet presAssocID="{EF4B0409-9E55-47F1-86DC-5AB64994583E}" presName="chevronComposite1" presStyleCnt="0"/>
      <dgm:spPr/>
    </dgm:pt>
    <dgm:pt modelId="{E023DDB8-096B-4C47-BE5B-78A8F9A11DA5}" type="pres">
      <dgm:prSet presAssocID="{EF4B0409-9E55-47F1-86DC-5AB64994583E}" presName="chevron1" presStyleLbl="sibTrans2D1" presStyleIdx="0" presStyleCnt="2" custScaleY="66317"/>
      <dgm:spPr/>
    </dgm:pt>
    <dgm:pt modelId="{52011FE9-6EC2-4CB9-9684-7B2AEAF14622}" type="pres">
      <dgm:prSet presAssocID="{EF4B0409-9E55-47F1-86DC-5AB64994583E}" presName="spChevron1" presStyleCnt="0"/>
      <dgm:spPr/>
    </dgm:pt>
    <dgm:pt modelId="{1B6E428E-A778-4CB4-BF29-82012F4E0C9C}" type="pres">
      <dgm:prSet presAssocID="{EF4B0409-9E55-47F1-86DC-5AB64994583E}" presName="overlap" presStyleCnt="0"/>
      <dgm:spPr/>
    </dgm:pt>
    <dgm:pt modelId="{2AEA7CB8-6094-4FCD-A4F0-6E0E0744067E}" type="pres">
      <dgm:prSet presAssocID="{EF4B0409-9E55-47F1-86DC-5AB64994583E}" presName="chevronComposite2" presStyleCnt="0"/>
      <dgm:spPr/>
    </dgm:pt>
    <dgm:pt modelId="{61F4A2CF-386C-4BA3-8FC5-DA62B2EB7B15}" type="pres">
      <dgm:prSet presAssocID="{EF4B0409-9E55-47F1-86DC-5AB64994583E}" presName="chevron2" presStyleLbl="sibTrans2D1" presStyleIdx="1" presStyleCnt="2" custScaleY="55962"/>
      <dgm:spPr/>
    </dgm:pt>
    <dgm:pt modelId="{2EED421D-63AD-4843-B885-1C2BE9D9A812}" type="pres">
      <dgm:prSet presAssocID="{EF4B0409-9E55-47F1-86DC-5AB64994583E}" presName="spChevron2" presStyleCnt="0"/>
      <dgm:spPr/>
    </dgm:pt>
    <dgm:pt modelId="{2BD4C1D9-7B4A-47FE-AAFC-F0A889F9B0BC}" type="pres">
      <dgm:prSet presAssocID="{9BD8A312-193E-4DF0-B0E1-BCFE29839C64}" presName="last" presStyleCnt="0"/>
      <dgm:spPr/>
    </dgm:pt>
    <dgm:pt modelId="{787FA774-A6BB-4CCA-ADFD-AE16B426C05A}" type="pres">
      <dgm:prSet presAssocID="{9BD8A312-193E-4DF0-B0E1-BCFE29839C64}" presName="circleTx" presStyleLbl="node1" presStyleIdx="18" presStyleCnt="19"/>
      <dgm:spPr/>
      <dgm:t>
        <a:bodyPr/>
        <a:lstStyle/>
        <a:p>
          <a:endParaRPr lang="en-US"/>
        </a:p>
      </dgm:t>
    </dgm:pt>
    <dgm:pt modelId="{6E67CE84-AC7E-41E8-9BF1-7B10D71D36A3}" type="pres">
      <dgm:prSet presAssocID="{9BD8A312-193E-4DF0-B0E1-BCFE29839C64}" presName="spN" presStyleCnt="0"/>
      <dgm:spPr/>
    </dgm:pt>
  </dgm:ptLst>
  <dgm:cxnLst>
    <dgm:cxn modelId="{43E7BC77-06B7-4D55-8C20-3A5AFB7D03F9}" srcId="{57BAB417-1967-4723-8F21-79EABE39BA7F}" destId="{9BD8A312-193E-4DF0-B0E1-BCFE29839C64}" srcOrd="1" destOrd="0" parTransId="{AA257A44-F542-48F9-9A4C-FF2FB539FDE1}" sibTransId="{2F3F5893-C256-423C-955F-E9E4F4D714C7}"/>
    <dgm:cxn modelId="{EB053AD7-30AE-4C16-ADEA-199085C4AD69}" type="presOf" srcId="{164575F8-E6E9-4D78-AFD1-E9815B727697}" destId="{F49C9566-8CC1-4DCB-93D2-88367DE76831}" srcOrd="0" destOrd="0" presId="urn:microsoft.com/office/officeart/2009/3/layout/RandomtoResultProcess"/>
    <dgm:cxn modelId="{2EF731D3-1313-41F4-B256-AA0B60AA1467}" type="presOf" srcId="{9BD8A312-193E-4DF0-B0E1-BCFE29839C64}" destId="{787FA774-A6BB-4CCA-ADFD-AE16B426C05A}" srcOrd="0" destOrd="0" presId="urn:microsoft.com/office/officeart/2009/3/layout/RandomtoResultProcess"/>
    <dgm:cxn modelId="{6B50AF1D-6187-4386-94F8-A61DBEA7516A}" srcId="{6722BE1B-EFC2-45AA-9C91-0782BA6482CE}" destId="{164575F8-E6E9-4D78-AFD1-E9815B727697}" srcOrd="0" destOrd="0" parTransId="{7A51D83F-BEC9-4BE5-A5FD-14249A95D7B4}" sibTransId="{190CDA83-DC52-4595-8E90-76979293BB50}"/>
    <dgm:cxn modelId="{821ACBBF-04AE-406A-BA8C-0EE6926AFA28}" type="presOf" srcId="{6722BE1B-EFC2-45AA-9C91-0782BA6482CE}" destId="{1DCCA194-5740-4355-8A3C-70EE61EF4964}" srcOrd="0" destOrd="0" presId="urn:microsoft.com/office/officeart/2009/3/layout/RandomtoResultProcess"/>
    <dgm:cxn modelId="{A18B8AFC-7A87-4BFD-AF3C-1D1C7A673024}" type="presOf" srcId="{57BAB417-1967-4723-8F21-79EABE39BA7F}" destId="{99FD9596-F1F3-4EFE-98A4-70139AB73B54}" srcOrd="0" destOrd="0" presId="urn:microsoft.com/office/officeart/2009/3/layout/RandomtoResultProcess"/>
    <dgm:cxn modelId="{4BD79E03-18ED-443E-A5BF-954E67AFDA2A}" srcId="{57BAB417-1967-4723-8F21-79EABE39BA7F}" destId="{6722BE1B-EFC2-45AA-9C91-0782BA6482CE}" srcOrd="0" destOrd="0" parTransId="{44B4D6D6-FBE8-497C-99E4-9407524A18F9}" sibTransId="{EF4B0409-9E55-47F1-86DC-5AB64994583E}"/>
    <dgm:cxn modelId="{E3C7034E-A3B9-4CC6-9384-7BC9ACB77A6F}" type="presParOf" srcId="{99FD9596-F1F3-4EFE-98A4-70139AB73B54}" destId="{959A2511-152F-40FD-84C4-92AB30782E6F}" srcOrd="0" destOrd="0" presId="urn:microsoft.com/office/officeart/2009/3/layout/RandomtoResultProcess"/>
    <dgm:cxn modelId="{306E343A-CD51-41B6-A1F8-562614920433}" type="presParOf" srcId="{959A2511-152F-40FD-84C4-92AB30782E6F}" destId="{1DCCA194-5740-4355-8A3C-70EE61EF4964}" srcOrd="0" destOrd="0" presId="urn:microsoft.com/office/officeart/2009/3/layout/RandomtoResultProcess"/>
    <dgm:cxn modelId="{6C9AA13C-F64F-4306-B92B-74677A700255}" type="presParOf" srcId="{959A2511-152F-40FD-84C4-92AB30782E6F}" destId="{F49C9566-8CC1-4DCB-93D2-88367DE76831}" srcOrd="1" destOrd="0" presId="urn:microsoft.com/office/officeart/2009/3/layout/RandomtoResultProcess"/>
    <dgm:cxn modelId="{90CA99E9-826B-4622-AA97-44692F92565C}" type="presParOf" srcId="{959A2511-152F-40FD-84C4-92AB30782E6F}" destId="{F8A0CDF4-4ED0-4FDD-AEFF-AD6A5E2CBA80}" srcOrd="2" destOrd="0" presId="urn:microsoft.com/office/officeart/2009/3/layout/RandomtoResultProcess"/>
    <dgm:cxn modelId="{6105F991-273A-4CC9-9293-39360C14ED70}" type="presParOf" srcId="{959A2511-152F-40FD-84C4-92AB30782E6F}" destId="{7D838A11-1AF9-47EF-8557-E50CD1CD0B44}" srcOrd="3" destOrd="0" presId="urn:microsoft.com/office/officeart/2009/3/layout/RandomtoResultProcess"/>
    <dgm:cxn modelId="{A912BC9D-0DCD-4DEA-A320-65F36AF8DA1E}" type="presParOf" srcId="{959A2511-152F-40FD-84C4-92AB30782E6F}" destId="{53142B31-07D8-420D-B97D-51F479076846}" srcOrd="4" destOrd="0" presId="urn:microsoft.com/office/officeart/2009/3/layout/RandomtoResultProcess"/>
    <dgm:cxn modelId="{395D575B-A7E0-415F-AF48-92528BED9208}" type="presParOf" srcId="{959A2511-152F-40FD-84C4-92AB30782E6F}" destId="{230F7F58-7C30-43A0-9DB1-8C26C60FF977}" srcOrd="5" destOrd="0" presId="urn:microsoft.com/office/officeart/2009/3/layout/RandomtoResultProcess"/>
    <dgm:cxn modelId="{0B141CB6-DCE0-4343-9F32-F1784B6D4BB2}" type="presParOf" srcId="{959A2511-152F-40FD-84C4-92AB30782E6F}" destId="{BFC5AEC9-28DD-44D3-8F65-EA133FA6B681}" srcOrd="6" destOrd="0" presId="urn:microsoft.com/office/officeart/2009/3/layout/RandomtoResultProcess"/>
    <dgm:cxn modelId="{DEFF439C-0B48-4461-B0E5-1826308837FB}" type="presParOf" srcId="{959A2511-152F-40FD-84C4-92AB30782E6F}" destId="{28A987DB-206D-49CA-9E17-F3A147787406}" srcOrd="7" destOrd="0" presId="urn:microsoft.com/office/officeart/2009/3/layout/RandomtoResultProcess"/>
    <dgm:cxn modelId="{6409CB90-345A-4210-9483-07B4317665D2}" type="presParOf" srcId="{959A2511-152F-40FD-84C4-92AB30782E6F}" destId="{62549C6E-EAEC-46CF-BB3E-AAE963AF2340}" srcOrd="8" destOrd="0" presId="urn:microsoft.com/office/officeart/2009/3/layout/RandomtoResultProcess"/>
    <dgm:cxn modelId="{A999381B-CA94-4F52-81A7-0B0AEC5BAB11}" type="presParOf" srcId="{959A2511-152F-40FD-84C4-92AB30782E6F}" destId="{1FFD9311-F319-46F9-8DF9-2FE185538B7A}" srcOrd="9" destOrd="0" presId="urn:microsoft.com/office/officeart/2009/3/layout/RandomtoResultProcess"/>
    <dgm:cxn modelId="{6D1BED99-D5C3-44D4-8EF7-2876B68A99C9}" type="presParOf" srcId="{959A2511-152F-40FD-84C4-92AB30782E6F}" destId="{8C612201-E980-4A57-B723-8179C2E6BA92}" srcOrd="10" destOrd="0" presId="urn:microsoft.com/office/officeart/2009/3/layout/RandomtoResultProcess"/>
    <dgm:cxn modelId="{3AE54BF3-4CD0-40F4-A13D-BB0520D17AEC}" type="presParOf" srcId="{959A2511-152F-40FD-84C4-92AB30782E6F}" destId="{BB5AC8DF-A80A-41D3-975D-ECD481E17364}" srcOrd="11" destOrd="0" presId="urn:microsoft.com/office/officeart/2009/3/layout/RandomtoResultProcess"/>
    <dgm:cxn modelId="{6045E866-46E7-41CB-9190-60EB642C1284}" type="presParOf" srcId="{959A2511-152F-40FD-84C4-92AB30782E6F}" destId="{206F46EE-169D-4F1F-A25C-100BD87F4025}" srcOrd="12" destOrd="0" presId="urn:microsoft.com/office/officeart/2009/3/layout/RandomtoResultProcess"/>
    <dgm:cxn modelId="{E96D1949-B5B3-41A1-AC2A-10219E80D267}" type="presParOf" srcId="{959A2511-152F-40FD-84C4-92AB30782E6F}" destId="{B5320ADC-6F22-48D9-88F9-8001EF3A05E3}" srcOrd="13" destOrd="0" presId="urn:microsoft.com/office/officeart/2009/3/layout/RandomtoResultProcess"/>
    <dgm:cxn modelId="{2B305A7E-B0F7-4AEE-9AC0-68D322067463}" type="presParOf" srcId="{959A2511-152F-40FD-84C4-92AB30782E6F}" destId="{97A3A367-2504-41F9-A06E-F7DBDA73DDAE}" srcOrd="14" destOrd="0" presId="urn:microsoft.com/office/officeart/2009/3/layout/RandomtoResultProcess"/>
    <dgm:cxn modelId="{A8873481-503F-4E07-8EA0-74F16A26F474}" type="presParOf" srcId="{959A2511-152F-40FD-84C4-92AB30782E6F}" destId="{E880DCD5-BF38-4757-B8E2-3B254D2D1CB8}" srcOrd="15" destOrd="0" presId="urn:microsoft.com/office/officeart/2009/3/layout/RandomtoResultProcess"/>
    <dgm:cxn modelId="{03AEF89D-874B-4866-A6C5-01BF620D5D8B}" type="presParOf" srcId="{959A2511-152F-40FD-84C4-92AB30782E6F}" destId="{C63B6B3D-9E14-4C4D-A4BF-974F3BBCCBD5}" srcOrd="16" destOrd="0" presId="urn:microsoft.com/office/officeart/2009/3/layout/RandomtoResultProcess"/>
    <dgm:cxn modelId="{AB2ECF8C-3F61-4BA3-B5DB-B5E2A580175D}" type="presParOf" srcId="{959A2511-152F-40FD-84C4-92AB30782E6F}" destId="{0C554271-9BBA-43DB-9072-94A8BDDBE726}" srcOrd="17" destOrd="0" presId="urn:microsoft.com/office/officeart/2009/3/layout/RandomtoResultProcess"/>
    <dgm:cxn modelId="{28C67D20-557D-4442-9DC6-702D2F40A3FB}" type="presParOf" srcId="{959A2511-152F-40FD-84C4-92AB30782E6F}" destId="{6B894118-9FFE-4077-960E-CD71F7170901}" srcOrd="18" destOrd="0" presId="urn:microsoft.com/office/officeart/2009/3/layout/RandomtoResultProcess"/>
    <dgm:cxn modelId="{72F1454A-64F4-48A7-8887-28A3378575B2}" type="presParOf" srcId="{959A2511-152F-40FD-84C4-92AB30782E6F}" destId="{A464ACF2-36B4-4EDC-AE99-2DD9B96C0E2E}" srcOrd="19" destOrd="0" presId="urn:microsoft.com/office/officeart/2009/3/layout/RandomtoResultProcess"/>
    <dgm:cxn modelId="{B4E362A1-215D-4ED5-BDFD-E24DF4150B00}" type="presParOf" srcId="{99FD9596-F1F3-4EFE-98A4-70139AB73B54}" destId="{125E062C-FFE1-48F1-A92F-22C400AC998A}" srcOrd="1" destOrd="0" presId="urn:microsoft.com/office/officeart/2009/3/layout/RandomtoResultProcess"/>
    <dgm:cxn modelId="{C4120B73-CF46-4D0E-B6EA-4E01A9AE9B5A}" type="presParOf" srcId="{125E062C-FFE1-48F1-A92F-22C400AC998A}" destId="{E023DDB8-096B-4C47-BE5B-78A8F9A11DA5}" srcOrd="0" destOrd="0" presId="urn:microsoft.com/office/officeart/2009/3/layout/RandomtoResultProcess"/>
    <dgm:cxn modelId="{CCFFA8DC-4B82-42CE-9E85-0FD97D39BAFA}" type="presParOf" srcId="{125E062C-FFE1-48F1-A92F-22C400AC998A}" destId="{52011FE9-6EC2-4CB9-9684-7B2AEAF14622}" srcOrd="1" destOrd="0" presId="urn:microsoft.com/office/officeart/2009/3/layout/RandomtoResultProcess"/>
    <dgm:cxn modelId="{30D76DBC-C32A-4FEF-BFC8-48F9FF6A933A}" type="presParOf" srcId="{99FD9596-F1F3-4EFE-98A4-70139AB73B54}" destId="{1B6E428E-A778-4CB4-BF29-82012F4E0C9C}" srcOrd="2" destOrd="0" presId="urn:microsoft.com/office/officeart/2009/3/layout/RandomtoResultProcess"/>
    <dgm:cxn modelId="{852C5389-B903-47B8-BF17-4E3674A51A5C}" type="presParOf" srcId="{99FD9596-F1F3-4EFE-98A4-70139AB73B54}" destId="{2AEA7CB8-6094-4FCD-A4F0-6E0E0744067E}" srcOrd="3" destOrd="0" presId="urn:microsoft.com/office/officeart/2009/3/layout/RandomtoResultProcess"/>
    <dgm:cxn modelId="{6E82080D-D53C-42BC-923E-AAEC6E4552B3}" type="presParOf" srcId="{2AEA7CB8-6094-4FCD-A4F0-6E0E0744067E}" destId="{61F4A2CF-386C-4BA3-8FC5-DA62B2EB7B15}" srcOrd="0" destOrd="0" presId="urn:microsoft.com/office/officeart/2009/3/layout/RandomtoResultProcess"/>
    <dgm:cxn modelId="{A0442000-5636-44D3-AAB6-06FD5BE5E198}" type="presParOf" srcId="{2AEA7CB8-6094-4FCD-A4F0-6E0E0744067E}" destId="{2EED421D-63AD-4843-B885-1C2BE9D9A812}" srcOrd="1" destOrd="0" presId="urn:microsoft.com/office/officeart/2009/3/layout/RandomtoResultProcess"/>
    <dgm:cxn modelId="{17F48499-5EA2-4276-9D71-F835AC2F48CF}" type="presParOf" srcId="{99FD9596-F1F3-4EFE-98A4-70139AB73B54}" destId="{2BD4C1D9-7B4A-47FE-AAFC-F0A889F9B0BC}" srcOrd="4" destOrd="0" presId="urn:microsoft.com/office/officeart/2009/3/layout/RandomtoResultProcess"/>
    <dgm:cxn modelId="{B45446E9-2A11-4B4D-BDBA-39669DF7601C}" type="presParOf" srcId="{2BD4C1D9-7B4A-47FE-AAFC-F0A889F9B0BC}" destId="{787FA774-A6BB-4CCA-ADFD-AE16B426C05A}" srcOrd="0" destOrd="0" presId="urn:microsoft.com/office/officeart/2009/3/layout/RandomtoResultProcess"/>
    <dgm:cxn modelId="{8F4B331B-C531-4731-BFA6-A6A8C7F89266}" type="presParOf" srcId="{2BD4C1D9-7B4A-47FE-AAFC-F0A889F9B0BC}" destId="{6E67CE84-AC7E-41E8-9BF1-7B10D71D36A3}" srcOrd="1" destOrd="0" presId="urn:microsoft.com/office/officeart/2009/3/layout/RandomtoResult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B2BB6B0-FAD1-4EE9-A2C8-D467ADD40C27}" type="doc">
      <dgm:prSet loTypeId="urn:microsoft.com/office/officeart/2005/8/layout/arrow2" loCatId="process" qsTypeId="urn:microsoft.com/office/officeart/2005/8/quickstyle/simple1" qsCatId="simple" csTypeId="urn:microsoft.com/office/officeart/2005/8/colors/accent1_2" csCatId="accent1" phldr="1"/>
      <dgm:spPr/>
    </dgm:pt>
    <dgm:pt modelId="{59E56DC9-29FD-43CB-8D29-D175CD2929ED}">
      <dgm:prSet phldrT="[Text]" custT="1"/>
      <dgm:spPr/>
      <dgm:t>
        <a:bodyPr/>
        <a:lstStyle/>
        <a:p>
          <a:r>
            <a:rPr lang="en-US" sz="1600" dirty="0" smtClean="0"/>
            <a:t>2013-2015 Strategy</a:t>
          </a:r>
          <a:endParaRPr lang="en-US" sz="1600" dirty="0"/>
        </a:p>
      </dgm:t>
    </dgm:pt>
    <dgm:pt modelId="{8F6E1D1F-CA4A-40F4-AFCD-0783A2CFE646}" type="parTrans" cxnId="{3B33F500-C658-4D26-83BD-BEEC60C1C245}">
      <dgm:prSet/>
      <dgm:spPr/>
      <dgm:t>
        <a:bodyPr/>
        <a:lstStyle/>
        <a:p>
          <a:endParaRPr lang="en-US"/>
        </a:p>
      </dgm:t>
    </dgm:pt>
    <dgm:pt modelId="{BF320EE0-DBDB-4B5F-BFC3-860E3BC5026F}" type="sibTrans" cxnId="{3B33F500-C658-4D26-83BD-BEEC60C1C245}">
      <dgm:prSet/>
      <dgm:spPr/>
      <dgm:t>
        <a:bodyPr/>
        <a:lstStyle/>
        <a:p>
          <a:endParaRPr lang="en-US"/>
        </a:p>
      </dgm:t>
    </dgm:pt>
    <dgm:pt modelId="{057D7E21-F4DD-4153-BEBE-8273275F3CD7}">
      <dgm:prSet phldrT="[Text]" custT="1"/>
      <dgm:spPr/>
      <dgm:t>
        <a:bodyPr/>
        <a:lstStyle/>
        <a:p>
          <a:r>
            <a:rPr lang="en-US" sz="1600" dirty="0" smtClean="0"/>
            <a:t>2016-2018 Strategy</a:t>
          </a:r>
          <a:endParaRPr lang="en-US" sz="1600" dirty="0"/>
        </a:p>
      </dgm:t>
    </dgm:pt>
    <dgm:pt modelId="{B011583A-DED1-4329-9D61-196613D39975}" type="parTrans" cxnId="{12CB2755-03E9-4FE9-A129-108AA9E03653}">
      <dgm:prSet/>
      <dgm:spPr/>
      <dgm:t>
        <a:bodyPr/>
        <a:lstStyle/>
        <a:p>
          <a:endParaRPr lang="en-US"/>
        </a:p>
      </dgm:t>
    </dgm:pt>
    <dgm:pt modelId="{05992CAD-3448-4BC6-884A-83668636FB45}" type="sibTrans" cxnId="{12CB2755-03E9-4FE9-A129-108AA9E03653}">
      <dgm:prSet/>
      <dgm:spPr/>
      <dgm:t>
        <a:bodyPr/>
        <a:lstStyle/>
        <a:p>
          <a:endParaRPr lang="en-US"/>
        </a:p>
      </dgm:t>
    </dgm:pt>
    <dgm:pt modelId="{FE406C3C-0792-452A-AACB-C894E3D7DBD5}">
      <dgm:prSet phldrT="[Text]" custT="1"/>
      <dgm:spPr/>
      <dgm:t>
        <a:bodyPr/>
        <a:lstStyle/>
        <a:p>
          <a:r>
            <a:rPr lang="en-US" sz="1600" dirty="0" smtClean="0"/>
            <a:t>2019-2021 Strategy</a:t>
          </a:r>
          <a:endParaRPr lang="en-US" sz="1600" dirty="0"/>
        </a:p>
      </dgm:t>
    </dgm:pt>
    <dgm:pt modelId="{499D67F1-A63F-47BD-9C08-A8DB6B64B9D5}" type="parTrans" cxnId="{D65E00D4-57C4-448C-B855-171690C919C8}">
      <dgm:prSet/>
      <dgm:spPr/>
      <dgm:t>
        <a:bodyPr/>
        <a:lstStyle/>
        <a:p>
          <a:endParaRPr lang="en-US"/>
        </a:p>
      </dgm:t>
    </dgm:pt>
    <dgm:pt modelId="{A04976C7-0131-41A7-9F5A-A00E3C3C1E42}" type="sibTrans" cxnId="{D65E00D4-57C4-448C-B855-171690C919C8}">
      <dgm:prSet/>
      <dgm:spPr/>
      <dgm:t>
        <a:bodyPr/>
        <a:lstStyle/>
        <a:p>
          <a:endParaRPr lang="en-US"/>
        </a:p>
      </dgm:t>
    </dgm:pt>
    <dgm:pt modelId="{F2BAE0C6-3B52-49B2-B8A9-887A8B24E103}" type="pres">
      <dgm:prSet presAssocID="{9B2BB6B0-FAD1-4EE9-A2C8-D467ADD40C27}" presName="arrowDiagram" presStyleCnt="0">
        <dgm:presLayoutVars>
          <dgm:chMax val="5"/>
          <dgm:dir/>
          <dgm:resizeHandles val="exact"/>
        </dgm:presLayoutVars>
      </dgm:prSet>
      <dgm:spPr/>
    </dgm:pt>
    <dgm:pt modelId="{92154223-4212-4763-8E72-0DF08F675BED}" type="pres">
      <dgm:prSet presAssocID="{9B2BB6B0-FAD1-4EE9-A2C8-D467ADD40C27}" presName="arrow" presStyleLbl="bgShp" presStyleIdx="0" presStyleCnt="1" custLinFactNeighborX="5264"/>
      <dgm:spPr/>
    </dgm:pt>
    <dgm:pt modelId="{5D3BDFC8-FD48-4003-8F8E-9811B6B11B79}" type="pres">
      <dgm:prSet presAssocID="{9B2BB6B0-FAD1-4EE9-A2C8-D467ADD40C27}" presName="arrowDiagram3" presStyleCnt="0"/>
      <dgm:spPr/>
    </dgm:pt>
    <dgm:pt modelId="{FB187E83-64C1-4A10-8715-E631F8CDA8EF}" type="pres">
      <dgm:prSet presAssocID="{59E56DC9-29FD-43CB-8D29-D175CD2929ED}" presName="bullet3a" presStyleLbl="node1" presStyleIdx="0" presStyleCnt="3"/>
      <dgm:spPr/>
    </dgm:pt>
    <dgm:pt modelId="{41F576CD-F522-44C5-BFCF-2D4E86E08A47}" type="pres">
      <dgm:prSet presAssocID="{59E56DC9-29FD-43CB-8D29-D175CD2929ED}" presName="textBox3a" presStyleLbl="revTx" presStyleIdx="0" presStyleCnt="3" custScaleX="354187" custScaleY="62418" custLinFactNeighborX="46559" custLinFactNeighborY="11729">
        <dgm:presLayoutVars>
          <dgm:bulletEnabled val="1"/>
        </dgm:presLayoutVars>
      </dgm:prSet>
      <dgm:spPr/>
      <dgm:t>
        <a:bodyPr/>
        <a:lstStyle/>
        <a:p>
          <a:endParaRPr lang="en-US"/>
        </a:p>
      </dgm:t>
    </dgm:pt>
    <dgm:pt modelId="{0732D9F3-9748-426F-9CE0-33F2D8825959}" type="pres">
      <dgm:prSet presAssocID="{057D7E21-F4DD-4153-BEBE-8273275F3CD7}" presName="bullet3b" presStyleLbl="node1" presStyleIdx="1" presStyleCnt="3" custLinFactNeighborX="-40299" custLinFactNeighborY="76358"/>
      <dgm:spPr/>
    </dgm:pt>
    <dgm:pt modelId="{00F88C78-CCBD-4667-9FA7-ED614DFF2B8A}" type="pres">
      <dgm:prSet presAssocID="{057D7E21-F4DD-4153-BEBE-8273275F3CD7}" presName="textBox3b" presStyleLbl="revTx" presStyleIdx="1" presStyleCnt="3" custScaleX="349488" custScaleY="76320" custLinFactNeighborX="4703" custLinFactNeighborY="8089">
        <dgm:presLayoutVars>
          <dgm:bulletEnabled val="1"/>
        </dgm:presLayoutVars>
      </dgm:prSet>
      <dgm:spPr/>
      <dgm:t>
        <a:bodyPr/>
        <a:lstStyle/>
        <a:p>
          <a:endParaRPr lang="en-US"/>
        </a:p>
      </dgm:t>
    </dgm:pt>
    <dgm:pt modelId="{90237E6C-3591-40EA-AC17-B18050173088}" type="pres">
      <dgm:prSet presAssocID="{FE406C3C-0792-452A-AACB-C894E3D7DBD5}" presName="bullet3c" presStyleLbl="node1" presStyleIdx="2" presStyleCnt="3"/>
      <dgm:spPr/>
    </dgm:pt>
    <dgm:pt modelId="{25AF6241-4A33-4AE1-B0C5-FA85A6ECCE5F}" type="pres">
      <dgm:prSet presAssocID="{FE406C3C-0792-452A-AACB-C894E3D7DBD5}" presName="textBox3c" presStyleLbl="revTx" presStyleIdx="2" presStyleCnt="3" custScaleX="405248" custScaleY="91190" custLinFactNeighborX="33455" custLinFactNeighborY="4405">
        <dgm:presLayoutVars>
          <dgm:bulletEnabled val="1"/>
        </dgm:presLayoutVars>
      </dgm:prSet>
      <dgm:spPr/>
      <dgm:t>
        <a:bodyPr/>
        <a:lstStyle/>
        <a:p>
          <a:endParaRPr lang="en-US"/>
        </a:p>
      </dgm:t>
    </dgm:pt>
  </dgm:ptLst>
  <dgm:cxnLst>
    <dgm:cxn modelId="{48BE3740-893C-4CA7-A688-2E86DD2B4631}" type="presOf" srcId="{057D7E21-F4DD-4153-BEBE-8273275F3CD7}" destId="{00F88C78-CCBD-4667-9FA7-ED614DFF2B8A}" srcOrd="0" destOrd="0" presId="urn:microsoft.com/office/officeart/2005/8/layout/arrow2"/>
    <dgm:cxn modelId="{1988F6CC-ABAA-4C08-8063-501228D3B79E}" type="presOf" srcId="{FE406C3C-0792-452A-AACB-C894E3D7DBD5}" destId="{25AF6241-4A33-4AE1-B0C5-FA85A6ECCE5F}" srcOrd="0" destOrd="0" presId="urn:microsoft.com/office/officeart/2005/8/layout/arrow2"/>
    <dgm:cxn modelId="{3B33F500-C658-4D26-83BD-BEEC60C1C245}" srcId="{9B2BB6B0-FAD1-4EE9-A2C8-D467ADD40C27}" destId="{59E56DC9-29FD-43CB-8D29-D175CD2929ED}" srcOrd="0" destOrd="0" parTransId="{8F6E1D1F-CA4A-40F4-AFCD-0783A2CFE646}" sibTransId="{BF320EE0-DBDB-4B5F-BFC3-860E3BC5026F}"/>
    <dgm:cxn modelId="{12CB2755-03E9-4FE9-A129-108AA9E03653}" srcId="{9B2BB6B0-FAD1-4EE9-A2C8-D467ADD40C27}" destId="{057D7E21-F4DD-4153-BEBE-8273275F3CD7}" srcOrd="1" destOrd="0" parTransId="{B011583A-DED1-4329-9D61-196613D39975}" sibTransId="{05992CAD-3448-4BC6-884A-83668636FB45}"/>
    <dgm:cxn modelId="{53F0E313-B699-4E76-9A05-521B8E7E5716}" type="presOf" srcId="{9B2BB6B0-FAD1-4EE9-A2C8-D467ADD40C27}" destId="{F2BAE0C6-3B52-49B2-B8A9-887A8B24E103}" srcOrd="0" destOrd="0" presId="urn:microsoft.com/office/officeart/2005/8/layout/arrow2"/>
    <dgm:cxn modelId="{B15D3773-B632-4A13-A9B3-44B935286DAA}" type="presOf" srcId="{59E56DC9-29FD-43CB-8D29-D175CD2929ED}" destId="{41F576CD-F522-44C5-BFCF-2D4E86E08A47}" srcOrd="0" destOrd="0" presId="urn:microsoft.com/office/officeart/2005/8/layout/arrow2"/>
    <dgm:cxn modelId="{D65E00D4-57C4-448C-B855-171690C919C8}" srcId="{9B2BB6B0-FAD1-4EE9-A2C8-D467ADD40C27}" destId="{FE406C3C-0792-452A-AACB-C894E3D7DBD5}" srcOrd="2" destOrd="0" parTransId="{499D67F1-A63F-47BD-9C08-A8DB6B64B9D5}" sibTransId="{A04976C7-0131-41A7-9F5A-A00E3C3C1E42}"/>
    <dgm:cxn modelId="{CE00E021-4CF5-4DFE-BC21-DCC297C47041}" type="presParOf" srcId="{F2BAE0C6-3B52-49B2-B8A9-887A8B24E103}" destId="{92154223-4212-4763-8E72-0DF08F675BED}" srcOrd="0" destOrd="0" presId="urn:microsoft.com/office/officeart/2005/8/layout/arrow2"/>
    <dgm:cxn modelId="{E980CDEF-C944-4BAE-898A-32F66801A22C}" type="presParOf" srcId="{F2BAE0C6-3B52-49B2-B8A9-887A8B24E103}" destId="{5D3BDFC8-FD48-4003-8F8E-9811B6B11B79}" srcOrd="1" destOrd="0" presId="urn:microsoft.com/office/officeart/2005/8/layout/arrow2"/>
    <dgm:cxn modelId="{8981C9C8-62B5-4FD5-A6E2-6C8ECE44D011}" type="presParOf" srcId="{5D3BDFC8-FD48-4003-8F8E-9811B6B11B79}" destId="{FB187E83-64C1-4A10-8715-E631F8CDA8EF}" srcOrd="0" destOrd="0" presId="urn:microsoft.com/office/officeart/2005/8/layout/arrow2"/>
    <dgm:cxn modelId="{86741A5C-9EC8-4958-9823-8DC77D070F07}" type="presParOf" srcId="{5D3BDFC8-FD48-4003-8F8E-9811B6B11B79}" destId="{41F576CD-F522-44C5-BFCF-2D4E86E08A47}" srcOrd="1" destOrd="0" presId="urn:microsoft.com/office/officeart/2005/8/layout/arrow2"/>
    <dgm:cxn modelId="{82C3F578-641D-4EE3-87B3-C6B83653C9D1}" type="presParOf" srcId="{5D3BDFC8-FD48-4003-8F8E-9811B6B11B79}" destId="{0732D9F3-9748-426F-9CE0-33F2D8825959}" srcOrd="2" destOrd="0" presId="urn:microsoft.com/office/officeart/2005/8/layout/arrow2"/>
    <dgm:cxn modelId="{8C4CC08A-729A-4501-86C6-0DC9522D860E}" type="presParOf" srcId="{5D3BDFC8-FD48-4003-8F8E-9811B6B11B79}" destId="{00F88C78-CCBD-4667-9FA7-ED614DFF2B8A}" srcOrd="3" destOrd="0" presId="urn:microsoft.com/office/officeart/2005/8/layout/arrow2"/>
    <dgm:cxn modelId="{FA137B51-2706-49EC-993B-7CD3FB90B24C}" type="presParOf" srcId="{5D3BDFC8-FD48-4003-8F8E-9811B6B11B79}" destId="{90237E6C-3591-40EA-AC17-B18050173088}" srcOrd="4" destOrd="0" presId="urn:microsoft.com/office/officeart/2005/8/layout/arrow2"/>
    <dgm:cxn modelId="{C09AC623-6B90-4894-9966-42C238B07E95}" type="presParOf" srcId="{5D3BDFC8-FD48-4003-8F8E-9811B6B11B79}" destId="{25AF6241-4A33-4AE1-B0C5-FA85A6ECCE5F}" srcOrd="5" destOrd="0" presId="urn:microsoft.com/office/officeart/2005/8/layout/arrow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F839E41-EEC7-4365-B171-17B78DCB21CC}">
      <dsp:nvSpPr>
        <dsp:cNvPr id="0" name=""/>
        <dsp:cNvSpPr/>
      </dsp:nvSpPr>
      <dsp:spPr>
        <a:xfrm>
          <a:off x="3668" y="35555"/>
          <a:ext cx="774724" cy="309889"/>
        </a:xfrm>
        <a:prstGeom prst="homePlat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342" tIns="34671" rIns="17336" bIns="34671" numCol="1" spcCol="1270" anchor="ctr" anchorCtr="0">
          <a:noAutofit/>
        </a:bodyPr>
        <a:lstStyle/>
        <a:p>
          <a:pPr lvl="0" algn="ctr" defTabSz="577850">
            <a:lnSpc>
              <a:spcPct val="90000"/>
            </a:lnSpc>
            <a:spcBef>
              <a:spcPct val="0"/>
            </a:spcBef>
            <a:spcAft>
              <a:spcPct val="35000"/>
            </a:spcAft>
          </a:pPr>
          <a:r>
            <a:rPr lang="en-US" sz="1300" b="1" kern="1200" dirty="0" smtClean="0"/>
            <a:t>1970</a:t>
          </a:r>
          <a:endParaRPr lang="en-US" sz="1300" b="1" kern="1200" dirty="0"/>
        </a:p>
      </dsp:txBody>
      <dsp:txXfrm>
        <a:off x="3668" y="35555"/>
        <a:ext cx="697252" cy="309889"/>
      </dsp:txXfrm>
    </dsp:sp>
    <dsp:sp modelId="{AB07EAF0-FE00-4883-81AF-398AE3808142}">
      <dsp:nvSpPr>
        <dsp:cNvPr id="0" name=""/>
        <dsp:cNvSpPr/>
      </dsp:nvSpPr>
      <dsp:spPr>
        <a:xfrm>
          <a:off x="623448" y="35555"/>
          <a:ext cx="774724" cy="309889"/>
        </a:xfrm>
        <a:prstGeom prst="chevron">
          <a:avLst/>
        </a:prstGeom>
        <a:solidFill>
          <a:schemeClr val="bg1">
            <a:lumMod val="6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2007" tIns="34671" rIns="17336" bIns="34671" numCol="1" spcCol="1270" anchor="ctr" anchorCtr="0">
          <a:noAutofit/>
        </a:bodyPr>
        <a:lstStyle/>
        <a:p>
          <a:pPr lvl="0" algn="ctr" defTabSz="577850">
            <a:lnSpc>
              <a:spcPct val="90000"/>
            </a:lnSpc>
            <a:spcBef>
              <a:spcPct val="0"/>
            </a:spcBef>
            <a:spcAft>
              <a:spcPct val="35000"/>
            </a:spcAft>
          </a:pPr>
          <a:endParaRPr lang="en-US" sz="1300" kern="1200" dirty="0"/>
        </a:p>
      </dsp:txBody>
      <dsp:txXfrm>
        <a:off x="778393" y="35555"/>
        <a:ext cx="464835" cy="309889"/>
      </dsp:txXfrm>
    </dsp:sp>
    <dsp:sp modelId="{313B6C18-DE72-4A29-A6FF-B27B70CDBFD0}">
      <dsp:nvSpPr>
        <dsp:cNvPr id="0" name=""/>
        <dsp:cNvSpPr/>
      </dsp:nvSpPr>
      <dsp:spPr>
        <a:xfrm>
          <a:off x="1243228" y="35555"/>
          <a:ext cx="774724" cy="309889"/>
        </a:xfrm>
        <a:prstGeom prst="chevron">
          <a:avLst/>
        </a:prstGeom>
        <a:solidFill>
          <a:schemeClr val="bg2">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2007" tIns="34671" rIns="17336" bIns="34671" numCol="1" spcCol="1270" anchor="ctr" anchorCtr="0">
          <a:noAutofit/>
        </a:bodyPr>
        <a:lstStyle/>
        <a:p>
          <a:pPr lvl="0" algn="ctr" defTabSz="577850">
            <a:lnSpc>
              <a:spcPct val="90000"/>
            </a:lnSpc>
            <a:spcBef>
              <a:spcPct val="0"/>
            </a:spcBef>
            <a:spcAft>
              <a:spcPct val="35000"/>
            </a:spcAft>
          </a:pPr>
          <a:endParaRPr lang="en-US" sz="1300" kern="1200" dirty="0"/>
        </a:p>
      </dsp:txBody>
      <dsp:txXfrm>
        <a:off x="1398173" y="35555"/>
        <a:ext cx="464835" cy="309889"/>
      </dsp:txXfrm>
    </dsp:sp>
    <dsp:sp modelId="{A26986C1-0EDA-413E-8E85-65BF42DB0679}">
      <dsp:nvSpPr>
        <dsp:cNvPr id="0" name=""/>
        <dsp:cNvSpPr/>
      </dsp:nvSpPr>
      <dsp:spPr>
        <a:xfrm>
          <a:off x="1863008" y="35555"/>
          <a:ext cx="774724" cy="309889"/>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2007" tIns="34671" rIns="17336" bIns="34671" numCol="1" spcCol="1270" anchor="ctr" anchorCtr="0">
          <a:noAutofit/>
        </a:bodyPr>
        <a:lstStyle/>
        <a:p>
          <a:pPr lvl="0" algn="ctr" defTabSz="577850">
            <a:lnSpc>
              <a:spcPct val="90000"/>
            </a:lnSpc>
            <a:spcBef>
              <a:spcPct val="0"/>
            </a:spcBef>
            <a:spcAft>
              <a:spcPct val="35000"/>
            </a:spcAft>
          </a:pPr>
          <a:r>
            <a:rPr lang="en-US" sz="1300" b="1" kern="1200" dirty="0" smtClean="0"/>
            <a:t>1980</a:t>
          </a:r>
          <a:endParaRPr lang="en-US" sz="1300" b="1" kern="1200" dirty="0"/>
        </a:p>
      </dsp:txBody>
      <dsp:txXfrm>
        <a:off x="2017953" y="35555"/>
        <a:ext cx="464835" cy="309889"/>
      </dsp:txXfrm>
    </dsp:sp>
    <dsp:sp modelId="{DB78615E-7F81-402F-A0AB-76E78CA251BB}">
      <dsp:nvSpPr>
        <dsp:cNvPr id="0" name=""/>
        <dsp:cNvSpPr/>
      </dsp:nvSpPr>
      <dsp:spPr>
        <a:xfrm>
          <a:off x="2482787" y="35555"/>
          <a:ext cx="774724" cy="309889"/>
        </a:xfrm>
        <a:prstGeom prst="chevron">
          <a:avLst/>
        </a:prstGeom>
        <a:solidFill>
          <a:schemeClr val="bg1">
            <a:lumMod val="6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2007" tIns="34671" rIns="17336" bIns="34671" numCol="1" spcCol="1270" anchor="ctr" anchorCtr="0">
          <a:noAutofit/>
        </a:bodyPr>
        <a:lstStyle/>
        <a:p>
          <a:pPr lvl="0" algn="ctr" defTabSz="577850">
            <a:lnSpc>
              <a:spcPct val="90000"/>
            </a:lnSpc>
            <a:spcBef>
              <a:spcPct val="0"/>
            </a:spcBef>
            <a:spcAft>
              <a:spcPct val="35000"/>
            </a:spcAft>
          </a:pPr>
          <a:endParaRPr lang="en-US" sz="1300" kern="1200" dirty="0"/>
        </a:p>
      </dsp:txBody>
      <dsp:txXfrm>
        <a:off x="2637732" y="35555"/>
        <a:ext cx="464835" cy="309889"/>
      </dsp:txXfrm>
    </dsp:sp>
    <dsp:sp modelId="{DF5263DB-25B2-4BE0-9D26-C7E26865A176}">
      <dsp:nvSpPr>
        <dsp:cNvPr id="0" name=""/>
        <dsp:cNvSpPr/>
      </dsp:nvSpPr>
      <dsp:spPr>
        <a:xfrm>
          <a:off x="3102567" y="35555"/>
          <a:ext cx="774724" cy="309889"/>
        </a:xfrm>
        <a:prstGeom prst="chevron">
          <a:avLst/>
        </a:prstGeom>
        <a:solidFill>
          <a:schemeClr val="bg2">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2007" tIns="34671" rIns="17336" bIns="34671" numCol="1" spcCol="1270" anchor="ctr" anchorCtr="0">
          <a:noAutofit/>
        </a:bodyPr>
        <a:lstStyle/>
        <a:p>
          <a:pPr lvl="0" algn="ctr" defTabSz="577850">
            <a:lnSpc>
              <a:spcPct val="90000"/>
            </a:lnSpc>
            <a:spcBef>
              <a:spcPct val="0"/>
            </a:spcBef>
            <a:spcAft>
              <a:spcPct val="35000"/>
            </a:spcAft>
          </a:pPr>
          <a:endParaRPr lang="en-US" sz="1300" kern="1200" dirty="0"/>
        </a:p>
      </dsp:txBody>
      <dsp:txXfrm>
        <a:off x="3257512" y="35555"/>
        <a:ext cx="464835" cy="309889"/>
      </dsp:txXfrm>
    </dsp:sp>
    <dsp:sp modelId="{9CEFC0C5-A25A-4AB0-B2A7-DF9A9F1FA5D5}">
      <dsp:nvSpPr>
        <dsp:cNvPr id="0" name=""/>
        <dsp:cNvSpPr/>
      </dsp:nvSpPr>
      <dsp:spPr>
        <a:xfrm>
          <a:off x="3722347" y="35555"/>
          <a:ext cx="774724" cy="309889"/>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2007" tIns="34671" rIns="17336" bIns="34671" numCol="1" spcCol="1270" anchor="ctr" anchorCtr="0">
          <a:noAutofit/>
        </a:bodyPr>
        <a:lstStyle/>
        <a:p>
          <a:pPr lvl="0" algn="ctr" defTabSz="577850">
            <a:lnSpc>
              <a:spcPct val="90000"/>
            </a:lnSpc>
            <a:spcBef>
              <a:spcPct val="0"/>
            </a:spcBef>
            <a:spcAft>
              <a:spcPct val="35000"/>
            </a:spcAft>
          </a:pPr>
          <a:r>
            <a:rPr lang="en-US" sz="1300" b="1" kern="1200" dirty="0" smtClean="0"/>
            <a:t>1990</a:t>
          </a:r>
          <a:endParaRPr lang="en-US" sz="1300" b="1" kern="1200" dirty="0"/>
        </a:p>
      </dsp:txBody>
      <dsp:txXfrm>
        <a:off x="3877292" y="35555"/>
        <a:ext cx="464835" cy="309889"/>
      </dsp:txXfrm>
    </dsp:sp>
    <dsp:sp modelId="{70F5C417-90E2-418F-A57E-4E3A1735DD44}">
      <dsp:nvSpPr>
        <dsp:cNvPr id="0" name=""/>
        <dsp:cNvSpPr/>
      </dsp:nvSpPr>
      <dsp:spPr>
        <a:xfrm>
          <a:off x="4342127" y="35555"/>
          <a:ext cx="774724" cy="309889"/>
        </a:xfrm>
        <a:prstGeom prst="chevron">
          <a:avLst/>
        </a:prstGeom>
        <a:solidFill>
          <a:schemeClr val="bg1">
            <a:lumMod val="6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2007" tIns="34671" rIns="17336" bIns="34671" numCol="1" spcCol="1270" anchor="ctr" anchorCtr="0">
          <a:noAutofit/>
        </a:bodyPr>
        <a:lstStyle/>
        <a:p>
          <a:pPr lvl="0" algn="ctr" defTabSz="577850">
            <a:lnSpc>
              <a:spcPct val="90000"/>
            </a:lnSpc>
            <a:spcBef>
              <a:spcPct val="0"/>
            </a:spcBef>
            <a:spcAft>
              <a:spcPct val="35000"/>
            </a:spcAft>
          </a:pPr>
          <a:endParaRPr lang="en-US" sz="1300" kern="1200" dirty="0"/>
        </a:p>
      </dsp:txBody>
      <dsp:txXfrm>
        <a:off x="4497072" y="35555"/>
        <a:ext cx="464835" cy="309889"/>
      </dsp:txXfrm>
    </dsp:sp>
    <dsp:sp modelId="{58A2AAF5-FC9B-4CE3-8C74-4EF9642F1071}">
      <dsp:nvSpPr>
        <dsp:cNvPr id="0" name=""/>
        <dsp:cNvSpPr/>
      </dsp:nvSpPr>
      <dsp:spPr>
        <a:xfrm>
          <a:off x="4961907" y="35555"/>
          <a:ext cx="774724" cy="309889"/>
        </a:xfrm>
        <a:prstGeom prst="chevron">
          <a:avLst/>
        </a:prstGeom>
        <a:solidFill>
          <a:schemeClr val="bg2">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2007" tIns="34671" rIns="17336" bIns="34671" numCol="1" spcCol="1270" anchor="ctr" anchorCtr="0">
          <a:noAutofit/>
        </a:bodyPr>
        <a:lstStyle/>
        <a:p>
          <a:pPr lvl="0" algn="ctr" defTabSz="577850">
            <a:lnSpc>
              <a:spcPct val="90000"/>
            </a:lnSpc>
            <a:spcBef>
              <a:spcPct val="0"/>
            </a:spcBef>
            <a:spcAft>
              <a:spcPct val="35000"/>
            </a:spcAft>
          </a:pPr>
          <a:endParaRPr lang="en-US" sz="1300" kern="1200" dirty="0"/>
        </a:p>
      </dsp:txBody>
      <dsp:txXfrm>
        <a:off x="5116852" y="35555"/>
        <a:ext cx="464835" cy="309889"/>
      </dsp:txXfrm>
    </dsp:sp>
    <dsp:sp modelId="{F6142AA5-BF46-4483-875E-B2256E76B0B7}">
      <dsp:nvSpPr>
        <dsp:cNvPr id="0" name=""/>
        <dsp:cNvSpPr/>
      </dsp:nvSpPr>
      <dsp:spPr>
        <a:xfrm>
          <a:off x="5581687" y="35555"/>
          <a:ext cx="774724" cy="309889"/>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2007" tIns="34671" rIns="17336" bIns="34671" numCol="1" spcCol="1270" anchor="ctr" anchorCtr="0">
          <a:noAutofit/>
        </a:bodyPr>
        <a:lstStyle/>
        <a:p>
          <a:pPr lvl="0" algn="ctr" defTabSz="577850">
            <a:lnSpc>
              <a:spcPct val="90000"/>
            </a:lnSpc>
            <a:spcBef>
              <a:spcPct val="0"/>
            </a:spcBef>
            <a:spcAft>
              <a:spcPct val="35000"/>
            </a:spcAft>
          </a:pPr>
          <a:r>
            <a:rPr lang="en-US" sz="1300" b="1" kern="1200" dirty="0" smtClean="0"/>
            <a:t>2000</a:t>
          </a:r>
          <a:endParaRPr lang="en-US" sz="1300" b="1" kern="1200" dirty="0"/>
        </a:p>
      </dsp:txBody>
      <dsp:txXfrm>
        <a:off x="5736632" y="35555"/>
        <a:ext cx="464835" cy="309889"/>
      </dsp:txXfrm>
    </dsp:sp>
    <dsp:sp modelId="{6727F92C-26C6-4607-BCF7-D02E9F51CC1B}">
      <dsp:nvSpPr>
        <dsp:cNvPr id="0" name=""/>
        <dsp:cNvSpPr/>
      </dsp:nvSpPr>
      <dsp:spPr>
        <a:xfrm>
          <a:off x="6201467" y="35555"/>
          <a:ext cx="774724" cy="309889"/>
        </a:xfrm>
        <a:prstGeom prst="chevron">
          <a:avLst/>
        </a:prstGeom>
        <a:solidFill>
          <a:schemeClr val="bg1">
            <a:lumMod val="6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2007" tIns="34671" rIns="17336" bIns="34671" numCol="1" spcCol="1270" anchor="ctr" anchorCtr="0">
          <a:noAutofit/>
        </a:bodyPr>
        <a:lstStyle/>
        <a:p>
          <a:pPr lvl="0" algn="ctr" defTabSz="577850">
            <a:lnSpc>
              <a:spcPct val="90000"/>
            </a:lnSpc>
            <a:spcBef>
              <a:spcPct val="0"/>
            </a:spcBef>
            <a:spcAft>
              <a:spcPct val="35000"/>
            </a:spcAft>
          </a:pPr>
          <a:endParaRPr lang="en-US" sz="1300" kern="1200" dirty="0"/>
        </a:p>
      </dsp:txBody>
      <dsp:txXfrm>
        <a:off x="6356412" y="35555"/>
        <a:ext cx="464835" cy="309889"/>
      </dsp:txXfrm>
    </dsp:sp>
    <dsp:sp modelId="{B3A4C3B7-3958-421D-8B9E-C58FF2452D1F}">
      <dsp:nvSpPr>
        <dsp:cNvPr id="0" name=""/>
        <dsp:cNvSpPr/>
      </dsp:nvSpPr>
      <dsp:spPr>
        <a:xfrm>
          <a:off x="6821246" y="35555"/>
          <a:ext cx="774724" cy="309889"/>
        </a:xfrm>
        <a:prstGeom prst="chevron">
          <a:avLst/>
        </a:prstGeom>
        <a:solidFill>
          <a:schemeClr val="bg2">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2007" tIns="34671" rIns="17336" bIns="34671" numCol="1" spcCol="1270" anchor="ctr" anchorCtr="0">
          <a:noAutofit/>
        </a:bodyPr>
        <a:lstStyle/>
        <a:p>
          <a:pPr lvl="0" algn="ctr" defTabSz="577850">
            <a:lnSpc>
              <a:spcPct val="90000"/>
            </a:lnSpc>
            <a:spcBef>
              <a:spcPct val="0"/>
            </a:spcBef>
            <a:spcAft>
              <a:spcPct val="35000"/>
            </a:spcAft>
          </a:pPr>
          <a:endParaRPr lang="en-US" sz="1300" kern="1200" dirty="0"/>
        </a:p>
      </dsp:txBody>
      <dsp:txXfrm>
        <a:off x="6976191" y="35555"/>
        <a:ext cx="464835" cy="309889"/>
      </dsp:txXfrm>
    </dsp:sp>
    <dsp:sp modelId="{EA7096E5-38DD-44EC-8617-FEA0AC3CCF6D}">
      <dsp:nvSpPr>
        <dsp:cNvPr id="0" name=""/>
        <dsp:cNvSpPr/>
      </dsp:nvSpPr>
      <dsp:spPr>
        <a:xfrm>
          <a:off x="7441026" y="35555"/>
          <a:ext cx="774724" cy="309889"/>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2007" tIns="34671" rIns="17336" bIns="34671" numCol="1" spcCol="1270" anchor="ctr" anchorCtr="0">
          <a:noAutofit/>
        </a:bodyPr>
        <a:lstStyle/>
        <a:p>
          <a:pPr lvl="0" algn="ctr" defTabSz="577850">
            <a:lnSpc>
              <a:spcPct val="90000"/>
            </a:lnSpc>
            <a:spcBef>
              <a:spcPct val="0"/>
            </a:spcBef>
            <a:spcAft>
              <a:spcPct val="35000"/>
            </a:spcAft>
          </a:pPr>
          <a:r>
            <a:rPr lang="en-US" sz="1300" b="1" kern="1200" dirty="0" smtClean="0"/>
            <a:t>2010</a:t>
          </a:r>
          <a:endParaRPr lang="en-US" sz="1300" b="1" kern="1200" dirty="0"/>
        </a:p>
      </dsp:txBody>
      <dsp:txXfrm>
        <a:off x="7595971" y="35555"/>
        <a:ext cx="464835" cy="309889"/>
      </dsp:txXfrm>
    </dsp:sp>
    <dsp:sp modelId="{69633B5C-7A54-443E-89D0-FB2098F506F3}">
      <dsp:nvSpPr>
        <dsp:cNvPr id="0" name=""/>
        <dsp:cNvSpPr/>
      </dsp:nvSpPr>
      <dsp:spPr>
        <a:xfrm>
          <a:off x="8060806" y="35555"/>
          <a:ext cx="774724" cy="309889"/>
        </a:xfrm>
        <a:prstGeom prst="chevron">
          <a:avLst/>
        </a:prstGeom>
        <a:solidFill>
          <a:schemeClr val="bg1">
            <a:lumMod val="6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2007" tIns="34671" rIns="17336" bIns="34671" numCol="1" spcCol="1270" anchor="ctr" anchorCtr="0">
          <a:noAutofit/>
        </a:bodyPr>
        <a:lstStyle/>
        <a:p>
          <a:pPr lvl="0" algn="ctr" defTabSz="577850">
            <a:lnSpc>
              <a:spcPct val="90000"/>
            </a:lnSpc>
            <a:spcBef>
              <a:spcPct val="0"/>
            </a:spcBef>
            <a:spcAft>
              <a:spcPct val="35000"/>
            </a:spcAft>
          </a:pPr>
          <a:endParaRPr lang="en-US" sz="1300" kern="1200" dirty="0"/>
        </a:p>
      </dsp:txBody>
      <dsp:txXfrm>
        <a:off x="8215751" y="35555"/>
        <a:ext cx="464835" cy="30988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DCCA194-5740-4355-8A3C-70EE61EF4964}">
      <dsp:nvSpPr>
        <dsp:cNvPr id="0" name=""/>
        <dsp:cNvSpPr/>
      </dsp:nvSpPr>
      <dsp:spPr>
        <a:xfrm>
          <a:off x="514013" y="1135293"/>
          <a:ext cx="1950281" cy="6427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n-US" sz="1800" kern="1200" dirty="0" smtClean="0"/>
            <a:t>All types and sizes of organizations</a:t>
          </a:r>
          <a:endParaRPr lang="en-US" sz="1800" kern="1200" dirty="0"/>
        </a:p>
      </dsp:txBody>
      <dsp:txXfrm>
        <a:off x="514013" y="1135293"/>
        <a:ext cx="1950281" cy="642706"/>
      </dsp:txXfrm>
    </dsp:sp>
    <dsp:sp modelId="{F49C9566-8CC1-4DCB-93D2-88367DE76831}">
      <dsp:nvSpPr>
        <dsp:cNvPr id="0" name=""/>
        <dsp:cNvSpPr/>
      </dsp:nvSpPr>
      <dsp:spPr>
        <a:xfrm>
          <a:off x="1069" y="2455068"/>
          <a:ext cx="2976169" cy="120411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n-US" sz="1800" kern="1200" dirty="0" smtClean="0"/>
            <a:t>Broad industry-wide survey</a:t>
          </a:r>
        </a:p>
        <a:p>
          <a:pPr lvl="0" algn="ctr" defTabSz="800100">
            <a:lnSpc>
              <a:spcPct val="90000"/>
            </a:lnSpc>
            <a:spcBef>
              <a:spcPct val="0"/>
            </a:spcBef>
            <a:spcAft>
              <a:spcPct val="35000"/>
            </a:spcAft>
          </a:pPr>
          <a:r>
            <a:rPr lang="en-US" sz="1800" kern="1200" dirty="0" smtClean="0"/>
            <a:t>50+ Individual interviews over 6 months</a:t>
          </a:r>
          <a:endParaRPr lang="en-US" sz="1800" kern="1200" dirty="0"/>
        </a:p>
      </dsp:txBody>
      <dsp:txXfrm>
        <a:off x="1069" y="2455068"/>
        <a:ext cx="2976169" cy="1204118"/>
      </dsp:txXfrm>
    </dsp:sp>
    <dsp:sp modelId="{F8A0CDF4-4ED0-4FDD-AEFF-AD6A5E2CBA80}">
      <dsp:nvSpPr>
        <dsp:cNvPr id="0" name=""/>
        <dsp:cNvSpPr/>
      </dsp:nvSpPr>
      <dsp:spPr>
        <a:xfrm>
          <a:off x="511797" y="904350"/>
          <a:ext cx="155136" cy="155136"/>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D838A11-1AF9-47EF-8557-E50CD1CD0B44}">
      <dsp:nvSpPr>
        <dsp:cNvPr id="0" name=""/>
        <dsp:cNvSpPr/>
      </dsp:nvSpPr>
      <dsp:spPr>
        <a:xfrm>
          <a:off x="620392" y="687160"/>
          <a:ext cx="155136" cy="155136"/>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3142B31-07D8-420D-B97D-51F479076846}">
      <dsp:nvSpPr>
        <dsp:cNvPr id="0" name=""/>
        <dsp:cNvSpPr/>
      </dsp:nvSpPr>
      <dsp:spPr>
        <a:xfrm>
          <a:off x="881021" y="730598"/>
          <a:ext cx="243785" cy="243785"/>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30F7F58-7C30-43A0-9DB1-8C26C60FF977}">
      <dsp:nvSpPr>
        <dsp:cNvPr id="0" name=""/>
        <dsp:cNvSpPr/>
      </dsp:nvSpPr>
      <dsp:spPr>
        <a:xfrm>
          <a:off x="1098211" y="491688"/>
          <a:ext cx="155136" cy="155136"/>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FC5AEC9-28DD-44D3-8F65-EA133FA6B681}">
      <dsp:nvSpPr>
        <dsp:cNvPr id="0" name=""/>
        <dsp:cNvSpPr/>
      </dsp:nvSpPr>
      <dsp:spPr>
        <a:xfrm>
          <a:off x="1380559" y="404812"/>
          <a:ext cx="155136" cy="155136"/>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8A987DB-206D-49CA-9E17-F3A147787406}">
      <dsp:nvSpPr>
        <dsp:cNvPr id="0" name=""/>
        <dsp:cNvSpPr/>
      </dsp:nvSpPr>
      <dsp:spPr>
        <a:xfrm>
          <a:off x="1728063" y="556845"/>
          <a:ext cx="155136" cy="155136"/>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2549C6E-EAEC-46CF-BB3E-AAE963AF2340}">
      <dsp:nvSpPr>
        <dsp:cNvPr id="0" name=""/>
        <dsp:cNvSpPr/>
      </dsp:nvSpPr>
      <dsp:spPr>
        <a:xfrm>
          <a:off x="1945254" y="665441"/>
          <a:ext cx="243785" cy="243785"/>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FFD9311-F319-46F9-8DF9-2FE185538B7A}">
      <dsp:nvSpPr>
        <dsp:cNvPr id="0" name=""/>
        <dsp:cNvSpPr/>
      </dsp:nvSpPr>
      <dsp:spPr>
        <a:xfrm>
          <a:off x="2249321" y="904350"/>
          <a:ext cx="155136" cy="155136"/>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C612201-E980-4A57-B723-8179C2E6BA92}">
      <dsp:nvSpPr>
        <dsp:cNvPr id="0" name=""/>
        <dsp:cNvSpPr/>
      </dsp:nvSpPr>
      <dsp:spPr>
        <a:xfrm>
          <a:off x="2379635" y="1143260"/>
          <a:ext cx="155136" cy="155136"/>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B5AC8DF-A80A-41D3-975D-ECD481E17364}">
      <dsp:nvSpPr>
        <dsp:cNvPr id="0" name=""/>
        <dsp:cNvSpPr/>
      </dsp:nvSpPr>
      <dsp:spPr>
        <a:xfrm>
          <a:off x="1250244" y="687160"/>
          <a:ext cx="398921" cy="398921"/>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06F46EE-169D-4F1F-A25C-100BD87F4025}">
      <dsp:nvSpPr>
        <dsp:cNvPr id="0" name=""/>
        <dsp:cNvSpPr/>
      </dsp:nvSpPr>
      <dsp:spPr>
        <a:xfrm>
          <a:off x="403201" y="1512483"/>
          <a:ext cx="155136" cy="155136"/>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5320ADC-6F22-48D9-88F9-8001EF3A05E3}">
      <dsp:nvSpPr>
        <dsp:cNvPr id="0" name=""/>
        <dsp:cNvSpPr/>
      </dsp:nvSpPr>
      <dsp:spPr>
        <a:xfrm>
          <a:off x="533516" y="1707955"/>
          <a:ext cx="243785" cy="243785"/>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7A3A367-2504-41F9-A06E-F7DBDA73DDAE}">
      <dsp:nvSpPr>
        <dsp:cNvPr id="0" name=""/>
        <dsp:cNvSpPr/>
      </dsp:nvSpPr>
      <dsp:spPr>
        <a:xfrm>
          <a:off x="859301" y="1881707"/>
          <a:ext cx="354596" cy="354596"/>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880DCD5-BF38-4757-B8E2-3B254D2D1CB8}">
      <dsp:nvSpPr>
        <dsp:cNvPr id="0" name=""/>
        <dsp:cNvSpPr/>
      </dsp:nvSpPr>
      <dsp:spPr>
        <a:xfrm>
          <a:off x="1315401" y="2164055"/>
          <a:ext cx="155136" cy="155136"/>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63B6B3D-9E14-4C4D-A4BF-974F3BBCCBD5}">
      <dsp:nvSpPr>
        <dsp:cNvPr id="0" name=""/>
        <dsp:cNvSpPr/>
      </dsp:nvSpPr>
      <dsp:spPr>
        <a:xfrm>
          <a:off x="1402278" y="1881707"/>
          <a:ext cx="243785" cy="243785"/>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C554271-9BBA-43DB-9072-94A8BDDBE726}">
      <dsp:nvSpPr>
        <dsp:cNvPr id="0" name=""/>
        <dsp:cNvSpPr/>
      </dsp:nvSpPr>
      <dsp:spPr>
        <a:xfrm>
          <a:off x="1619468" y="2185774"/>
          <a:ext cx="155136" cy="155136"/>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B894118-9FFE-4077-960E-CD71F7170901}">
      <dsp:nvSpPr>
        <dsp:cNvPr id="0" name=""/>
        <dsp:cNvSpPr/>
      </dsp:nvSpPr>
      <dsp:spPr>
        <a:xfrm>
          <a:off x="1814940" y="1838269"/>
          <a:ext cx="354596" cy="354596"/>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464ACF2-36B4-4EDC-AE99-2DD9B96C0E2E}">
      <dsp:nvSpPr>
        <dsp:cNvPr id="0" name=""/>
        <dsp:cNvSpPr/>
      </dsp:nvSpPr>
      <dsp:spPr>
        <a:xfrm>
          <a:off x="2292759" y="1751393"/>
          <a:ext cx="243785" cy="243785"/>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023DDB8-096B-4C47-BE5B-78A8F9A11DA5}">
      <dsp:nvSpPr>
        <dsp:cNvPr id="0" name=""/>
        <dsp:cNvSpPr/>
      </dsp:nvSpPr>
      <dsp:spPr>
        <a:xfrm>
          <a:off x="2977238" y="960435"/>
          <a:ext cx="715962" cy="906454"/>
        </a:xfrm>
        <a:prstGeom prst="chevron">
          <a:avLst>
            <a:gd name="adj" fmla="val 6231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61F4A2CF-386C-4BA3-8FC5-DA62B2EB7B15}">
      <dsp:nvSpPr>
        <dsp:cNvPr id="0" name=""/>
        <dsp:cNvSpPr/>
      </dsp:nvSpPr>
      <dsp:spPr>
        <a:xfrm>
          <a:off x="3563026" y="1031203"/>
          <a:ext cx="715962" cy="764916"/>
        </a:xfrm>
        <a:prstGeom prst="chevron">
          <a:avLst>
            <a:gd name="adj" fmla="val 6231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787FA774-A6BB-4CCA-ADFD-AE16B426C05A}">
      <dsp:nvSpPr>
        <dsp:cNvPr id="0" name=""/>
        <dsp:cNvSpPr/>
      </dsp:nvSpPr>
      <dsp:spPr>
        <a:xfrm>
          <a:off x="4357093" y="617277"/>
          <a:ext cx="1659731" cy="1659731"/>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022350">
            <a:lnSpc>
              <a:spcPct val="90000"/>
            </a:lnSpc>
            <a:spcBef>
              <a:spcPct val="0"/>
            </a:spcBef>
            <a:spcAft>
              <a:spcPct val="35000"/>
            </a:spcAft>
          </a:pPr>
          <a:r>
            <a:rPr lang="en-US" sz="2300" kern="1200" dirty="0" smtClean="0"/>
            <a:t>ACH Blueprint</a:t>
          </a:r>
          <a:endParaRPr lang="en-US" sz="2300" kern="1200" dirty="0"/>
        </a:p>
      </dsp:txBody>
      <dsp:txXfrm>
        <a:off x="4600155" y="860339"/>
        <a:ext cx="1173607" cy="117360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2154223-4212-4763-8E72-0DF08F675BED}">
      <dsp:nvSpPr>
        <dsp:cNvPr id="0" name=""/>
        <dsp:cNvSpPr/>
      </dsp:nvSpPr>
      <dsp:spPr>
        <a:xfrm>
          <a:off x="1075045" y="0"/>
          <a:ext cx="3982720" cy="2489200"/>
        </a:xfrm>
        <a:prstGeom prst="swooshArrow">
          <a:avLst>
            <a:gd name="adj1" fmla="val 25000"/>
            <a:gd name="adj2" fmla="val 25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B187E83-64C1-4A10-8715-E631F8CDA8EF}">
      <dsp:nvSpPr>
        <dsp:cNvPr id="0" name=""/>
        <dsp:cNvSpPr/>
      </dsp:nvSpPr>
      <dsp:spPr>
        <a:xfrm>
          <a:off x="1371201" y="1718045"/>
          <a:ext cx="103550" cy="103550"/>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1F576CD-F522-44C5-BFCF-2D4E86E08A47}">
      <dsp:nvSpPr>
        <dsp:cNvPr id="0" name=""/>
        <dsp:cNvSpPr/>
      </dsp:nvSpPr>
      <dsp:spPr>
        <a:xfrm>
          <a:off x="675637" y="1989375"/>
          <a:ext cx="3286762" cy="44902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4869" tIns="0" rIns="0" bIns="0" numCol="1" spcCol="1270" anchor="t" anchorCtr="0">
          <a:noAutofit/>
        </a:bodyPr>
        <a:lstStyle/>
        <a:p>
          <a:pPr lvl="0" algn="l" defTabSz="711200">
            <a:lnSpc>
              <a:spcPct val="90000"/>
            </a:lnSpc>
            <a:spcBef>
              <a:spcPct val="0"/>
            </a:spcBef>
            <a:spcAft>
              <a:spcPct val="35000"/>
            </a:spcAft>
          </a:pPr>
          <a:r>
            <a:rPr lang="en-US" sz="1600" kern="1200" dirty="0" smtClean="0"/>
            <a:t>2013-2015 Strategy</a:t>
          </a:r>
          <a:endParaRPr lang="en-US" sz="1600" kern="1200" dirty="0"/>
        </a:p>
      </dsp:txBody>
      <dsp:txXfrm>
        <a:off x="675637" y="1989375"/>
        <a:ext cx="3286762" cy="449021"/>
      </dsp:txXfrm>
    </dsp:sp>
    <dsp:sp modelId="{0732D9F3-9748-426F-9CE0-33F2D8825959}">
      <dsp:nvSpPr>
        <dsp:cNvPr id="0" name=""/>
        <dsp:cNvSpPr/>
      </dsp:nvSpPr>
      <dsp:spPr>
        <a:xfrm>
          <a:off x="2209800" y="1184414"/>
          <a:ext cx="187187" cy="187187"/>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0F88C78-CCBD-4667-9FA7-ED614DFF2B8A}">
      <dsp:nvSpPr>
        <dsp:cNvPr id="0" name=""/>
        <dsp:cNvSpPr/>
      </dsp:nvSpPr>
      <dsp:spPr>
        <a:xfrm>
          <a:off x="1231413" y="1404938"/>
          <a:ext cx="3340590" cy="103346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187" tIns="0" rIns="0" bIns="0" numCol="1" spcCol="1270" anchor="t" anchorCtr="0">
          <a:noAutofit/>
        </a:bodyPr>
        <a:lstStyle/>
        <a:p>
          <a:pPr lvl="0" algn="l" defTabSz="711200">
            <a:lnSpc>
              <a:spcPct val="90000"/>
            </a:lnSpc>
            <a:spcBef>
              <a:spcPct val="0"/>
            </a:spcBef>
            <a:spcAft>
              <a:spcPct val="35000"/>
            </a:spcAft>
          </a:pPr>
          <a:r>
            <a:rPr lang="en-US" sz="1600" kern="1200" dirty="0" smtClean="0"/>
            <a:t>2016-2018 Strategy</a:t>
          </a:r>
          <a:endParaRPr lang="en-US" sz="1600" kern="1200" dirty="0"/>
        </a:p>
      </dsp:txBody>
      <dsp:txXfrm>
        <a:off x="1231413" y="1404938"/>
        <a:ext cx="3340590" cy="1033468"/>
      </dsp:txXfrm>
    </dsp:sp>
    <dsp:sp modelId="{90237E6C-3591-40EA-AC17-B18050173088}">
      <dsp:nvSpPr>
        <dsp:cNvPr id="0" name=""/>
        <dsp:cNvSpPr/>
      </dsp:nvSpPr>
      <dsp:spPr>
        <a:xfrm>
          <a:off x="3384465" y="629767"/>
          <a:ext cx="258876" cy="258876"/>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5AF6241-4A33-4AE1-B0C5-FA85A6ECCE5F}">
      <dsp:nvSpPr>
        <dsp:cNvPr id="0" name=""/>
        <dsp:cNvSpPr/>
      </dsp:nvSpPr>
      <dsp:spPr>
        <a:xfrm>
          <a:off x="2298625" y="911618"/>
          <a:ext cx="3873574" cy="157758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7173" tIns="0" rIns="0" bIns="0" numCol="1" spcCol="1270" anchor="t" anchorCtr="0">
          <a:noAutofit/>
        </a:bodyPr>
        <a:lstStyle/>
        <a:p>
          <a:pPr lvl="0" algn="l" defTabSz="711200">
            <a:lnSpc>
              <a:spcPct val="90000"/>
            </a:lnSpc>
            <a:spcBef>
              <a:spcPct val="0"/>
            </a:spcBef>
            <a:spcAft>
              <a:spcPct val="35000"/>
            </a:spcAft>
          </a:pPr>
          <a:r>
            <a:rPr lang="en-US" sz="1600" kern="1200" dirty="0" smtClean="0"/>
            <a:t>2019-2021 Strategy</a:t>
          </a:r>
          <a:endParaRPr lang="en-US" sz="1600" kern="1200" dirty="0"/>
        </a:p>
      </dsp:txBody>
      <dsp:txXfrm>
        <a:off x="2298625" y="911618"/>
        <a:ext cx="3873574" cy="1577581"/>
      </dsp:txXfrm>
    </dsp:sp>
  </dsp:spTree>
</dsp:drawing>
</file>

<file path=ppt/diagrams/layout1.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layout2.xml><?xml version="1.0" encoding="utf-8"?>
<dgm:layoutDef xmlns:dgm="http://schemas.openxmlformats.org/drawingml/2006/diagram" xmlns:a="http://schemas.openxmlformats.org/drawingml/2006/main" uniqueId="urn:microsoft.com/office/officeart/2009/3/layout/RandomtoResultProcess">
  <dgm:title val=""/>
  <dgm:desc val=""/>
  <dgm:catLst>
    <dgm:cat type="process" pri="1275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41" srcId="1" destId="11" srcOrd="0" destOrd="0"/>
        <dgm:cxn modelId="5" srcId="0" destId="2" srcOrd="0" destOrd="0"/>
        <dgm:cxn modelId="51" srcId="2" destId="21" srcOrd="0"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clrData>
  <dgm:layoutNode name="Name0">
    <dgm:varLst>
      <dgm:dir/>
      <dgm:animOne val="branch"/>
      <dgm:animLvl val="lvl"/>
    </dgm:varLst>
    <dgm:choose name="Name1">
      <dgm:if name="Name2" func="var" arg="dir" op="equ" val="norm">
        <dgm:alg type="lin">
          <dgm:param type="fallback" val="2D"/>
          <dgm:param type="nodeVertAlign" val="t"/>
        </dgm:alg>
      </dgm:if>
      <dgm:else name="Name3">
        <dgm:alg type="lin">
          <dgm:param type="fallback" val="2D"/>
          <dgm:param type="nodeVertAlign" val="t"/>
          <dgm:param type="linDir" val="fromR"/>
        </dgm:alg>
      </dgm:else>
    </dgm:choose>
    <dgm:shape xmlns:r="http://schemas.openxmlformats.org/officeDocument/2006/relationships" r:blip="">
      <dgm:adjLst/>
    </dgm:shape>
    <dgm:constrLst>
      <dgm:constr type="userH" refType="h" fact="2"/>
      <dgm:constr type="w" for="ch" forName="chaos" refType="userH" fact="0.681"/>
      <dgm:constr type="h" for="ch" forName="chaos" refType="userH"/>
      <dgm:constr type="w" for="ch" forName="middle" refType="userH" fact="0.6"/>
      <dgm:constr type="h" for="ch" forName="middle" refType="userH"/>
      <dgm:constr type="w" for="ch" forName="last" refType="userH" fact="0.6"/>
      <dgm:constr type="h" for="ch" forName="last" refType="userH"/>
      <dgm:constr type="w" for="ch" forName="chevronComposite1" refType="userH" fact="0.22"/>
      <dgm:constr type="h" for="ch" forName="chevronComposite1" refType="userH" fact="0.52"/>
      <dgm:constr type="w" for="ch" forName="chevronComposite2" refType="userH" fact="0.22"/>
      <dgm:constr type="h" for="ch" forName="chevronComposite2" refType="userH" fact="0.52"/>
      <dgm:constr type="w" for="ch" forName="overlap" refType="userH" fact="-0.04"/>
      <dgm:constr type="h" for="ch" forName="overlap" refType="userH" fact="0.06"/>
      <dgm:constr type="primFontSz" for="des" forName="parTx1" op="equ" val="65"/>
      <dgm:constr type="primFontSz" for="des" forName="parTxMid" refType="primFontSz" refFor="des" refForName="parTx1" op="equ"/>
      <dgm:constr type="primFontSz" for="des" forName="circleTx" refType="primFontSz" refFor="des" refForName="parTx1" op="equ"/>
      <dgm:constr type="primFontSz" for="des" forName="desTx1" op="equ" val="65"/>
      <dgm:constr type="primFontSz" for="des" forName="desTxMid" refType="primFontSz" refFor="des" refForName="desTx1" op="equ"/>
      <dgm:constr type="primFontSz" for="des" forName="desTxN" refType="primFontSz" refFor="des" refForName="desTx1" op="equ"/>
    </dgm:constrLst>
    <dgm:forEach name="Name4" axis="ch" ptType="node">
      <dgm:choose name="Name5">
        <dgm:if name="Name6" axis="self" ptType="node" func="pos" op="equ" val="1">
          <dgm:layoutNode name="chaos">
            <dgm:alg type="composite"/>
            <dgm:shape xmlns:r="http://schemas.openxmlformats.org/officeDocument/2006/relationships" r:blip="">
              <dgm:adjLst/>
            </dgm:shape>
            <dgm:presOf/>
            <dgm:constrLst>
              <dgm:constr type="ctrX" for="ch" forName="parTx1" refType="w" fact="0.5"/>
              <dgm:constr type="t" for="ch" forName="parTx1" refType="w" fact="0.32"/>
              <dgm:constr type="w" for="ch" forName="parTx1" refType="w" fact="0.88"/>
              <dgm:constr type="h" for="ch" forName="parTx1" refType="w" fact="0.29"/>
              <dgm:constr type="ctrX" for="ch" forName="desTx1" refType="w" fact="0.5"/>
              <dgm:constr type="b" for="ch" forName="desTx1" refType="h"/>
              <dgm:constr type="w" for="ch" forName="desTx1" refType="w" fact="0.88"/>
              <dgm:constr type="h" for="ch" forName="desTx1" refType="h" fact="0.37"/>
              <dgm:constr type="l" for="ch" forName="c1" refType="w" fact="0.05"/>
              <dgm:constr type="t" for="ch" forName="c1" refType="w" fact="0.23"/>
              <dgm:constr type="w" for="ch" forName="c1" refType="w" fact="0.07"/>
              <dgm:constr type="h" for="ch" forName="c1" refType="w" refFor="ch" refForName="c1"/>
              <dgm:constr type="l" for="ch" forName="c2" refType="w" fact="0.1"/>
              <dgm:constr type="t" for="ch" forName="c2" refType="w" fact="0.13"/>
              <dgm:constr type="w" for="ch" forName="c2" refType="w" fact="0.07"/>
              <dgm:constr type="h" for="ch" forName="c2" refType="w" refFor="ch" refForName="c2"/>
              <dgm:constr type="l" for="ch" forName="c3" refType="w" fact="0.22"/>
              <dgm:constr type="t" for="ch" forName="c3" refType="w" fact="0.15"/>
              <dgm:constr type="w" for="ch" forName="c3" refType="w" fact="0.11"/>
              <dgm:constr type="h" for="ch" forName="c3" refType="w" refFor="ch" refForName="c3"/>
              <dgm:constr type="l" for="ch" forName="c4" refType="w" fact="0.32"/>
              <dgm:constr type="t" for="ch" forName="c4" refType="w" fact="0.04"/>
              <dgm:constr type="w" for="ch" forName="c4" refType="w" fact="0.07"/>
              <dgm:constr type="h" for="ch" forName="c4" refType="w" refFor="ch" refForName="c4"/>
              <dgm:constr type="l" for="ch" forName="c5" refType="w" fact="0.45"/>
              <dgm:constr type="t" for="ch" forName="c5" refType="w" fact="0"/>
              <dgm:constr type="w" for="ch" forName="c5" refType="w" fact="0.07"/>
              <dgm:constr type="h" for="ch" forName="c5" refType="w" refFor="ch" refForName="c5"/>
              <dgm:constr type="l" for="ch" forName="c6" refType="w" fact="0.61"/>
              <dgm:constr type="t" for="ch" forName="c6" refType="w" fact="0.07"/>
              <dgm:constr type="w" for="ch" forName="c6" refType="w" fact="0.07"/>
              <dgm:constr type="h" for="ch" forName="c6" refType="w" refFor="ch" refForName="c6"/>
              <dgm:constr type="l" for="ch" forName="c7" refType="w" fact="0.71"/>
              <dgm:constr type="t" for="ch" forName="c7" refType="w" fact="0.12"/>
              <dgm:constr type="w" for="ch" forName="c7" refType="w" fact="0.11"/>
              <dgm:constr type="h" for="ch" forName="c7" refType="w" refFor="ch" refForName="c7"/>
              <dgm:constr type="l" for="ch" forName="c8" refType="w" fact="0.85"/>
              <dgm:constr type="t" for="ch" forName="c8" refType="w" fact="0.23"/>
              <dgm:constr type="w" for="ch" forName="c8" refType="w" fact="0.07"/>
              <dgm:constr type="h" for="ch" forName="c8" refType="w" refFor="ch" refForName="c8"/>
              <dgm:constr type="l" for="ch" forName="c9" refType="w" fact="0.91"/>
              <dgm:constr type="t" for="ch" forName="c9" refType="w" fact="0.34"/>
              <dgm:constr type="w" for="ch" forName="c9" refType="w" fact="0.07"/>
              <dgm:constr type="h" for="ch" forName="c9" refType="w" refFor="ch" refForName="c9"/>
              <dgm:constr type="l" for="ch" forName="c10" refType="w" fact="0.39"/>
              <dgm:constr type="t" for="ch" forName="c10" refType="w" fact="0.13"/>
              <dgm:constr type="w" for="ch" forName="c10" refType="w" fact="0.18"/>
              <dgm:constr type="h" for="ch" forName="c10" refType="w" refFor="ch" refForName="c10"/>
              <dgm:constr type="l" for="ch" forName="c11" refType="w" fact="0"/>
              <dgm:constr type="t" for="ch" forName="c11" refType="w" fact="0.51"/>
              <dgm:constr type="w" for="ch" forName="c11" refType="w" fact="0.07"/>
              <dgm:constr type="h" for="ch" forName="c11" refType="w" refFor="ch" refForName="c11"/>
              <dgm:constr type="l" for="ch" forName="c12" refType="w" fact="0.06"/>
              <dgm:constr type="t" for="ch" forName="c12" refType="w" fact="0.6"/>
              <dgm:constr type="w" for="ch" forName="c12" refType="w" fact="0.11"/>
              <dgm:constr type="h" for="ch" forName="c12" refType="w" refFor="ch" refForName="c12"/>
              <dgm:constr type="l" for="ch" forName="c13" refType="w" fact="0.21"/>
              <dgm:constr type="t" for="ch" forName="c13" refType="w" fact="0.68"/>
              <dgm:constr type="w" for="ch" forName="c13" refType="w" fact="0.16"/>
              <dgm:constr type="h" for="ch" forName="c13" refType="w" refFor="ch" refForName="c13"/>
              <dgm:constr type="l" for="ch" forName="c14" refType="w" fact="0.42"/>
              <dgm:constr type="t" for="ch" forName="c14" refType="w" fact="0.81"/>
              <dgm:constr type="w" for="ch" forName="c14" refType="w" fact="0.07"/>
              <dgm:constr type="h" for="ch" forName="c14" refType="w" refFor="ch" refForName="c14"/>
              <dgm:constr type="l" for="ch" forName="c15" refType="w" fact="0.46"/>
              <dgm:constr type="t" for="ch" forName="c15" refType="w" fact="0.68"/>
              <dgm:constr type="w" for="ch" forName="c15" refType="w" fact="0.11"/>
              <dgm:constr type="h" for="ch" forName="c15" refType="w" refFor="ch" refForName="c15"/>
              <dgm:constr type="l" for="ch" forName="c16" refType="w" fact="0.56"/>
              <dgm:constr type="t" for="ch" forName="c16" refType="w" fact="0.82"/>
              <dgm:constr type="w" for="ch" forName="c16" refType="w" fact="0.07"/>
              <dgm:constr type="h" for="ch" forName="c16" refType="w" refFor="ch" refForName="c16"/>
              <dgm:constr type="l" for="ch" forName="c17" refType="w" fact="0.65"/>
              <dgm:constr type="t" for="ch" forName="c17" refType="w" fact="0.66"/>
              <dgm:constr type="w" for="ch" forName="c17" refType="w" fact="0.16"/>
              <dgm:constr type="h" for="ch" forName="c17" refType="w" refFor="ch" refForName="c17"/>
              <dgm:constr type="l" for="ch" forName="c18" refType="w" fact="0.87"/>
              <dgm:constr type="t" for="ch" forName="c18" refType="w" fact="0.62"/>
              <dgm:constr type="w" for="ch" forName="c18" refType="w" fact="0.11"/>
              <dgm:constr type="h" for="ch" forName="c18" refType="w" refFor="ch" refForName="c18"/>
            </dgm:constrLst>
            <dgm:layoutNode name="parTx1" styleLbl="revTx">
              <dgm:alg type="tx"/>
              <dgm:shape xmlns:r="http://schemas.openxmlformats.org/officeDocument/2006/relationships" type="rect" r:blip="">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7">
              <dgm:if name="Name8" axis="ch" ptType="node" func="cnt" op="gte" val="1">
                <dgm:layoutNode name="desTx1" styleLbl="revTx">
                  <dgm:varLst>
                    <dgm:bulletEnabled val="1"/>
                  </dgm:varLst>
                  <dgm:choose name="Name9">
                    <dgm:if name="Name10" axis="ch" ptType="node" func="cnt" op="equ" val="1">
                      <dgm:alg type="tx">
                        <dgm:param type="shpTxLTRAlignCh" val="l"/>
                      </dgm:alg>
                    </dgm:if>
                    <dgm:else name="Name11">
                      <dgm:alg type="tx">
                        <dgm:param type="shpTxLTRAlignCh" val="l"/>
                        <dgm:param type="stBulletLvl" val="1"/>
                      </dgm:alg>
                    </dgm:else>
                  </dgm:choose>
                  <dgm:shape xmlns:r="http://schemas.openxmlformats.org/officeDocument/2006/relationships" type="rect" r:blip="">
                    <dgm:adjLst/>
                  </dgm:shape>
                  <dgm:presOf axis="des"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if>
              <dgm:else name="Name12"/>
            </dgm:choose>
            <dgm:layoutNode name="c1" styleLbl="node1">
              <dgm:alg type="sp"/>
              <dgm:shape xmlns:r="http://schemas.openxmlformats.org/officeDocument/2006/relationships" type="ellipse" r:blip="">
                <dgm:adjLst/>
              </dgm:shape>
              <dgm:presOf/>
            </dgm:layoutNode>
            <dgm:layoutNode name="c2" styleLbl="node1">
              <dgm:alg type="sp"/>
              <dgm:shape xmlns:r="http://schemas.openxmlformats.org/officeDocument/2006/relationships" type="ellipse" r:blip="">
                <dgm:adjLst/>
              </dgm:shape>
              <dgm:presOf/>
            </dgm:layoutNode>
            <dgm:layoutNode name="c3" styleLbl="node1">
              <dgm:alg type="sp"/>
              <dgm:shape xmlns:r="http://schemas.openxmlformats.org/officeDocument/2006/relationships" type="ellipse" r:blip="">
                <dgm:adjLst/>
              </dgm:shape>
              <dgm:presOf/>
            </dgm:layoutNode>
            <dgm:layoutNode name="c4" styleLbl="node1">
              <dgm:alg type="sp"/>
              <dgm:shape xmlns:r="http://schemas.openxmlformats.org/officeDocument/2006/relationships" type="ellipse" r:blip="">
                <dgm:adjLst/>
              </dgm:shape>
              <dgm:presOf/>
            </dgm:layoutNode>
            <dgm:layoutNode name="c5" styleLbl="node1">
              <dgm:alg type="sp"/>
              <dgm:shape xmlns:r="http://schemas.openxmlformats.org/officeDocument/2006/relationships" type="ellipse" r:blip="">
                <dgm:adjLst/>
              </dgm:shape>
              <dgm:presOf/>
            </dgm:layoutNode>
            <dgm:layoutNode name="c6" styleLbl="node1">
              <dgm:alg type="sp"/>
              <dgm:shape xmlns:r="http://schemas.openxmlformats.org/officeDocument/2006/relationships" type="ellipse" r:blip="">
                <dgm:adjLst/>
              </dgm:shape>
              <dgm:presOf/>
            </dgm:layoutNode>
            <dgm:layoutNode name="c7" styleLbl="node1">
              <dgm:alg type="sp"/>
              <dgm:shape xmlns:r="http://schemas.openxmlformats.org/officeDocument/2006/relationships" type="ellipse" r:blip="">
                <dgm:adjLst/>
              </dgm:shape>
              <dgm:presOf/>
            </dgm:layoutNode>
            <dgm:layoutNode name="c8" styleLbl="node1">
              <dgm:alg type="sp"/>
              <dgm:shape xmlns:r="http://schemas.openxmlformats.org/officeDocument/2006/relationships" type="ellipse" r:blip="">
                <dgm:adjLst/>
              </dgm:shape>
              <dgm:presOf/>
            </dgm:layoutNode>
            <dgm:layoutNode name="c9" styleLbl="node1">
              <dgm:alg type="sp"/>
              <dgm:shape xmlns:r="http://schemas.openxmlformats.org/officeDocument/2006/relationships" type="ellipse" r:blip="">
                <dgm:adjLst/>
              </dgm:shape>
              <dgm:presOf/>
            </dgm:layoutNode>
            <dgm:layoutNode name="c10" styleLbl="node1">
              <dgm:alg type="sp"/>
              <dgm:shape xmlns:r="http://schemas.openxmlformats.org/officeDocument/2006/relationships" type="ellipse" r:blip="">
                <dgm:adjLst/>
              </dgm:shape>
              <dgm:presOf/>
            </dgm:layoutNode>
            <dgm:layoutNode name="c11" styleLbl="node1">
              <dgm:alg type="sp"/>
              <dgm:shape xmlns:r="http://schemas.openxmlformats.org/officeDocument/2006/relationships" type="ellipse" r:blip="">
                <dgm:adjLst/>
              </dgm:shape>
              <dgm:presOf/>
            </dgm:layoutNode>
            <dgm:layoutNode name="c12" styleLbl="node1">
              <dgm:alg type="sp"/>
              <dgm:shape xmlns:r="http://schemas.openxmlformats.org/officeDocument/2006/relationships" type="ellipse" r:blip="">
                <dgm:adjLst/>
              </dgm:shape>
              <dgm:presOf/>
            </dgm:layoutNode>
            <dgm:layoutNode name="c13" styleLbl="node1">
              <dgm:alg type="sp"/>
              <dgm:shape xmlns:r="http://schemas.openxmlformats.org/officeDocument/2006/relationships" type="ellipse" r:blip="">
                <dgm:adjLst/>
              </dgm:shape>
              <dgm:presOf/>
            </dgm:layoutNode>
            <dgm:layoutNode name="c14" styleLbl="node1">
              <dgm:alg type="sp"/>
              <dgm:shape xmlns:r="http://schemas.openxmlformats.org/officeDocument/2006/relationships" type="ellipse" r:blip="">
                <dgm:adjLst/>
              </dgm:shape>
              <dgm:presOf/>
            </dgm:layoutNode>
            <dgm:layoutNode name="c15" styleLbl="node1">
              <dgm:alg type="sp"/>
              <dgm:shape xmlns:r="http://schemas.openxmlformats.org/officeDocument/2006/relationships" type="ellipse" r:blip="">
                <dgm:adjLst/>
              </dgm:shape>
              <dgm:presOf/>
            </dgm:layoutNode>
            <dgm:layoutNode name="c16" styleLbl="node1">
              <dgm:alg type="sp"/>
              <dgm:shape xmlns:r="http://schemas.openxmlformats.org/officeDocument/2006/relationships" type="ellipse" r:blip="">
                <dgm:adjLst/>
              </dgm:shape>
              <dgm:presOf/>
            </dgm:layoutNode>
            <dgm:layoutNode name="c17" styleLbl="node1">
              <dgm:alg type="sp"/>
              <dgm:shape xmlns:r="http://schemas.openxmlformats.org/officeDocument/2006/relationships" type="ellipse" r:blip="">
                <dgm:adjLst/>
              </dgm:shape>
              <dgm:presOf/>
            </dgm:layoutNode>
            <dgm:layoutNode name="c18" styleLbl="node1">
              <dgm:alg type="sp"/>
              <dgm:shape xmlns:r="http://schemas.openxmlformats.org/officeDocument/2006/relationships" type="ellipse" r:blip="">
                <dgm:adjLst/>
              </dgm:shape>
              <dgm:presOf/>
            </dgm:layoutNode>
          </dgm:layoutNode>
        </dgm:if>
        <dgm:if name="Name13" axis="self" ptType="node" func="revPos" op="equ" val="1">
          <dgm:layoutNode name="last">
            <dgm:alg type="composite"/>
            <dgm:shape xmlns:r="http://schemas.openxmlformats.org/officeDocument/2006/relationships" r:blip="">
              <dgm:adjLst/>
            </dgm:shape>
            <dgm:presOf/>
            <dgm:constrLst>
              <dgm:constr type="ctrX" for="ch" forName="circleTx" refType="w" fact="0.5"/>
              <dgm:constr type="t" for="ch" forName="circleTx" refType="w" fact="0.117"/>
              <dgm:constr type="w" for="ch" forName="circleTx" refType="h" refFor="ch" refForName="circleTx"/>
              <dgm:constr type="h" for="ch" forName="circleTx" refType="w" fact="0.85"/>
              <dgm:constr type="l" for="ch" forName="desTxN"/>
              <dgm:constr type="b" for="ch" forName="desTxN" refType="h"/>
              <dgm:constr type="w" for="ch" forName="desTxN" refType="w"/>
              <dgm:constr type="h" for="ch" forName="desTxN" refType="h" fact="0.37"/>
              <dgm:constr type="ctrX" for="ch" forName="spN" refType="w" fact="0.5"/>
              <dgm:constr type="t" for="ch" forName="spN"/>
              <dgm:constr type="w" for="ch" forName="spN" refType="w" fact="0.93"/>
              <dgm:constr type="h" for="ch" forName="spN" refType="h" fact="0.01"/>
            </dgm:constrLst>
            <dgm:layoutNode name="circleTx" styleLbl="node1">
              <dgm:alg type="tx"/>
              <dgm:shape xmlns:r="http://schemas.openxmlformats.org/officeDocument/2006/relationships" type="ellipse" r:blip="">
                <dgm:adjLst/>
              </dgm:shape>
              <dgm:presOf axis="self" ptType="node"/>
              <dgm:constrLst>
                <dgm:constr type="lMarg"/>
                <dgm:constr type="rMarg"/>
                <dgm:constr type="tMarg"/>
                <dgm:constr type="bMarg"/>
              </dgm:constrLst>
              <dgm:ruleLst>
                <dgm:rule type="primFontSz" val="5" fact="NaN" max="NaN"/>
              </dgm:ruleLst>
            </dgm:layoutNode>
            <dgm:choose name="Name14">
              <dgm:if name="Name15" axis="ch" ptType="node" func="cnt" op="gte" val="1">
                <dgm:layoutNode name="desTxN" styleLbl="revTx">
                  <dgm:varLst>
                    <dgm:bulletEnabled val="1"/>
                  </dgm:varLst>
                  <dgm:choose name="Name16">
                    <dgm:if name="Name17" axis="ch" ptType="node" func="cnt" op="equ" val="1">
                      <dgm:alg type="tx">
                        <dgm:param type="shpTxLTRAlignCh" val="l"/>
                      </dgm:alg>
                    </dgm:if>
                    <dgm:else name="Name18">
                      <dgm:alg type="tx">
                        <dgm:param type="shpTxLTRAlignCh" val="l"/>
                        <dgm:param type="stBulletLvl" val="1"/>
                      </dgm:alg>
                    </dgm:else>
                  </dgm:choose>
                  <dgm:shape xmlns:r="http://schemas.openxmlformats.org/officeDocument/2006/relationships" type="rect" r:blip="">
                    <dgm:adjLst/>
                  </dgm:shape>
                  <dgm:presOf axis="des"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if>
              <dgm:else name="Name19"/>
            </dgm:choose>
            <dgm:layoutNode name="spN">
              <dgm:alg type="sp"/>
              <dgm:shape xmlns:r="http://schemas.openxmlformats.org/officeDocument/2006/relationships" r:blip="">
                <dgm:adjLst/>
              </dgm:shape>
              <dgm:presOf/>
            </dgm:layoutNode>
          </dgm:layoutNode>
        </dgm:if>
        <dgm:else name="Name20">
          <dgm:layoutNode name="middle">
            <dgm:alg type="composite"/>
            <dgm:shape xmlns:r="http://schemas.openxmlformats.org/officeDocument/2006/relationships" r:blip="">
              <dgm:adjLst/>
            </dgm:shape>
            <dgm:presOf/>
            <dgm:constrLst>
              <dgm:constr type="l" for="ch" forName="parTxMid"/>
              <dgm:constr type="t" for="ch" forName="parTxMid" refType="w" fact="0.167"/>
              <dgm:constr type="w" for="ch" forName="parTxMid" refType="w"/>
              <dgm:constr type="h" for="ch" forName="parTxMid" refType="w" fact="0.7"/>
              <dgm:constr type="l" for="ch" forName="desTxMid"/>
              <dgm:constr type="b" for="ch" forName="desTxMid" refType="h"/>
              <dgm:constr type="w" for="ch" forName="desTxMid" refType="w"/>
              <dgm:constr type="h" for="ch" forName="desTxMid" refType="h" fact="0.37"/>
              <dgm:constr type="ctrX" for="ch" forName="spMid" refType="w" fact="0.5"/>
              <dgm:constr type="t" for="ch" forName="spMid"/>
              <dgm:constr type="w" for="ch" forName="spMid" refType="w" fact="0.01"/>
              <dgm:constr type="h" for="ch" forName="spMid" refType="h" fact="0.01"/>
            </dgm:constrLst>
            <dgm:layoutNode name="parTxMid" styleLbl="revTx">
              <dgm:alg type="tx"/>
              <dgm:shape xmlns:r="http://schemas.openxmlformats.org/officeDocument/2006/relationships" type="rect" r:blip="">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21">
              <dgm:if name="Name22" axis="ch" ptType="node" func="cnt" op="gte" val="1">
                <dgm:layoutNode name="desTxMid" styleLbl="revTx">
                  <dgm:varLst>
                    <dgm:bulletEnabled val="1"/>
                  </dgm:varLst>
                  <dgm:choose name="Name23">
                    <dgm:if name="Name24" axis="ch" ptType="node" func="cnt" op="equ" val="1">
                      <dgm:alg type="tx">
                        <dgm:param type="shpTxLTRAlignCh" val="l"/>
                      </dgm:alg>
                    </dgm:if>
                    <dgm:else name="Name25">
                      <dgm:alg type="tx">
                        <dgm:param type="shpTxLTRAlignCh" val="l"/>
                        <dgm:param type="stBulletLvl" val="1"/>
                      </dgm:alg>
                    </dgm:else>
                  </dgm:choose>
                  <dgm:shape xmlns:r="http://schemas.openxmlformats.org/officeDocument/2006/relationships" type="rect" r:blip="">
                    <dgm:adjLst/>
                  </dgm:shape>
                  <dgm:presOf axis="des"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if>
              <dgm:else name="Name26"/>
            </dgm:choose>
            <dgm:layoutNode name="spMid">
              <dgm:alg type="sp"/>
              <dgm:shape xmlns:r="http://schemas.openxmlformats.org/officeDocument/2006/relationships" r:blip="">
                <dgm:adjLst/>
              </dgm:shape>
              <dgm:presOf/>
            </dgm:layoutNode>
          </dgm:layoutNode>
        </dgm:else>
      </dgm:choose>
      <dgm:forEach name="Name27" axis="followSib" ptType="sibTrans" cnt="1">
        <dgm:layoutNode name="chevronComposite1" styleLbl="alignImgPlace1">
          <dgm:alg type="composite"/>
          <dgm:shape xmlns:r="http://schemas.openxmlformats.org/officeDocument/2006/relationships" r:blip="">
            <dgm:adjLst/>
          </dgm:shape>
          <dgm:presOf/>
          <dgm:constrLst>
            <dgm:constr type="l" for="ch" forName="chevron1"/>
            <dgm:constr type="t" for="ch" forName="chevron1" refType="h" fact="0.1923"/>
            <dgm:constr type="w" for="ch" forName="chevron1" refType="w"/>
            <dgm:constr type="b" for="ch" forName="chevron1" refType="h"/>
            <dgm:constr type="l" for="ch" forName="spChevron1"/>
            <dgm:constr type="t" for="ch" forName="spChevron1"/>
            <dgm:constr type="w" for="ch" forName="spChevron1" refType="w" fact="0.01"/>
            <dgm:constr type="h" for="ch" forName="spChevron1" refType="h" fact="0.01"/>
          </dgm:constrLst>
          <dgm:layoutNode name="chevron1">
            <dgm:alg type="sp"/>
            <dgm:choose name="Name28">
              <dgm:if name="Name29" func="var" arg="dir" op="equ" val="norm">
                <dgm:shape xmlns:r="http://schemas.openxmlformats.org/officeDocument/2006/relationships" type="chevron" r:blip="">
                  <dgm:adjLst>
                    <dgm:adj idx="1" val="0.6231"/>
                  </dgm:adjLst>
                </dgm:shape>
              </dgm:if>
              <dgm:else name="Name30">
                <dgm:shape xmlns:r="http://schemas.openxmlformats.org/officeDocument/2006/relationships" rot="180" type="chevron" r:blip="">
                  <dgm:adjLst>
                    <dgm:adj idx="1" val="0.6231"/>
                  </dgm:adjLst>
                </dgm:shape>
              </dgm:else>
            </dgm:choose>
            <dgm:presOf/>
          </dgm:layoutNode>
          <dgm:layoutNode name="spChevron1">
            <dgm:alg type="sp"/>
            <dgm:shape xmlns:r="http://schemas.openxmlformats.org/officeDocument/2006/relationships" r:blip="">
              <dgm:adjLst/>
            </dgm:shape>
            <dgm:presOf/>
          </dgm:layoutNode>
        </dgm:layoutNode>
        <dgm:choose name="Name31">
          <dgm:if name="Name32" axis="root ch" ptType="all node" func="cnt" op="equ" val="2">
            <dgm:layoutNode name="overlap">
              <dgm:alg type="sp"/>
              <dgm:shape xmlns:r="http://schemas.openxmlformats.org/officeDocument/2006/relationships" r:blip="">
                <dgm:adjLst/>
              </dgm:shape>
              <dgm:presOf/>
            </dgm:layoutNode>
            <dgm:layoutNode name="chevronComposite2" styleLbl="alignImgPlace1">
              <dgm:alg type="composite"/>
              <dgm:shape xmlns:r="http://schemas.openxmlformats.org/officeDocument/2006/relationships" r:blip="">
                <dgm:adjLst/>
              </dgm:shape>
              <dgm:presOf/>
              <dgm:constrLst>
                <dgm:constr type="l" for="ch" forName="chevron2"/>
                <dgm:constr type="t" for="ch" forName="chevron2" refType="h" fact="0.1923"/>
                <dgm:constr type="w" for="ch" forName="chevron2" refType="w"/>
                <dgm:constr type="b" for="ch" forName="chevron2" refType="h"/>
                <dgm:constr type="l" for="ch" forName="spChevron2"/>
                <dgm:constr type="t" for="ch" forName="spChevron2"/>
                <dgm:constr type="w" for="ch" forName="spChevron2" refType="w" fact="0.01"/>
                <dgm:constr type="h" for="ch" forName="spChevron2" refType="h" fact="0.01"/>
              </dgm:constrLst>
              <dgm:layoutNode name="chevron2">
                <dgm:alg type="sp"/>
                <dgm:choose name="Name33">
                  <dgm:if name="Name34" func="var" arg="dir" op="equ" val="norm">
                    <dgm:shape xmlns:r="http://schemas.openxmlformats.org/officeDocument/2006/relationships" type="chevron" r:blip="">
                      <dgm:adjLst>
                        <dgm:adj idx="1" val="0.6231"/>
                      </dgm:adjLst>
                    </dgm:shape>
                  </dgm:if>
                  <dgm:else name="Name35">
                    <dgm:shape xmlns:r="http://schemas.openxmlformats.org/officeDocument/2006/relationships" rot="180" type="chevron" r:blip="">
                      <dgm:adjLst>
                        <dgm:adj idx="1" val="0.6231"/>
                      </dgm:adjLst>
                    </dgm:shape>
                  </dgm:else>
                </dgm:choose>
                <dgm:presOf/>
              </dgm:layoutNode>
              <dgm:layoutNode name="spChevron2">
                <dgm:alg type="sp"/>
                <dgm:shape xmlns:r="http://schemas.openxmlformats.org/officeDocument/2006/relationships" r:blip="">
                  <dgm:adjLst/>
                </dgm:shape>
                <dgm:presOf/>
              </dgm:layoutNode>
            </dgm:layoutNode>
          </dgm:if>
          <dgm:else name="Name36"/>
        </dgm:choos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arrow2">
  <dgm:title val=""/>
  <dgm:desc val=""/>
  <dgm:catLst>
    <dgm:cat type="process" pri="2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arrowDiagram">
    <dgm:varLst>
      <dgm:chMax val="5"/>
      <dgm:dir/>
      <dgm:resizeHandles val="exact"/>
    </dgm:varLst>
    <dgm:alg type="composite">
      <dgm:param type="ar" val="1.6"/>
    </dgm:alg>
    <dgm:shape xmlns:r="http://schemas.openxmlformats.org/officeDocument/2006/relationships" r:blip="">
      <dgm:adjLst/>
    </dgm:shape>
    <dgm:presOf/>
    <dgm:constrLst>
      <dgm:constr type="l" for="ch" forName="arrow"/>
      <dgm:constr type="t" for="ch" forName="arrow"/>
      <dgm:constr type="w" for="ch" forName="arrow" refType="w"/>
      <dgm:constr type="h" for="ch" forName="arrow" refType="h"/>
      <dgm:constr type="ctrX" for="ch" forName="arrowDiagram1" refType="w" fact="0.5"/>
      <dgm:constr type="ctrY" for="ch" forName="arrowDiagram1" refType="h" fact="0.5"/>
      <dgm:constr type="w" for="ch" forName="arrowDiagram1" refType="w"/>
      <dgm:constr type="h" for="ch" forName="arrowDiagram1" refType="h"/>
      <dgm:constr type="ctrX" for="ch" forName="arrowDiagram2" refType="w" fact="0.5"/>
      <dgm:constr type="ctrY" for="ch" forName="arrowDiagram2" refType="h" fact="0.5"/>
      <dgm:constr type="w" for="ch" forName="arrowDiagram2" refType="w"/>
      <dgm:constr type="h" for="ch" forName="arrowDiagram2" refType="h"/>
      <dgm:constr type="ctrX" for="ch" forName="arrowDiagram3" refType="w" fact="0.5"/>
      <dgm:constr type="ctrY" for="ch" forName="arrowDiagram3" refType="h" fact="0.5"/>
      <dgm:constr type="w" for="ch" forName="arrowDiagram3" refType="w"/>
      <dgm:constr type="h" for="ch" forName="arrowDiagram3" refType="h"/>
      <dgm:constr type="ctrX" for="ch" forName="arrowDiagram4" refType="w" fact="0.5"/>
      <dgm:constr type="ctrY" for="ch" forName="arrowDiagram4" refType="h" fact="0.5"/>
      <dgm:constr type="w" for="ch" forName="arrowDiagram4" refType="w"/>
      <dgm:constr type="h" for="ch" forName="arrowDiagram4" refType="h"/>
      <dgm:constr type="ctrX" for="ch" forName="arrowDiagram5" refType="w" fact="0.5"/>
      <dgm:constr type="ctrY" for="ch" forName="arrowDiagram5" refType="h" fact="0.5"/>
      <dgm:constr type="w" for="ch" forName="arrowDiagram5" refType="w"/>
      <dgm:constr type="h" for="ch" forName="arrowDiagram5" refType="h"/>
    </dgm:constrLst>
    <dgm:ruleLst/>
    <dgm:choose name="Name0">
      <dgm:if name="Name1" axis="ch" ptType="node" func="cnt" op="gte" val="1">
        <dgm:layoutNode name="arrow" styleLbl="bgShp">
          <dgm:alg type="sp"/>
          <dgm:shape xmlns:r="http://schemas.openxmlformats.org/officeDocument/2006/relationships" type="swooshArrow" r:blip="">
            <dgm:adjLst>
              <dgm:adj idx="2" val="0.25"/>
            </dgm:adjLst>
          </dgm:shape>
          <dgm:presOf/>
          <dgm:constrLst/>
          <dgm:ruleLst/>
        </dgm:layoutNode>
        <dgm:choose name="Name2">
          <dgm:if name="Name3" axis="ch" ptType="node" func="cnt" op="lt" val="1"/>
          <dgm:if name="Name4" axis="ch" ptType="node" func="cnt" op="equ" val="1">
            <dgm:layoutNode name="arrowDiagram1">
              <dgm:varLst>
                <dgm:bulletEnabled val="1"/>
              </dgm:varLst>
              <dgm:alg type="composite">
                <dgm:param type="vertAlign" val="none"/>
                <dgm:param type="horzAlign" val="none"/>
              </dgm:alg>
              <dgm:shape xmlns:r="http://schemas.openxmlformats.org/officeDocument/2006/relationships" r:blip="">
                <dgm:adjLst/>
              </dgm:shape>
              <dgm:presOf/>
              <dgm:constrLst>
                <dgm:constr type="ctrX" for="ch" forName="bullet1" refType="w" fact="0.8"/>
                <dgm:constr type="ctrY" for="ch" forName="bullet1" refType="h" fact="0.262"/>
                <dgm:constr type="w" for="ch" forName="bullet1" refType="w" fact="0.074"/>
                <dgm:constr type="h" for="ch" forName="bullet1" refType="w" refFor="ch" refForName="bullet1"/>
                <dgm:constr type="r" for="ch" forName="textBox1" refType="ctrX" refFor="ch" refForName="bullet1"/>
                <dgm:constr type="t" for="ch" forName="textBox1" refType="ctrY" refFor="ch" refForName="bullet1"/>
                <dgm:constr type="w" for="ch" forName="textBox1" refType="w" fact="0.4"/>
                <dgm:constr type="h" for="ch" forName="textBox1" refType="h" fact="0.738"/>
                <dgm:constr type="userA" refType="h" refFor="ch" refForName="bullet1" fact="0.53"/>
                <dgm:constr type="rMarg" for="ch" forName="textBox1" refType="userA" fact="2.834"/>
                <dgm:constr type="primFontSz" for="ch" ptType="node" op="equ" val="65"/>
              </dgm:constrLst>
              <dgm:ruleLst/>
              <dgm:forEach name="Name5" axis="ch" ptType="node" cnt="1">
                <dgm:layoutNode name="bullet1" styleLbl="node1">
                  <dgm:alg type="sp"/>
                  <dgm:shape xmlns:r="http://schemas.openxmlformats.org/officeDocument/2006/relationships" type="ellipse" r:blip="">
                    <dgm:adjLst/>
                  </dgm:shape>
                  <dgm:presOf/>
                  <dgm:constrLst/>
                  <dgm:ruleLst/>
                </dgm:layoutNode>
                <dgm:layoutNode name="textBox1" styleLbl="revTx">
                  <dgm:varLst>
                    <dgm:bulletEnabled val="1"/>
                  </dgm:varLst>
                  <dgm:alg type="tx">
                    <dgm:param type="txAnchorVert" val="t"/>
                    <dgm:param type="parTxLTRAlign" val="r"/>
                    <dgm:param type="parTxRTLAlign" val="r"/>
                  </dgm:alg>
                  <dgm:shape xmlns:r="http://schemas.openxmlformats.org/officeDocument/2006/relationships" type="round2DiagRect" r:blip="">
                    <dgm:adjLst/>
                  </dgm:shape>
                  <dgm:presOf axis="desOrSelf" ptType="node"/>
                  <dgm:constrLst>
                    <dgm:constr type="lMarg"/>
                    <dgm:constr type="tMarg"/>
                    <dgm:constr type="bMarg"/>
                  </dgm:constrLst>
                  <dgm:ruleLst>
                    <dgm:rule type="primFontSz" val="5" fact="NaN" max="NaN"/>
                  </dgm:ruleLst>
                </dgm:layoutNode>
              </dgm:forEach>
            </dgm:layoutNode>
          </dgm:if>
          <dgm:if name="Name6" axis="ch" ptType="node" func="cnt" op="equ" val="2">
            <dgm:layoutNode name="arrowDiagram2">
              <dgm:alg type="composite">
                <dgm:param type="vertAlign" val="none"/>
                <dgm:param type="horzAlign" val="none"/>
              </dgm:alg>
              <dgm:shape xmlns:r="http://schemas.openxmlformats.org/officeDocument/2006/relationships" r:blip="">
                <dgm:adjLst/>
              </dgm:shape>
              <dgm:presOf/>
              <dgm:choose name="Name7">
                <dgm:if name="Name8" func="var" arg="dir" op="equ" val="norm">
                  <dgm:constrLst>
                    <dgm:constr type="ctrX" for="ch" forName="bullet2a" refType="w" fact="0.25"/>
                    <dgm:constr type="ctrY" for="ch" forName="bullet2a" refType="h" fact="0.573"/>
                    <dgm:constr type="w" for="ch" forName="bullet2a" refType="w" fact="0.035"/>
                    <dgm:constr type="h" for="ch" forName="bullet2a" refType="w" refFor="ch" refForName="bullet2a"/>
                    <dgm:constr type="l" for="ch" forName="textBox2a" refType="ctrX" refFor="ch" refForName="bullet2a"/>
                    <dgm:constr type="t" for="ch" forName="textBox2a" refType="ctrY" refFor="ch" refForName="bullet2a"/>
                    <dgm:constr type="w" for="ch" forName="textBox2a" refType="w" fact="0.325"/>
                    <dgm:constr type="h" for="ch" forName="textBox2a" refType="h" fact="0.427"/>
                    <dgm:constr type="userA" refType="h" refFor="ch" refForName="bullet2a" fact="0.53"/>
                    <dgm:constr type="l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l" for="ch" forName="textBox2b" refType="ctrX" refFor="ch" refForName="bullet2b"/>
                    <dgm:constr type="t" for="ch" forName="textBox2b" refType="ctrY" refFor="ch" refForName="bullet2b"/>
                    <dgm:constr type="w" for="ch" forName="textBox2b" refType="w" fact="0.325"/>
                    <dgm:constr type="h" for="ch" forName="textBox2b" refType="h" fact="0.662"/>
                    <dgm:constr type="userB" refType="h" refFor="ch" refForName="bullet2b" fact="0.53"/>
                    <dgm:constr type="lMarg" for="ch" forName="textBox2b" refType="userB" fact="2.834"/>
                    <dgm:constr type="primFontSz" for="ch" ptType="node" op="equ" val="65"/>
                  </dgm:constrLst>
                </dgm:if>
                <dgm:else name="Name9">
                  <dgm:constrLst>
                    <dgm:constr type="ctrX" for="ch" forName="bullet2a" refType="w" fact="0.25"/>
                    <dgm:constr type="ctrY" for="ch" forName="bullet2a" refType="h" fact="0.573"/>
                    <dgm:constr type="w" for="ch" forName="bullet2a" refType="w" fact="0.035"/>
                    <dgm:constr type="h" for="ch" forName="bullet2a" refType="w" refFor="ch" refForName="bullet2a"/>
                    <dgm:constr type="r" for="ch" forName="textBox2a" refType="ctrX" refFor="ch" refForName="bullet2a"/>
                    <dgm:constr type="b" for="ch" forName="textBox2a" refType="ctrY" refFor="ch" refForName="bullet2a"/>
                    <dgm:constr type="w" for="ch" forName="textBox2a" refType="w" fact="0.25"/>
                    <dgm:constr type="h" for="ch" forName="textBox2a" refType="h" fact="0.573"/>
                    <dgm:constr type="userA" refType="h" refFor="ch" refForName="bullet2a" fact="0.53"/>
                    <dgm:constr type="r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r" for="ch" forName="textBox2b" refType="ctrX" refFor="ch" refForName="bullet2b"/>
                    <dgm:constr type="b" for="ch" forName="textBox2b" refType="ctrY" refFor="ch" refForName="bullet2b"/>
                    <dgm:constr type="w" for="ch" forName="textBox2b" refType="w" fact="0.28"/>
                    <dgm:constr type="h" for="ch" forName="textBox2b" refType="h" fact="0.338"/>
                    <dgm:constr type="userB" refType="h" refFor="ch" refForName="bullet2b" fact="0.53"/>
                    <dgm:constr type="rMarg" for="ch" forName="textBox2b" refType="userB" fact="2.834"/>
                    <dgm:constr type="primFontSz" for="ch" ptType="node" op="equ" val="65"/>
                  </dgm:constrLst>
                </dgm:else>
              </dgm:choose>
              <dgm:ruleLst/>
              <dgm:forEach name="Name10" axis="ch" ptType="node" cnt="1">
                <dgm:layoutNode name="bullet2a" styleLbl="node1">
                  <dgm:alg type="sp"/>
                  <dgm:shape xmlns:r="http://schemas.openxmlformats.org/officeDocument/2006/relationships" type="ellipse" r:blip="">
                    <dgm:adjLst/>
                  </dgm:shape>
                  <dgm:presOf/>
                  <dgm:constrLst/>
                  <dgm:ruleLst/>
                </dgm:layoutNode>
                <dgm:layoutNode name="textBox2a" styleLbl="revTx">
                  <dgm:varLst>
                    <dgm:bulletEnabled val="1"/>
                  </dgm:varLst>
                  <dgm:choose name="Name11">
                    <dgm:if name="Name12" func="var" arg="dir" op="equ" val="norm">
                      <dgm:choose name="Name13">
                        <dgm:if name="Name14" axis="root des" ptType="all node" func="maxDepth" op="gt" val="1">
                          <dgm:alg type="tx">
                            <dgm:param type="txAnchorVert" val="t"/>
                            <dgm:param type="parTxLTRAlign" val="l"/>
                            <dgm:param type="parTxRTLAlign" val="r"/>
                          </dgm:alg>
                        </dgm:if>
                        <dgm:else name="Name15">
                          <dgm:alg type="tx">
                            <dgm:param type="txAnchorVert" val="t"/>
                            <dgm:param type="parTxLTRAlign" val="l"/>
                            <dgm:param type="parTxRTLAlign" val="l"/>
                          </dgm:alg>
                        </dgm:else>
                      </dgm:choose>
                    </dgm:if>
                    <dgm:else name="Name16">
                      <dgm:choose name="Name17">
                        <dgm:if name="Name18" axis="root des" ptType="all node" func="maxDepth" op="gt" val="1">
                          <dgm:alg type="tx">
                            <dgm:param type="txAnchorVert" val="b"/>
                            <dgm:param type="txAnchorVertCh" val="b"/>
                            <dgm:param type="parTxLTRAlign" val="l"/>
                            <dgm:param type="parTxRTLAlign" val="r"/>
                          </dgm:alg>
                        </dgm:if>
                        <dgm:else name="Name1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
                    <dgm:if name="Name21" func="var" arg="dir" op="equ" val="norm">
                      <dgm:constrLst>
                        <dgm:constr type="rMarg"/>
                        <dgm:constr type="tMarg"/>
                        <dgm:constr type="bMarg"/>
                      </dgm:constrLst>
                    </dgm:if>
                    <dgm:else name="Name22">
                      <dgm:constrLst>
                        <dgm:constr type="lMarg"/>
                        <dgm:constr type="tMarg"/>
                        <dgm:constr type="bMarg"/>
                      </dgm:constrLst>
                    </dgm:else>
                  </dgm:choose>
                  <dgm:ruleLst>
                    <dgm:rule type="primFontSz" val="5" fact="NaN" max="NaN"/>
                  </dgm:ruleLst>
                </dgm:layoutNode>
              </dgm:forEach>
              <dgm:forEach name="Name23" axis="ch" ptType="node" st="2" cnt="1">
                <dgm:layoutNode name="bullet2b" styleLbl="node1">
                  <dgm:alg type="sp"/>
                  <dgm:shape xmlns:r="http://schemas.openxmlformats.org/officeDocument/2006/relationships" type="ellipse" r:blip="">
                    <dgm:adjLst/>
                  </dgm:shape>
                  <dgm:presOf/>
                  <dgm:constrLst/>
                  <dgm:ruleLst/>
                </dgm:layoutNode>
                <dgm:layoutNode name="textBox2b" styleLbl="revTx">
                  <dgm:varLst>
                    <dgm:bulletEnabled val="1"/>
                  </dgm:varLst>
                  <dgm:choose name="Name24">
                    <dgm:if name="Name25" func="var" arg="dir" op="equ" val="norm">
                      <dgm:choose name="Name26">
                        <dgm:if name="Name27" axis="root des" ptType="all node" func="maxDepth" op="gt" val="1">
                          <dgm:alg type="tx">
                            <dgm:param type="txAnchorVert" val="t"/>
                            <dgm:param type="parTxLTRAlign" val="l"/>
                            <dgm:param type="parTxRTLAlign" val="r"/>
                          </dgm:alg>
                        </dgm:if>
                        <dgm:else name="Name28">
                          <dgm:alg type="tx">
                            <dgm:param type="txAnchorVert" val="t"/>
                            <dgm:param type="parTxLTRAlign" val="l"/>
                            <dgm:param type="parTxRTLAlign" val="l"/>
                          </dgm:alg>
                        </dgm:else>
                      </dgm:choose>
                    </dgm:if>
                    <dgm:else name="Name29">
                      <dgm:choose name="Name30">
                        <dgm:if name="Name31" axis="root des" ptType="all node" func="maxDepth" op="gt" val="1">
                          <dgm:alg type="tx">
                            <dgm:param type="txAnchorVert" val="b"/>
                            <dgm:param type="txAnchorVertCh" val="b"/>
                            <dgm:param type="parTxLTRAlign" val="l"/>
                            <dgm:param type="parTxRTLAlign" val="r"/>
                          </dgm:alg>
                        </dgm:if>
                        <dgm:else name="Name3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33">
                    <dgm:if name="Name34" func="var" arg="dir" op="equ" val="norm">
                      <dgm:constrLst>
                        <dgm:constr type="rMarg"/>
                        <dgm:constr type="tMarg"/>
                        <dgm:constr type="bMarg"/>
                      </dgm:constrLst>
                    </dgm:if>
                    <dgm:else name="Name35">
                      <dgm:constrLst>
                        <dgm:constr type="lMarg"/>
                        <dgm:constr type="tMarg"/>
                        <dgm:constr type="bMarg"/>
                      </dgm:constrLst>
                    </dgm:else>
                  </dgm:choose>
                  <dgm:ruleLst>
                    <dgm:rule type="primFontSz" val="5" fact="NaN" max="NaN"/>
                  </dgm:ruleLst>
                </dgm:layoutNode>
              </dgm:forEach>
            </dgm:layoutNode>
          </dgm:if>
          <dgm:if name="Name36" axis="ch" ptType="node" func="cnt" op="equ" val="3">
            <dgm:layoutNode name="arrowDiagram3">
              <dgm:alg type="composite">
                <dgm:param type="vertAlign" val="none"/>
                <dgm:param type="horzAlign" val="none"/>
              </dgm:alg>
              <dgm:shape xmlns:r="http://schemas.openxmlformats.org/officeDocument/2006/relationships" r:blip="">
                <dgm:adjLst/>
              </dgm:shape>
              <dgm:presOf/>
              <dgm:choose name="Name37">
                <dgm:if name="Name38" func="var" arg="dir" op="equ" val="norm">
                  <dgm:constrLst>
                    <dgm:constr type="ctrX" for="ch" forName="bullet3a" refType="w" fact="0.14"/>
                    <dgm:constr type="ctrY" for="ch" forName="bullet3a" refType="h" fact="0.711"/>
                    <dgm:constr type="w" for="ch" forName="bullet3a" refType="w" fact="0.026"/>
                    <dgm:constr type="h" for="ch" forName="bullet3a" refType="w" refFor="ch" refForName="bullet3a"/>
                    <dgm:constr type="l" for="ch" forName="textBox3a" refType="ctrX" refFor="ch" refForName="bullet3a"/>
                    <dgm:constr type="t" for="ch" forName="textBox3a" refType="ctrY" refFor="ch" refForName="bullet3a"/>
                    <dgm:constr type="w" for="ch" forName="textBox3a" refType="w" fact="0.233"/>
                    <dgm:constr type="h" for="ch" forName="textBox3a" refType="h" fact="0.289"/>
                    <dgm:constr type="userA" refType="h" refFor="ch" refForName="bullet3a" fact="0.53"/>
                    <dgm:constr type="l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l" for="ch" forName="textBox3b" refType="ctrX" refFor="ch" refForName="bullet3b"/>
                    <dgm:constr type="t" for="ch" forName="textBox3b" refType="ctrY" refFor="ch" refForName="bullet3b"/>
                    <dgm:constr type="w" for="ch" forName="textBox3b" refType="w" fact="0.24"/>
                    <dgm:constr type="h" for="ch" forName="textBox3b" refType="h" fact="0.544"/>
                    <dgm:constr type="userB" refType="h" refFor="ch" refForName="bullet3b" fact="0.53"/>
                    <dgm:constr type="l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l" for="ch" forName="textBox3c" refType="ctrX" refFor="ch" refForName="bullet3c"/>
                    <dgm:constr type="t" for="ch" forName="textBox3c" refType="ctrY" refFor="ch" refForName="bullet3c"/>
                    <dgm:constr type="w" for="ch" forName="textBox3c" refType="w" fact="0.24"/>
                    <dgm:constr type="h" for="ch" forName="textBox3c" refType="h" fact="0.695"/>
                    <dgm:constr type="userC" refType="h" refFor="ch" refForName="bullet3c" fact="0.53"/>
                    <dgm:constr type="lMarg" for="ch" forName="textBox3c" refType="userC" fact="2.834"/>
                    <dgm:constr type="primFontSz" for="ch" ptType="node" op="equ" val="65"/>
                  </dgm:constrLst>
                </dgm:if>
                <dgm:else name="Name39">
                  <dgm:constrLst>
                    <dgm:constr type="ctrX" for="ch" forName="bullet3a" refType="w" fact="0.14"/>
                    <dgm:constr type="ctrY" for="ch" forName="bullet3a" refType="h" fact="0.711"/>
                    <dgm:constr type="w" for="ch" forName="bullet3a" refType="w" fact="0.026"/>
                    <dgm:constr type="h" for="ch" forName="bullet3a" refType="w" refFor="ch" refForName="bullet3a"/>
                    <dgm:constr type="r" for="ch" forName="textBox3a" refType="ctrX" refFor="ch" refForName="bullet3a"/>
                    <dgm:constr type="b" for="ch" forName="textBox3a" refType="ctrY" refFor="ch" refForName="bullet3a"/>
                    <dgm:constr type="w" for="ch" forName="textBox3a" refType="w" fact="0.14"/>
                    <dgm:constr type="h" for="ch" forName="textBox3a" refType="h" fact="0.711"/>
                    <dgm:constr type="userA" refType="h" refFor="ch" refForName="bullet3a" fact="0.53"/>
                    <dgm:constr type="r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r" for="ch" forName="textBox3b" refType="ctrX" refFor="ch" refForName="bullet3b"/>
                    <dgm:constr type="b" for="ch" forName="textBox3b" refType="ctrY" refFor="ch" refForName="bullet3b"/>
                    <dgm:constr type="w" for="ch" forName="textBox3b" refType="w" fact="0.24"/>
                    <dgm:constr type="h" for="ch" forName="textBox3b" refType="h" fact="0.456"/>
                    <dgm:constr type="userB" refType="h" refFor="ch" refForName="bullet3b" fact="0.53"/>
                    <dgm:constr type="r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r" for="ch" forName="textBox3c" refType="ctrX" refFor="ch" refForName="bullet3c"/>
                    <dgm:constr type="b" for="ch" forName="textBox3c" refType="ctrY" refFor="ch" refForName="bullet3c"/>
                    <dgm:constr type="w" for="ch" forName="textBox3c" refType="w" fact="0.24"/>
                    <dgm:constr type="h" for="ch" forName="textBox3c" refType="h" fact="0.305"/>
                    <dgm:constr type="userC" refType="h" refFor="ch" refForName="bullet3c" fact="0.53"/>
                    <dgm:constr type="rMarg" for="ch" forName="textBox3c" refType="userC" fact="2.834"/>
                    <dgm:constr type="primFontSz" for="ch" ptType="node" op="equ" val="65"/>
                  </dgm:constrLst>
                </dgm:else>
              </dgm:choose>
              <dgm:ruleLst/>
              <dgm:forEach name="Name40" axis="ch" ptType="node" cnt="1">
                <dgm:layoutNode name="bullet3a" styleLbl="node1">
                  <dgm:alg type="sp"/>
                  <dgm:shape xmlns:r="http://schemas.openxmlformats.org/officeDocument/2006/relationships" type="ellipse" r:blip="">
                    <dgm:adjLst/>
                  </dgm:shape>
                  <dgm:presOf/>
                  <dgm:constrLst/>
                  <dgm:ruleLst/>
                </dgm:layoutNode>
                <dgm:layoutNode name="textBox3a" styleLbl="revTx">
                  <dgm:varLst>
                    <dgm:bulletEnabled val="1"/>
                  </dgm:varLst>
                  <dgm:choose name="Name41">
                    <dgm:if name="Name42" func="var" arg="dir" op="equ" val="norm">
                      <dgm:choose name="Name43">
                        <dgm:if name="Name44" axis="root des" ptType="all node" func="maxDepth" op="gt" val="1">
                          <dgm:alg type="tx">
                            <dgm:param type="txAnchorVert" val="t"/>
                            <dgm:param type="parTxLTRAlign" val="l"/>
                            <dgm:param type="parTxRTLAlign" val="r"/>
                          </dgm:alg>
                        </dgm:if>
                        <dgm:else name="Name45">
                          <dgm:alg type="tx">
                            <dgm:param type="txAnchorVert" val="t"/>
                            <dgm:param type="parTxLTRAlign" val="l"/>
                            <dgm:param type="parTxRTLAlign" val="l"/>
                          </dgm:alg>
                        </dgm:else>
                      </dgm:choose>
                    </dgm:if>
                    <dgm:else name="Name46">
                      <dgm:choose name="Name47">
                        <dgm:if name="Name48" axis="root des" ptType="all node" func="maxDepth" op="gt" val="1">
                          <dgm:alg type="tx">
                            <dgm:param type="txAnchorVert" val="b"/>
                            <dgm:param type="txAnchorVertCh" val="b"/>
                            <dgm:param type="parTxLTRAlign" val="l"/>
                            <dgm:param type="parTxRTLAlign" val="r"/>
                          </dgm:alg>
                        </dgm:if>
                        <dgm:else name="Name4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50">
                    <dgm:if name="Name51" func="var" arg="dir" op="equ" val="norm">
                      <dgm:constrLst>
                        <dgm:constr type="rMarg"/>
                        <dgm:constr type="tMarg"/>
                        <dgm:constr type="bMarg"/>
                      </dgm:constrLst>
                    </dgm:if>
                    <dgm:else name="Name52">
                      <dgm:constrLst>
                        <dgm:constr type="lMarg"/>
                        <dgm:constr type="tMarg"/>
                        <dgm:constr type="bMarg"/>
                      </dgm:constrLst>
                    </dgm:else>
                  </dgm:choose>
                  <dgm:ruleLst>
                    <dgm:rule type="primFontSz" val="5" fact="NaN" max="NaN"/>
                  </dgm:ruleLst>
                </dgm:layoutNode>
              </dgm:forEach>
              <dgm:forEach name="Name53" axis="ch" ptType="node" st="2" cnt="1">
                <dgm:layoutNode name="bullet3b" styleLbl="node1">
                  <dgm:alg type="sp"/>
                  <dgm:shape xmlns:r="http://schemas.openxmlformats.org/officeDocument/2006/relationships" type="ellipse" r:blip="">
                    <dgm:adjLst/>
                  </dgm:shape>
                  <dgm:presOf/>
                  <dgm:constrLst/>
                  <dgm:ruleLst/>
                </dgm:layoutNode>
                <dgm:layoutNode name="textBox3b" styleLbl="revTx">
                  <dgm:varLst>
                    <dgm:bulletEnabled val="1"/>
                  </dgm:varLst>
                  <dgm:choose name="Name54">
                    <dgm:if name="Name55" func="var" arg="dir" op="equ" val="norm">
                      <dgm:choose name="Name56">
                        <dgm:if name="Name57" axis="root des" ptType="all node" func="maxDepth" op="gt" val="1">
                          <dgm:alg type="tx">
                            <dgm:param type="txAnchorVert" val="t"/>
                            <dgm:param type="parTxLTRAlign" val="l"/>
                            <dgm:param type="parTxRTLAlign" val="r"/>
                          </dgm:alg>
                        </dgm:if>
                        <dgm:else name="Name58">
                          <dgm:alg type="tx">
                            <dgm:param type="txAnchorVert" val="t"/>
                            <dgm:param type="parTxLTRAlign" val="l"/>
                            <dgm:param type="parTxRTLAlign" val="l"/>
                          </dgm:alg>
                        </dgm:else>
                      </dgm:choose>
                    </dgm:if>
                    <dgm:else name="Name59">
                      <dgm:choose name="Name60">
                        <dgm:if name="Name61" axis="root des" ptType="all node" func="maxDepth" op="gt" val="1">
                          <dgm:alg type="tx">
                            <dgm:param type="txAnchorVert" val="b"/>
                            <dgm:param type="txAnchorVertCh" val="b"/>
                            <dgm:param type="parTxLTRAlign" val="l"/>
                            <dgm:param type="parTxRTLAlign" val="r"/>
                          </dgm:alg>
                        </dgm:if>
                        <dgm:else name="Name6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63">
                    <dgm:if name="Name64" func="var" arg="dir" op="equ" val="norm">
                      <dgm:constrLst>
                        <dgm:constr type="rMarg"/>
                        <dgm:constr type="tMarg"/>
                        <dgm:constr type="bMarg"/>
                      </dgm:constrLst>
                    </dgm:if>
                    <dgm:else name="Name65">
                      <dgm:constrLst>
                        <dgm:constr type="lMarg"/>
                        <dgm:constr type="tMarg"/>
                        <dgm:constr type="bMarg"/>
                      </dgm:constrLst>
                    </dgm:else>
                  </dgm:choose>
                  <dgm:ruleLst>
                    <dgm:rule type="primFontSz" val="5" fact="NaN" max="NaN"/>
                  </dgm:ruleLst>
                </dgm:layoutNode>
              </dgm:forEach>
              <dgm:forEach name="Name66" axis="ch" ptType="node" st="3" cnt="1">
                <dgm:layoutNode name="bullet3c" styleLbl="node1">
                  <dgm:alg type="sp"/>
                  <dgm:shape xmlns:r="http://schemas.openxmlformats.org/officeDocument/2006/relationships" type="ellipse" r:blip="">
                    <dgm:adjLst/>
                  </dgm:shape>
                  <dgm:presOf/>
                  <dgm:constrLst/>
                  <dgm:ruleLst/>
                </dgm:layoutNode>
                <dgm:layoutNode name="textBox3c" styleLbl="revTx">
                  <dgm:varLst>
                    <dgm:bulletEnabled val="1"/>
                  </dgm:varLst>
                  <dgm:choose name="Name67">
                    <dgm:if name="Name68" func="var" arg="dir" op="equ" val="norm">
                      <dgm:choose name="Name69">
                        <dgm:if name="Name70" axis="root des" ptType="all node" func="maxDepth" op="gt" val="1">
                          <dgm:alg type="tx">
                            <dgm:param type="txAnchorVert" val="t"/>
                            <dgm:param type="parTxLTRAlign" val="l"/>
                            <dgm:param type="parTxRTLAlign" val="r"/>
                          </dgm:alg>
                        </dgm:if>
                        <dgm:else name="Name71">
                          <dgm:alg type="tx">
                            <dgm:param type="txAnchorVert" val="t"/>
                            <dgm:param type="parTxLTRAlign" val="l"/>
                            <dgm:param type="parTxRTLAlign" val="l"/>
                          </dgm:alg>
                        </dgm:else>
                      </dgm:choose>
                    </dgm:if>
                    <dgm:else name="Name72">
                      <dgm:choose name="Name73">
                        <dgm:if name="Name74" axis="root des" ptType="all node" func="maxDepth" op="gt" val="1">
                          <dgm:alg type="tx">
                            <dgm:param type="txAnchorVert" val="b"/>
                            <dgm:param type="txAnchorVertCh" val="b"/>
                            <dgm:param type="parTxLTRAlign" val="l"/>
                            <dgm:param type="parTxRTLAlign" val="r"/>
                          </dgm:alg>
                        </dgm:if>
                        <dgm:else name="Name7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76">
                    <dgm:if name="Name77" func="var" arg="dir" op="equ" val="norm">
                      <dgm:constrLst>
                        <dgm:constr type="rMarg"/>
                        <dgm:constr type="tMarg"/>
                        <dgm:constr type="bMarg"/>
                      </dgm:constrLst>
                    </dgm:if>
                    <dgm:else name="Name78">
                      <dgm:constrLst>
                        <dgm:constr type="lMarg"/>
                        <dgm:constr type="tMarg"/>
                        <dgm:constr type="bMarg"/>
                      </dgm:constrLst>
                    </dgm:else>
                  </dgm:choose>
                  <dgm:ruleLst>
                    <dgm:rule type="primFontSz" val="5" fact="NaN" max="NaN"/>
                  </dgm:ruleLst>
                </dgm:layoutNode>
              </dgm:forEach>
            </dgm:layoutNode>
          </dgm:if>
          <dgm:if name="Name79" axis="ch" ptType="node" func="cnt" op="equ" val="4">
            <dgm:layoutNode name="arrowDiagram4">
              <dgm:alg type="composite">
                <dgm:param type="vertAlign" val="none"/>
                <dgm:param type="horzAlign" val="none"/>
              </dgm:alg>
              <dgm:shape xmlns:r="http://schemas.openxmlformats.org/officeDocument/2006/relationships" r:blip="">
                <dgm:adjLst/>
              </dgm:shape>
              <dgm:presOf/>
              <dgm:choose name="Name80">
                <dgm:if name="Name81" func="var" arg="dir" op="equ" val="norm">
                  <dgm:constrLst>
                    <dgm:constr type="ctrX" for="ch" forName="bullet4a" refType="w" fact="0.11"/>
                    <dgm:constr type="ctrY" for="ch" forName="bullet4a" refType="h" fact="0.762"/>
                    <dgm:constr type="w" for="ch" forName="bullet4a" refType="w" fact="0.023"/>
                    <dgm:constr type="h" for="ch" forName="bullet4a" refType="w" refFor="ch" refForName="bullet4a"/>
                    <dgm:constr type="l" for="ch" forName="textBox4a" refType="ctrX" refFor="ch" refForName="bullet4a"/>
                    <dgm:constr type="t" for="ch" forName="textBox4a" refType="ctrY" refFor="ch" refForName="bullet4a"/>
                    <dgm:constr type="w" for="ch" forName="textBox4a" refType="w" fact="0.171"/>
                    <dgm:constr type="h" for="ch" forName="textBox4a" refType="h" fact="0.238"/>
                    <dgm:constr type="userA" refType="h" refFor="ch" refForName="bullet4a" fact="0.53"/>
                    <dgm:constr type="l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l" for="ch" forName="textBox4b" refType="ctrX" refFor="ch" refForName="bullet4b"/>
                    <dgm:constr type="t" for="ch" forName="textBox4b" refType="ctrY" refFor="ch" refForName="bullet4b"/>
                    <dgm:constr type="w" for="ch" forName="textBox4b" refType="w" fact="0.21"/>
                    <dgm:constr type="h" for="ch" forName="textBox4b" refType="h" fact="0.457"/>
                    <dgm:constr type="userB" refType="h" refFor="ch" refForName="bullet4b" fact="0.53"/>
                    <dgm:constr type="l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l" for="ch" forName="textBox4c" refType="ctrX" refFor="ch" refForName="bullet4c"/>
                    <dgm:constr type="t" for="ch" forName="textBox4c" refType="ctrY" refFor="ch" refForName="bullet4c"/>
                    <dgm:constr type="w" for="ch" forName="textBox4c" refType="w" fact="0.21"/>
                    <dgm:constr type="h" for="ch" forName="textBox4c" refType="h" fact="0.618"/>
                    <dgm:constr type="userC" refType="h" refFor="ch" refForName="bullet4c" fact="0.53"/>
                    <dgm:constr type="l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l" for="ch" forName="textBox4d" refType="ctrX" refFor="ch" refForName="bullet4d"/>
                    <dgm:constr type="t" for="ch" forName="textBox4d" refType="ctrY" refFor="ch" refForName="bullet4d"/>
                    <dgm:constr type="w" for="ch" forName="textBox4d" refType="w" fact="0.21"/>
                    <dgm:constr type="h" for="ch" forName="textBox4d" refType="h" fact="0.717"/>
                    <dgm:constr type="userD" refType="h" refFor="ch" refForName="bullet4d" fact="0.53"/>
                    <dgm:constr type="lMarg" for="ch" forName="textBox4d" refType="userD" fact="2.834"/>
                    <dgm:constr type="primFontSz" for="ch" ptType="node" op="equ" val="65"/>
                  </dgm:constrLst>
                </dgm:if>
                <dgm:else name="Name82">
                  <dgm:constrLst>
                    <dgm:constr type="ctrX" for="ch" forName="bullet4a" refType="w" fact="0.11"/>
                    <dgm:constr type="ctrY" for="ch" forName="bullet4a" refType="h" fact="0.762"/>
                    <dgm:constr type="w" for="ch" forName="bullet4a" refType="w" fact="0.023"/>
                    <dgm:constr type="h" for="ch" forName="bullet4a" refType="w" refFor="ch" refForName="bullet4a"/>
                    <dgm:constr type="r" for="ch" forName="textBox4a" refType="ctrX" refFor="ch" refForName="bullet4a"/>
                    <dgm:constr type="b" for="ch" forName="textBox4a" refType="ctrY" refFor="ch" refForName="bullet4a"/>
                    <dgm:constr type="w" for="ch" forName="textBox4a" refType="w" fact="0.11"/>
                    <dgm:constr type="h" for="ch" forName="textBox4a" refType="h" fact="0.762"/>
                    <dgm:constr type="userA" refType="h" refFor="ch" refForName="bullet4a" fact="0.53"/>
                    <dgm:constr type="r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r" for="ch" forName="textBox4b" refType="ctrX" refFor="ch" refForName="bullet4b"/>
                    <dgm:constr type="b" for="ch" forName="textBox4b" refType="ctrY" refFor="ch" refForName="bullet4b"/>
                    <dgm:constr type="w" for="ch" forName="textBox4b" refType="w" fact="0.171"/>
                    <dgm:constr type="h" for="ch" forName="textBox4b" refType="h" fact="0.543"/>
                    <dgm:constr type="userB" refType="h" refFor="ch" refForName="bullet4b" fact="0.53"/>
                    <dgm:constr type="r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r" for="ch" forName="textBox4c" refType="ctrX" refFor="ch" refForName="bullet4c"/>
                    <dgm:constr type="b" for="ch" forName="textBox4c" refType="ctrY" refFor="ch" refForName="bullet4c"/>
                    <dgm:constr type="w" for="ch" forName="textBox4c" refType="w" fact="0.21"/>
                    <dgm:constr type="h" for="ch" forName="textBox4c" refType="h" fact="0.382"/>
                    <dgm:constr type="userC" refType="h" refFor="ch" refForName="bullet4c" fact="0.53"/>
                    <dgm:constr type="r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r" for="ch" forName="textBox4d" refType="ctrX" refFor="ch" refForName="bullet4d"/>
                    <dgm:constr type="b" for="ch" forName="textBox4d" refType="ctrY" refFor="ch" refForName="bullet4d"/>
                    <dgm:constr type="w" for="ch" forName="textBox4d" refType="w" fact="0.21"/>
                    <dgm:constr type="h" for="ch" forName="textBox4d" refType="h" fact="0.283"/>
                    <dgm:constr type="userD" refType="h" refFor="ch" refForName="bullet4d" fact="0.53"/>
                    <dgm:constr type="rMarg" for="ch" forName="textBox4d" refType="userD" fact="2.834"/>
                    <dgm:constr type="primFontSz" for="ch" ptType="node" op="equ" val="65"/>
                  </dgm:constrLst>
                </dgm:else>
              </dgm:choose>
              <dgm:ruleLst/>
              <dgm:forEach name="Name83" axis="ch" ptType="node" cnt="1">
                <dgm:layoutNode name="bullet4a" styleLbl="node1">
                  <dgm:alg type="sp"/>
                  <dgm:shape xmlns:r="http://schemas.openxmlformats.org/officeDocument/2006/relationships" type="ellipse" r:blip="">
                    <dgm:adjLst/>
                  </dgm:shape>
                  <dgm:presOf/>
                  <dgm:constrLst/>
                  <dgm:ruleLst/>
                </dgm:layoutNode>
                <dgm:layoutNode name="textBox4a" styleLbl="revTx">
                  <dgm:varLst>
                    <dgm:bulletEnabled val="1"/>
                  </dgm:varLst>
                  <dgm:choose name="Name84">
                    <dgm:if name="Name85" func="var" arg="dir" op="equ" val="norm">
                      <dgm:choose name="Name86">
                        <dgm:if name="Name87" axis="root des" ptType="all node" func="maxDepth" op="gt" val="1">
                          <dgm:alg type="tx">
                            <dgm:param type="txAnchorVert" val="t"/>
                            <dgm:param type="parTxLTRAlign" val="l"/>
                            <dgm:param type="parTxRTLAlign" val="r"/>
                          </dgm:alg>
                        </dgm:if>
                        <dgm:else name="Name88">
                          <dgm:alg type="tx">
                            <dgm:param type="txAnchorVert" val="t"/>
                            <dgm:param type="parTxLTRAlign" val="l"/>
                            <dgm:param type="parTxRTLAlign" val="l"/>
                          </dgm:alg>
                        </dgm:else>
                      </dgm:choose>
                    </dgm:if>
                    <dgm:else name="Name89">
                      <dgm:choose name="Name90">
                        <dgm:if name="Name91" axis="root des" ptType="all node" func="maxDepth" op="gt" val="1">
                          <dgm:alg type="tx">
                            <dgm:param type="txAnchorVert" val="b"/>
                            <dgm:param type="txAnchorVertCh" val="b"/>
                            <dgm:param type="parTxLTRAlign" val="l"/>
                            <dgm:param type="parTxRTLAlign" val="r"/>
                          </dgm:alg>
                        </dgm:if>
                        <dgm:else name="Name9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rMarg"/>
                        <dgm:constr type="tMarg"/>
                        <dgm:constr type="bMarg"/>
                      </dgm:constrLst>
                    </dgm:if>
                    <dgm:else name="Name95">
                      <dgm:constrLst>
                        <dgm:constr type="lMarg"/>
                        <dgm:constr type="tMarg"/>
                        <dgm:constr type="bMarg"/>
                      </dgm:constrLst>
                    </dgm:else>
                  </dgm:choose>
                  <dgm:ruleLst>
                    <dgm:rule type="primFontSz" val="5" fact="NaN" max="NaN"/>
                  </dgm:ruleLst>
                </dgm:layoutNode>
              </dgm:forEach>
              <dgm:forEach name="Name96" axis="ch" ptType="node" st="2" cnt="1">
                <dgm:layoutNode name="bullet4b" styleLbl="node1">
                  <dgm:alg type="sp"/>
                  <dgm:shape xmlns:r="http://schemas.openxmlformats.org/officeDocument/2006/relationships" type="ellipse" r:blip="">
                    <dgm:adjLst/>
                  </dgm:shape>
                  <dgm:presOf/>
                  <dgm:constrLst/>
                  <dgm:ruleLst/>
                </dgm:layoutNode>
                <dgm:layoutNode name="textBox4b" styleLbl="revTx">
                  <dgm:varLst>
                    <dgm:bulletEnabled val="1"/>
                  </dgm:varLst>
                  <dgm:choose name="Name97">
                    <dgm:if name="Name98" func="var" arg="dir" op="equ" val="norm">
                      <dgm:choose name="Name99">
                        <dgm:if name="Name100" axis="root des" ptType="all node" func="maxDepth" op="gt" val="1">
                          <dgm:alg type="tx">
                            <dgm:param type="txAnchorVert" val="t"/>
                            <dgm:param type="parTxLTRAlign" val="l"/>
                            <dgm:param type="parTxRTLAlign" val="r"/>
                          </dgm:alg>
                        </dgm:if>
                        <dgm:else name="Name101">
                          <dgm:alg type="tx">
                            <dgm:param type="txAnchorVert" val="t"/>
                            <dgm:param type="parTxLTRAlign" val="l"/>
                            <dgm:param type="parTxRTLAlign" val="l"/>
                          </dgm:alg>
                        </dgm:else>
                      </dgm:choose>
                    </dgm:if>
                    <dgm:else name="Name102">
                      <dgm:choose name="Name103">
                        <dgm:if name="Name104" axis="root des" ptType="all node" func="maxDepth" op="gt" val="1">
                          <dgm:alg type="tx">
                            <dgm:param type="txAnchorVert" val="b"/>
                            <dgm:param type="txAnchorVertCh" val="b"/>
                            <dgm:param type="parTxLTRAlign" val="l"/>
                            <dgm:param type="parTxRTLAlign" val="r"/>
                          </dgm:alg>
                        </dgm:if>
                        <dgm:else name="Name10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06">
                    <dgm:if name="Name107" func="var" arg="dir" op="equ" val="norm">
                      <dgm:constrLst>
                        <dgm:constr type="rMarg"/>
                        <dgm:constr type="tMarg"/>
                        <dgm:constr type="bMarg"/>
                      </dgm:constrLst>
                    </dgm:if>
                    <dgm:else name="Name108">
                      <dgm:constrLst>
                        <dgm:constr type="lMarg"/>
                        <dgm:constr type="tMarg"/>
                        <dgm:constr type="bMarg"/>
                      </dgm:constrLst>
                    </dgm:else>
                  </dgm:choose>
                  <dgm:ruleLst>
                    <dgm:rule type="primFontSz" val="5" fact="NaN" max="NaN"/>
                  </dgm:ruleLst>
                </dgm:layoutNode>
              </dgm:forEach>
              <dgm:forEach name="Name109" axis="ch" ptType="node" st="3" cnt="1">
                <dgm:layoutNode name="bullet4c" styleLbl="node1">
                  <dgm:alg type="sp"/>
                  <dgm:shape xmlns:r="http://schemas.openxmlformats.org/officeDocument/2006/relationships" type="ellipse" r:blip="">
                    <dgm:adjLst/>
                  </dgm:shape>
                  <dgm:presOf/>
                  <dgm:constrLst/>
                  <dgm:ruleLst/>
                </dgm:layoutNode>
                <dgm:layoutNode name="textBox4c" styleLbl="revTx">
                  <dgm:varLst>
                    <dgm:bulletEnabled val="1"/>
                  </dgm:varLst>
                  <dgm:choose name="Name110">
                    <dgm:if name="Name111" func="var" arg="dir" op="equ" val="norm">
                      <dgm:choose name="Name112">
                        <dgm:if name="Name113" axis="root des" ptType="all node" func="maxDepth" op="gt" val="1">
                          <dgm:alg type="tx">
                            <dgm:param type="txAnchorVert" val="t"/>
                            <dgm:param type="parTxLTRAlign" val="l"/>
                            <dgm:param type="parTxRTLAlign" val="r"/>
                          </dgm:alg>
                        </dgm:if>
                        <dgm:else name="Name114">
                          <dgm:alg type="tx">
                            <dgm:param type="txAnchorVert" val="t"/>
                            <dgm:param type="parTxLTRAlign" val="l"/>
                            <dgm:param type="parTxRTLAlign" val="l"/>
                          </dgm:alg>
                        </dgm:else>
                      </dgm:choose>
                    </dgm:if>
                    <dgm:else name="Name115">
                      <dgm:choose name="Name116">
                        <dgm:if name="Name117" axis="root des" ptType="all node" func="maxDepth" op="gt" val="1">
                          <dgm:alg type="tx">
                            <dgm:param type="txAnchorVert" val="b"/>
                            <dgm:param type="txAnchorVertCh" val="b"/>
                            <dgm:param type="parTxLTRAlign" val="l"/>
                            <dgm:param type="parTxRTLAlign" val="r"/>
                          </dgm:alg>
                        </dgm:if>
                        <dgm:else name="Name11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19">
                    <dgm:if name="Name120" func="var" arg="dir" op="equ" val="norm">
                      <dgm:constrLst>
                        <dgm:constr type="rMarg"/>
                        <dgm:constr type="tMarg"/>
                        <dgm:constr type="bMarg"/>
                      </dgm:constrLst>
                    </dgm:if>
                    <dgm:else name="Name121">
                      <dgm:constrLst>
                        <dgm:constr type="lMarg"/>
                        <dgm:constr type="tMarg"/>
                        <dgm:constr type="bMarg"/>
                      </dgm:constrLst>
                    </dgm:else>
                  </dgm:choose>
                  <dgm:ruleLst>
                    <dgm:rule type="primFontSz" val="5" fact="NaN" max="NaN"/>
                  </dgm:ruleLst>
                </dgm:layoutNode>
              </dgm:forEach>
              <dgm:forEach name="Name122" axis="ch" ptType="node" st="4" cnt="1">
                <dgm:layoutNode name="bullet4d" styleLbl="node1">
                  <dgm:alg type="sp"/>
                  <dgm:shape xmlns:r="http://schemas.openxmlformats.org/officeDocument/2006/relationships" type="ellipse" r:blip="">
                    <dgm:adjLst/>
                  </dgm:shape>
                  <dgm:presOf/>
                  <dgm:constrLst/>
                  <dgm:ruleLst/>
                </dgm:layoutNode>
                <dgm:layoutNode name="textBox4d" styleLbl="revTx">
                  <dgm:varLst>
                    <dgm:bulletEnabled val="1"/>
                  </dgm:varLst>
                  <dgm:choose name="Name123">
                    <dgm:if name="Name124" func="var" arg="dir" op="equ" val="norm">
                      <dgm:choose name="Name125">
                        <dgm:if name="Name126" axis="root des" ptType="all node" func="maxDepth" op="gt" val="1">
                          <dgm:alg type="tx">
                            <dgm:param type="txAnchorVert" val="t"/>
                            <dgm:param type="parTxLTRAlign" val="l"/>
                            <dgm:param type="parTxRTLAlign" val="r"/>
                          </dgm:alg>
                        </dgm:if>
                        <dgm:else name="Name127">
                          <dgm:alg type="tx">
                            <dgm:param type="txAnchorVert" val="t"/>
                            <dgm:param type="parTxLTRAlign" val="l"/>
                            <dgm:param type="parTxRTLAlign" val="l"/>
                          </dgm:alg>
                        </dgm:else>
                      </dgm:choose>
                    </dgm:if>
                    <dgm:else name="Name128">
                      <dgm:choose name="Name129">
                        <dgm:if name="Name130" axis="root des" ptType="all node" func="maxDepth" op="gt" val="1">
                          <dgm:alg type="tx">
                            <dgm:param type="txAnchorVert" val="b"/>
                            <dgm:param type="txAnchorVertCh" val="b"/>
                            <dgm:param type="parTxLTRAlign" val="l"/>
                            <dgm:param type="parTxRTLAlign" val="r"/>
                          </dgm:alg>
                        </dgm:if>
                        <dgm:else name="Name13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32">
                    <dgm:if name="Name133" func="var" arg="dir" op="equ" val="norm">
                      <dgm:constrLst>
                        <dgm:constr type="rMarg"/>
                        <dgm:constr type="tMarg"/>
                        <dgm:constr type="bMarg"/>
                      </dgm:constrLst>
                    </dgm:if>
                    <dgm:else name="Name134">
                      <dgm:constrLst>
                        <dgm:constr type="lMarg"/>
                        <dgm:constr type="tMarg"/>
                        <dgm:constr type="bMarg"/>
                      </dgm:constrLst>
                    </dgm:else>
                  </dgm:choose>
                  <dgm:ruleLst>
                    <dgm:rule type="primFontSz" val="5" fact="NaN" max="NaN"/>
                  </dgm:ruleLst>
                </dgm:layoutNode>
              </dgm:forEach>
            </dgm:layoutNode>
          </dgm:if>
          <dgm:else name="Name135">
            <dgm:layoutNode name="arrowDiagram5">
              <dgm:alg type="composite">
                <dgm:param type="vertAlign" val="none"/>
                <dgm:param type="horzAlign" val="none"/>
              </dgm:alg>
              <dgm:shape xmlns:r="http://schemas.openxmlformats.org/officeDocument/2006/relationships" r:blip="">
                <dgm:adjLst/>
              </dgm:shape>
              <dgm:presOf/>
              <dgm:choose name="Name136">
                <dgm:if name="Name137" func="var" arg="dir" op="equ" val="norm">
                  <dgm:constrLst>
                    <dgm:constr type="ctrX" for="ch" forName="bullet5a" refType="w" fact="0.11"/>
                    <dgm:constr type="ctrY" for="ch" forName="bullet5a" refType="h" fact="0.762"/>
                    <dgm:constr type="w" for="ch" forName="bullet5a" refType="w" fact="0.023"/>
                    <dgm:constr type="h" for="ch" forName="bullet5a" refType="w" refFor="ch" refForName="bullet5a"/>
                    <dgm:constr type="l" for="ch" forName="textBox5a" refType="ctrX" refFor="ch" refForName="bullet5a"/>
                    <dgm:constr type="t" for="ch" forName="textBox5a" refType="ctrY" refFor="ch" refForName="bullet5a"/>
                    <dgm:constr type="w" for="ch" forName="textBox5a" refType="w" fact="0.131"/>
                    <dgm:constr type="h" for="ch" forName="textBox5a" refType="h" fact="0.238"/>
                    <dgm:constr type="userA" refType="h" refFor="ch" refForName="bullet5a" fact="0.53"/>
                    <dgm:constr type="l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l" for="ch" forName="textBox5b" refType="ctrX" refFor="ch" refForName="bullet5b"/>
                    <dgm:constr type="t" for="ch" forName="textBox5b" refType="ctrY" refFor="ch" refForName="bullet5b"/>
                    <dgm:constr type="w" for="ch" forName="textBox5b" refType="w" fact="0.166"/>
                    <dgm:constr type="h" for="ch" forName="textBox5b" refType="h" fact="0.419"/>
                    <dgm:constr type="userB" refType="h" refFor="ch" refForName="bullet5b" fact="0.53"/>
                    <dgm:constr type="l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l" for="ch" forName="textBox5c" refType="ctrX" refFor="ch" refForName="bullet5c"/>
                    <dgm:constr type="t" for="ch" forName="textBox5c" refType="ctrY" refFor="ch" refForName="bullet5c"/>
                    <dgm:constr type="w" for="ch" forName="textBox5c" refType="w" fact="0.193"/>
                    <dgm:constr type="h" for="ch" forName="textBox5c" refType="h" fact="0.562"/>
                    <dgm:constr type="userC" refType="h" refFor="ch" refForName="bullet5c" fact="0.53"/>
                    <dgm:constr type="l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l" for="ch" forName="textBox5d" refType="ctrX" refFor="ch" refForName="bullet5d"/>
                    <dgm:constr type="t" for="ch" forName="textBox5d" refType="ctrY" refFor="ch" refForName="bullet5d"/>
                    <dgm:constr type="w" for="ch" forName="textBox5d" refType="w" fact="0.2"/>
                    <dgm:constr type="h" for="ch" forName="textBox5d" refType="h" fact="0.67"/>
                    <dgm:constr type="userD" refType="h" refFor="ch" refForName="bullet5d" fact="0.53"/>
                    <dgm:constr type="l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l" for="ch" forName="textBox5e" refType="ctrX" refFor="ch" refForName="bullet5e"/>
                    <dgm:constr type="t" for="ch" forName="textBox5e" refType="ctrY" refFor="ch" refForName="bullet5e"/>
                    <dgm:constr type="w" for="ch" forName="textBox5e" refType="w" fact="0.2"/>
                    <dgm:constr type="h" for="ch" forName="textBox5e" refType="h" fact="0.736"/>
                    <dgm:constr type="userE" refType="h" refFor="ch" refForName="bullet5e" fact="0.53"/>
                    <dgm:constr type="lMarg" for="ch" forName="textBox5e" refType="userE" fact="2.834"/>
                    <dgm:constr type="primFontSz" for="ch" ptType="node" op="equ" val="65"/>
                  </dgm:constrLst>
                </dgm:if>
                <dgm:else name="Name138">
                  <dgm:constrLst>
                    <dgm:constr type="ctrX" for="ch" forName="bullet5a" refType="w" fact="0.11"/>
                    <dgm:constr type="ctrY" for="ch" forName="bullet5a" refType="h" fact="0.762"/>
                    <dgm:constr type="w" for="ch" forName="bullet5a" refType="w" fact="0.023"/>
                    <dgm:constr type="h" for="ch" forName="bullet5a" refType="w" refFor="ch" refForName="bullet5a"/>
                    <dgm:constr type="r" for="ch" forName="textBox5a" refType="ctrX" refFor="ch" refForName="bullet5a"/>
                    <dgm:constr type="b" for="ch" forName="textBox5a" refType="ctrY" refFor="ch" refForName="bullet5a"/>
                    <dgm:constr type="w" for="ch" forName="textBox5a" refType="w" fact="0.11"/>
                    <dgm:constr type="h" for="ch" forName="textBox5a" refType="h" fact="0.762"/>
                    <dgm:constr type="userA" refType="h" refFor="ch" refForName="bullet5a" fact="0.53"/>
                    <dgm:constr type="r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r" for="ch" forName="textBox5b" refType="ctrX" refFor="ch" refForName="bullet5b"/>
                    <dgm:constr type="b" for="ch" forName="textBox5b" refType="ctrY" refFor="ch" refForName="bullet5b"/>
                    <dgm:constr type="w" for="ch" forName="textBox5b" refType="w" fact="0.131"/>
                    <dgm:constr type="h" for="ch" forName="textBox5b" refType="h" fact="0.581"/>
                    <dgm:constr type="userB" refType="h" refFor="ch" refForName="bullet5b" fact="0.53"/>
                    <dgm:constr type="r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r" for="ch" forName="textBox5c" refType="ctrX" refFor="ch" refForName="bullet5c"/>
                    <dgm:constr type="b" for="ch" forName="textBox5c" refType="ctrY" refFor="ch" refForName="bullet5c"/>
                    <dgm:constr type="w" for="ch" forName="textBox5c" refType="w" fact="0.166"/>
                    <dgm:constr type="h" for="ch" forName="textBox5c" refType="h" fact="0.438"/>
                    <dgm:constr type="userC" refType="h" refFor="ch" refForName="bullet5c" fact="0.53"/>
                    <dgm:constr type="r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r" for="ch" forName="textBox5d" refType="ctrX" refFor="ch" refForName="bullet5d"/>
                    <dgm:constr type="b" for="ch" forName="textBox5d" refType="ctrY" refFor="ch" refForName="bullet5d"/>
                    <dgm:constr type="w" for="ch" forName="textBox5d" refType="w" fact="0.193"/>
                    <dgm:constr type="h" for="ch" forName="textBox5d" refType="h" fact="0.33"/>
                    <dgm:constr type="userD" refType="h" refFor="ch" refForName="bullet5d" fact="0.53"/>
                    <dgm:constr type="r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r" for="ch" forName="textBox5e" refType="ctrX" refFor="ch" refForName="bullet5e"/>
                    <dgm:constr type="b" for="ch" forName="textBox5e" refType="ctrY" refFor="ch" refForName="bullet5e"/>
                    <dgm:constr type="w" for="ch" forName="textBox5e" refType="w" fact="0.2"/>
                    <dgm:constr type="h" for="ch" forName="textBox5e" refType="h" fact="0.264"/>
                    <dgm:constr type="userE" refType="h" refFor="ch" refForName="bullet5e" fact="0.53"/>
                    <dgm:constr type="rMarg" for="ch" forName="textBox5e" refType="userE" fact="2.834"/>
                    <dgm:constr type="primFontSz" for="ch" ptType="node" op="equ" val="65"/>
                  </dgm:constrLst>
                </dgm:else>
              </dgm:choose>
              <dgm:ruleLst/>
              <dgm:forEach name="Name139" axis="ch" ptType="node" cnt="1">
                <dgm:layoutNode name="bullet5a" styleLbl="node1">
                  <dgm:alg type="sp"/>
                  <dgm:shape xmlns:r="http://schemas.openxmlformats.org/officeDocument/2006/relationships" type="ellipse" r:blip="">
                    <dgm:adjLst/>
                  </dgm:shape>
                  <dgm:presOf/>
                  <dgm:constrLst/>
                  <dgm:ruleLst/>
                </dgm:layoutNode>
                <dgm:layoutNode name="textBox5a" styleLbl="revTx">
                  <dgm:varLst>
                    <dgm:bulletEnabled val="1"/>
                  </dgm:varLst>
                  <dgm:choose name="Name140">
                    <dgm:if name="Name141" func="var" arg="dir" op="equ" val="norm">
                      <dgm:choose name="Name142">
                        <dgm:if name="Name143" axis="root des" ptType="all node" func="maxDepth" op="gt" val="1">
                          <dgm:alg type="tx">
                            <dgm:param type="txAnchorVert" val="t"/>
                            <dgm:param type="parTxLTRAlign" val="l"/>
                            <dgm:param type="parTxRTLAlign" val="r"/>
                          </dgm:alg>
                        </dgm:if>
                        <dgm:else name="Name144">
                          <dgm:alg type="tx">
                            <dgm:param type="txAnchorVert" val="t"/>
                            <dgm:param type="parTxLTRAlign" val="l"/>
                            <dgm:param type="parTxRTLAlign" val="l"/>
                          </dgm:alg>
                        </dgm:else>
                      </dgm:choose>
                    </dgm:if>
                    <dgm:else name="Name145">
                      <dgm:choose name="Name146">
                        <dgm:if name="Name147" axis="root des" ptType="all node" func="maxDepth" op="gt" val="1">
                          <dgm:alg type="tx">
                            <dgm:param type="txAnchorVert" val="b"/>
                            <dgm:param type="txAnchorVertCh" val="b"/>
                            <dgm:param type="parTxLTRAlign" val="l"/>
                            <dgm:param type="parTxRTLAlign" val="r"/>
                          </dgm:alg>
                        </dgm:if>
                        <dgm:else name="Name14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49">
                    <dgm:if name="Name150" func="var" arg="dir" op="equ" val="norm">
                      <dgm:constrLst>
                        <dgm:constr type="rMarg"/>
                        <dgm:constr type="tMarg"/>
                        <dgm:constr type="bMarg"/>
                      </dgm:constrLst>
                    </dgm:if>
                    <dgm:else name="Name151">
                      <dgm:constrLst>
                        <dgm:constr type="lMarg"/>
                        <dgm:constr type="tMarg"/>
                        <dgm:constr type="bMarg"/>
                      </dgm:constrLst>
                    </dgm:else>
                  </dgm:choose>
                  <dgm:ruleLst>
                    <dgm:rule type="primFontSz" val="5" fact="NaN" max="NaN"/>
                  </dgm:ruleLst>
                </dgm:layoutNode>
              </dgm:forEach>
              <dgm:forEach name="Name152" axis="ch" ptType="node" st="2" cnt="1">
                <dgm:layoutNode name="bullet5b" styleLbl="node1">
                  <dgm:alg type="sp"/>
                  <dgm:shape xmlns:r="http://schemas.openxmlformats.org/officeDocument/2006/relationships" type="ellipse" r:blip="">
                    <dgm:adjLst/>
                  </dgm:shape>
                  <dgm:presOf/>
                  <dgm:constrLst/>
                  <dgm:ruleLst/>
                </dgm:layoutNode>
                <dgm:layoutNode name="textBox5b" styleLbl="revTx">
                  <dgm:varLst>
                    <dgm:bulletEnabled val="1"/>
                  </dgm:varLst>
                  <dgm:choose name="Name153">
                    <dgm:if name="Name154" func="var" arg="dir" op="equ" val="norm">
                      <dgm:choose name="Name155">
                        <dgm:if name="Name156" axis="root des" ptType="all node" func="maxDepth" op="gt" val="1">
                          <dgm:alg type="tx">
                            <dgm:param type="txAnchorVert" val="t"/>
                            <dgm:param type="parTxLTRAlign" val="l"/>
                            <dgm:param type="parTxRTLAlign" val="r"/>
                          </dgm:alg>
                        </dgm:if>
                        <dgm:else name="Name157">
                          <dgm:alg type="tx">
                            <dgm:param type="txAnchorVert" val="t"/>
                            <dgm:param type="parTxLTRAlign" val="l"/>
                            <dgm:param type="parTxRTLAlign" val="l"/>
                          </dgm:alg>
                        </dgm:else>
                      </dgm:choose>
                    </dgm:if>
                    <dgm:else name="Name158">
                      <dgm:choose name="Name159">
                        <dgm:if name="Name160" axis="root des" ptType="all node" func="maxDepth" op="gt" val="1">
                          <dgm:alg type="tx">
                            <dgm:param type="txAnchorVert" val="b"/>
                            <dgm:param type="txAnchorVertCh" val="b"/>
                            <dgm:param type="parTxLTRAlign" val="l"/>
                            <dgm:param type="parTxRTLAlign" val="r"/>
                          </dgm:alg>
                        </dgm:if>
                        <dgm:else name="Name16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62">
                    <dgm:if name="Name163" func="var" arg="dir" op="equ" val="norm">
                      <dgm:constrLst>
                        <dgm:constr type="rMarg"/>
                        <dgm:constr type="tMarg"/>
                        <dgm:constr type="bMarg"/>
                      </dgm:constrLst>
                    </dgm:if>
                    <dgm:else name="Name164">
                      <dgm:constrLst>
                        <dgm:constr type="lMarg"/>
                        <dgm:constr type="tMarg"/>
                        <dgm:constr type="bMarg"/>
                      </dgm:constrLst>
                    </dgm:else>
                  </dgm:choose>
                  <dgm:ruleLst>
                    <dgm:rule type="primFontSz" val="5" fact="NaN" max="NaN"/>
                  </dgm:ruleLst>
                </dgm:layoutNode>
              </dgm:forEach>
              <dgm:forEach name="Name165" axis="ch" ptType="node" st="3" cnt="1">
                <dgm:layoutNode name="bullet5c" styleLbl="node1">
                  <dgm:alg type="sp"/>
                  <dgm:shape xmlns:r="http://schemas.openxmlformats.org/officeDocument/2006/relationships" type="ellipse" r:blip="">
                    <dgm:adjLst/>
                  </dgm:shape>
                  <dgm:presOf/>
                  <dgm:constrLst/>
                  <dgm:ruleLst/>
                </dgm:layoutNode>
                <dgm:layoutNode name="textBox5c" styleLbl="revTx">
                  <dgm:varLst>
                    <dgm:bulletEnabled val="1"/>
                  </dgm:varLst>
                  <dgm:choose name="Name166">
                    <dgm:if name="Name167" func="var" arg="dir" op="equ" val="norm">
                      <dgm:choose name="Name168">
                        <dgm:if name="Name169" axis="root des" ptType="all node" func="maxDepth" op="gt" val="1">
                          <dgm:alg type="tx">
                            <dgm:param type="txAnchorVert" val="t"/>
                            <dgm:param type="parTxLTRAlign" val="l"/>
                            <dgm:param type="parTxRTLAlign" val="r"/>
                          </dgm:alg>
                        </dgm:if>
                        <dgm:else name="Name170">
                          <dgm:alg type="tx">
                            <dgm:param type="txAnchorVert" val="t"/>
                            <dgm:param type="parTxLTRAlign" val="l"/>
                            <dgm:param type="parTxRTLAlign" val="l"/>
                          </dgm:alg>
                        </dgm:else>
                      </dgm:choose>
                    </dgm:if>
                    <dgm:else name="Name171">
                      <dgm:choose name="Name172">
                        <dgm:if name="Name173" axis="root des" ptType="all node" func="maxDepth" op="gt" val="1">
                          <dgm:alg type="tx">
                            <dgm:param type="txAnchorVert" val="b"/>
                            <dgm:param type="txAnchorVertCh" val="b"/>
                            <dgm:param type="parTxLTRAlign" val="l"/>
                            <dgm:param type="parTxRTLAlign" val="r"/>
                          </dgm:alg>
                        </dgm:if>
                        <dgm:else name="Name174">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75">
                    <dgm:if name="Name176" func="var" arg="dir" op="equ" val="norm">
                      <dgm:constrLst>
                        <dgm:constr type="rMarg"/>
                        <dgm:constr type="tMarg"/>
                        <dgm:constr type="bMarg"/>
                      </dgm:constrLst>
                    </dgm:if>
                    <dgm:else name="Name177">
                      <dgm:constrLst>
                        <dgm:constr type="lMarg"/>
                        <dgm:constr type="tMarg"/>
                        <dgm:constr type="bMarg"/>
                      </dgm:constrLst>
                    </dgm:else>
                  </dgm:choose>
                  <dgm:ruleLst>
                    <dgm:rule type="primFontSz" val="5" fact="NaN" max="NaN"/>
                  </dgm:ruleLst>
                </dgm:layoutNode>
              </dgm:forEach>
              <dgm:forEach name="Name178" axis="ch" ptType="node" st="4" cnt="1">
                <dgm:layoutNode name="bullet5d" styleLbl="node1">
                  <dgm:alg type="sp"/>
                  <dgm:shape xmlns:r="http://schemas.openxmlformats.org/officeDocument/2006/relationships" type="ellipse" r:blip="">
                    <dgm:adjLst/>
                  </dgm:shape>
                  <dgm:presOf/>
                  <dgm:constrLst/>
                  <dgm:ruleLst/>
                </dgm:layoutNode>
                <dgm:layoutNode name="textBox5d" styleLbl="revTx">
                  <dgm:varLst>
                    <dgm:bulletEnabled val="1"/>
                  </dgm:varLst>
                  <dgm:choose name="Name179">
                    <dgm:if name="Name180" func="var" arg="dir" op="equ" val="norm">
                      <dgm:choose name="Name181">
                        <dgm:if name="Name182" axis="root des" ptType="all node" func="maxDepth" op="gt" val="1">
                          <dgm:alg type="tx">
                            <dgm:param type="txAnchorVert" val="t"/>
                            <dgm:param type="parTxLTRAlign" val="l"/>
                            <dgm:param type="parTxRTLAlign" val="r"/>
                          </dgm:alg>
                        </dgm:if>
                        <dgm:else name="Name183">
                          <dgm:alg type="tx">
                            <dgm:param type="txAnchorVert" val="t"/>
                            <dgm:param type="parTxLTRAlign" val="l"/>
                            <dgm:param type="parTxRTLAlign" val="l"/>
                          </dgm:alg>
                        </dgm:else>
                      </dgm:choose>
                    </dgm:if>
                    <dgm:else name="Name184">
                      <dgm:choose name="Name185">
                        <dgm:if name="Name186" axis="root des" ptType="all node" func="maxDepth" op="gt" val="1">
                          <dgm:alg type="tx">
                            <dgm:param type="txAnchorVert" val="b"/>
                            <dgm:param type="txAnchorVertCh" val="b"/>
                            <dgm:param type="parTxLTRAlign" val="l"/>
                            <dgm:param type="parTxRTLAlign" val="r"/>
                          </dgm:alg>
                        </dgm:if>
                        <dgm:else name="Name187">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88">
                    <dgm:if name="Name189" func="var" arg="dir" op="equ" val="norm">
                      <dgm:constrLst>
                        <dgm:constr type="rMarg"/>
                        <dgm:constr type="tMarg"/>
                        <dgm:constr type="bMarg"/>
                      </dgm:constrLst>
                    </dgm:if>
                    <dgm:else name="Name190">
                      <dgm:constrLst>
                        <dgm:constr type="lMarg"/>
                        <dgm:constr type="tMarg"/>
                        <dgm:constr type="bMarg"/>
                      </dgm:constrLst>
                    </dgm:else>
                  </dgm:choose>
                  <dgm:ruleLst>
                    <dgm:rule type="primFontSz" val="5" fact="NaN" max="NaN"/>
                  </dgm:ruleLst>
                </dgm:layoutNode>
              </dgm:forEach>
              <dgm:forEach name="Name191" axis="ch" ptType="node" st="5" cnt="1">
                <dgm:layoutNode name="bullet5e" styleLbl="node1">
                  <dgm:alg type="sp"/>
                  <dgm:shape xmlns:r="http://schemas.openxmlformats.org/officeDocument/2006/relationships" type="ellipse" r:blip="">
                    <dgm:adjLst/>
                  </dgm:shape>
                  <dgm:presOf/>
                  <dgm:constrLst/>
                  <dgm:ruleLst/>
                </dgm:layoutNode>
                <dgm:layoutNode name="textBox5e" styleLbl="revTx">
                  <dgm:varLst>
                    <dgm:bulletEnabled val="1"/>
                  </dgm:varLst>
                  <dgm:choose name="Name192">
                    <dgm:if name="Name193" func="var" arg="dir" op="equ" val="norm">
                      <dgm:choose name="Name194">
                        <dgm:if name="Name195" axis="root des" ptType="all node" func="maxDepth" op="gt" val="1">
                          <dgm:alg type="tx">
                            <dgm:param type="txAnchorVert" val="t"/>
                            <dgm:param type="parTxLTRAlign" val="l"/>
                            <dgm:param type="parTxRTLAlign" val="r"/>
                          </dgm:alg>
                        </dgm:if>
                        <dgm:else name="Name196">
                          <dgm:alg type="tx">
                            <dgm:param type="txAnchorVert" val="t"/>
                            <dgm:param type="parTxLTRAlign" val="l"/>
                            <dgm:param type="parTxRTLAlign" val="l"/>
                          </dgm:alg>
                        </dgm:else>
                      </dgm:choose>
                    </dgm:if>
                    <dgm:else name="Name197">
                      <dgm:choose name="Name198">
                        <dgm:if name="Name199" axis="root des" ptType="all node" func="maxDepth" op="gt" val="1">
                          <dgm:alg type="tx">
                            <dgm:param type="txAnchorVert" val="b"/>
                            <dgm:param type="txAnchorVertCh" val="b"/>
                            <dgm:param type="parTxLTRAlign" val="l"/>
                            <dgm:param type="parTxRTLAlign" val="r"/>
                          </dgm:alg>
                        </dgm:if>
                        <dgm:else name="Name200">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1">
                    <dgm:if name="Name202" func="var" arg="dir" op="equ" val="norm">
                      <dgm:constrLst>
                        <dgm:constr type="rMarg"/>
                        <dgm:constr type="tMarg"/>
                        <dgm:constr type="bMarg"/>
                      </dgm:constrLst>
                    </dgm:if>
                    <dgm:else name="Name203">
                      <dgm:constrLst>
                        <dgm:constr type="lMarg"/>
                        <dgm:constr type="tMarg"/>
                        <dgm:constr type="bMarg"/>
                      </dgm:constrLst>
                    </dgm:else>
                  </dgm:choose>
                  <dgm:ruleLst>
                    <dgm:rule type="primFontSz" val="5" fact="NaN" max="NaN"/>
                  </dgm:ruleLst>
                </dgm:layoutNode>
              </dgm:forEach>
            </dgm:layoutNode>
          </dgm:else>
        </dgm:choose>
      </dgm:if>
      <dgm:else name="Name204"/>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180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938" y="0"/>
            <a:ext cx="3037840" cy="461804"/>
          </a:xfrm>
          <a:prstGeom prst="rect">
            <a:avLst/>
          </a:prstGeom>
        </p:spPr>
        <p:txBody>
          <a:bodyPr vert="horz" lIns="91440" tIns="45720" rIns="91440" bIns="45720" rtlCol="0"/>
          <a:lstStyle>
            <a:lvl1pPr algn="r">
              <a:defRPr sz="1200"/>
            </a:lvl1pPr>
          </a:lstStyle>
          <a:p>
            <a:fld id="{866724EB-C18D-427C-948F-7EA568902401}" type="datetimeFigureOut">
              <a:rPr lang="en-US" smtClean="0"/>
              <a:t>5/9/2014</a:t>
            </a:fld>
            <a:endParaRPr lang="en-US"/>
          </a:p>
        </p:txBody>
      </p:sp>
      <p:sp>
        <p:nvSpPr>
          <p:cNvPr id="4" name="Slide Image Placeholder 3"/>
          <p:cNvSpPr>
            <a:spLocks noGrp="1" noRot="1" noChangeAspect="1"/>
          </p:cNvSpPr>
          <p:nvPr>
            <p:ph type="sldImg" idx="2"/>
          </p:nvPr>
        </p:nvSpPr>
        <p:spPr>
          <a:xfrm>
            <a:off x="1195388" y="692150"/>
            <a:ext cx="4619625" cy="346392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040" y="4387136"/>
            <a:ext cx="5608320" cy="4156234"/>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72669"/>
            <a:ext cx="3037840" cy="461804"/>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772669"/>
            <a:ext cx="3037840" cy="461804"/>
          </a:xfrm>
          <a:prstGeom prst="rect">
            <a:avLst/>
          </a:prstGeom>
        </p:spPr>
        <p:txBody>
          <a:bodyPr vert="horz" lIns="91440" tIns="45720" rIns="91440" bIns="45720" rtlCol="0" anchor="b"/>
          <a:lstStyle>
            <a:lvl1pPr algn="r">
              <a:defRPr sz="1200"/>
            </a:lvl1pPr>
          </a:lstStyle>
          <a:p>
            <a:fld id="{856666F0-0E5C-43B2-A63F-C48939A62B16}" type="slidenum">
              <a:rPr lang="en-US" smtClean="0"/>
              <a:t>‹#›</a:t>
            </a:fld>
            <a:endParaRPr lang="en-US"/>
          </a:p>
        </p:txBody>
      </p:sp>
    </p:spTree>
    <p:extLst>
      <p:ext uri="{BB962C8B-B14F-4D97-AF65-F5344CB8AC3E}">
        <p14:creationId xmlns:p14="http://schemas.microsoft.com/office/powerpoint/2010/main" val="27744928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E958D08-01EA-4D58-B175-811A031B00FC}" type="slidenum">
              <a:rPr lang="en-US" smtClean="0"/>
              <a:t>2</a:t>
            </a:fld>
            <a:endParaRPr lang="en-US" dirty="0"/>
          </a:p>
        </p:txBody>
      </p:sp>
    </p:spTree>
    <p:extLst>
      <p:ext uri="{BB962C8B-B14F-4D97-AF65-F5344CB8AC3E}">
        <p14:creationId xmlns:p14="http://schemas.microsoft.com/office/powerpoint/2010/main" val="35864643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Rot="1" noChangeAspect="1" noTextEdit="1"/>
          </p:cNvSpPr>
          <p:nvPr>
            <p:ph type="sldImg"/>
          </p:nvPr>
        </p:nvSpPr>
        <p:spPr bwMode="auto">
          <a:noFill/>
          <a:ln>
            <a:solidFill>
              <a:srgbClr val="000000"/>
            </a:solidFill>
            <a:miter lim="800000"/>
            <a:headEnd/>
            <a:tailEnd/>
          </a:ln>
        </p:spPr>
      </p:sp>
      <p:sp>
        <p:nvSpPr>
          <p:cNvPr id="92163" name="Rectangle 3"/>
          <p:cNvSpPr>
            <a:spLocks noGrp="1"/>
          </p:cNvSpPr>
          <p:nvPr>
            <p:ph type="body" idx="1"/>
          </p:nvPr>
        </p:nvSpPr>
        <p:spPr bwMode="auto">
          <a:noFill/>
        </p:spPr>
        <p:txBody>
          <a:bodyPr wrap="square" numCol="1" anchor="t" anchorCtr="0" compatLnSpc="1">
            <a:prstTxWarp prst="textNoShape">
              <a:avLst/>
            </a:prstTxWarp>
          </a:bodyPr>
          <a:lstStyle/>
          <a:p>
            <a:endParaRPr lang="en-US"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56666F0-0E5C-43B2-A63F-C48939A62B16}" type="slidenum">
              <a:rPr lang="en-US" smtClean="0"/>
              <a:t>4</a:t>
            </a:fld>
            <a:endParaRPr lang="en-US"/>
          </a:p>
        </p:txBody>
      </p:sp>
    </p:spTree>
    <p:extLst>
      <p:ext uri="{BB962C8B-B14F-4D97-AF65-F5344CB8AC3E}">
        <p14:creationId xmlns:p14="http://schemas.microsoft.com/office/powerpoint/2010/main" val="85508172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7BA6ED8-C662-4B71-9DDC-27229B45168E}" type="slidenum">
              <a:rPr lang="en-US" smtClean="0"/>
              <a:t>6</a:t>
            </a:fld>
            <a:endParaRPr lang="en-US"/>
          </a:p>
        </p:txBody>
      </p:sp>
    </p:spTree>
    <p:extLst>
      <p:ext uri="{BB962C8B-B14F-4D97-AF65-F5344CB8AC3E}">
        <p14:creationId xmlns:p14="http://schemas.microsoft.com/office/powerpoint/2010/main" val="42849641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56666F0-0E5C-43B2-A63F-C48939A62B16}" type="slidenum">
              <a:rPr lang="en-US" smtClean="0"/>
              <a:t>14</a:t>
            </a:fld>
            <a:endParaRPr lang="en-US"/>
          </a:p>
        </p:txBody>
      </p:sp>
    </p:spTree>
    <p:extLst>
      <p:ext uri="{BB962C8B-B14F-4D97-AF65-F5344CB8AC3E}">
        <p14:creationId xmlns:p14="http://schemas.microsoft.com/office/powerpoint/2010/main" val="71172804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normAutofit/>
          </a:bodyPr>
          <a:lstStyle>
            <a:lvl1pPr algn="ctr">
              <a:defRPr sz="3200"/>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fld id="{DC6CF7A4-7631-40FF-81EF-B75528B1F868}" type="datetimeFigureOut">
              <a:rPr lang="en-US" smtClean="0"/>
              <a:t>5/9/2014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02D7D2-A96F-46AF-86D0-42A72BD4BBCD}" type="slidenum">
              <a:rPr lang="en-US" smtClean="0"/>
              <a:t>‹#›</a:t>
            </a:fld>
            <a:endParaRPr lang="en-US"/>
          </a:p>
        </p:txBody>
      </p:sp>
      <p:pic>
        <p:nvPicPr>
          <p:cNvPr id="7" name="Picture 1035" descr="LOGO_half"/>
          <p:cNvPicPr>
            <a:picLocks noChangeAspect="1" noChangeArrowheads="1"/>
          </p:cNvPicPr>
          <p:nvPr userDrawn="1"/>
        </p:nvPicPr>
        <p:blipFill>
          <a:blip r:embed="rId2"/>
          <a:srcRect/>
          <a:stretch>
            <a:fillRect/>
          </a:stretch>
        </p:blipFill>
        <p:spPr bwMode="auto">
          <a:xfrm>
            <a:off x="5257800" y="3822700"/>
            <a:ext cx="4157663" cy="2120900"/>
          </a:xfrm>
          <a:prstGeom prst="rect">
            <a:avLst/>
          </a:prstGeom>
          <a:noFill/>
          <a:ln w="9525">
            <a:noFill/>
            <a:miter lim="800000"/>
            <a:headEnd/>
            <a:tailEnd/>
          </a:ln>
        </p:spPr>
      </p:pic>
      <p:pic>
        <p:nvPicPr>
          <p:cNvPr id="8" name="Picture 1034" descr="BottomStripe"/>
          <p:cNvPicPr>
            <a:picLocks noChangeAspect="1" noChangeArrowheads="1"/>
          </p:cNvPicPr>
          <p:nvPr userDrawn="1"/>
        </p:nvPicPr>
        <p:blipFill>
          <a:blip r:embed="rId3"/>
          <a:srcRect/>
          <a:stretch>
            <a:fillRect/>
          </a:stretch>
        </p:blipFill>
        <p:spPr bwMode="auto">
          <a:xfrm>
            <a:off x="0" y="5840413"/>
            <a:ext cx="9145588" cy="1017587"/>
          </a:xfrm>
          <a:prstGeom prst="rect">
            <a:avLst/>
          </a:prstGeom>
          <a:noFill/>
          <a:ln w="9525">
            <a:noFill/>
            <a:miter lim="800000"/>
            <a:headEnd/>
            <a:tailEnd/>
          </a:ln>
        </p:spPr>
      </p:pic>
      <p:pic>
        <p:nvPicPr>
          <p:cNvPr id="9" name="Picture 1030" descr=" NACHA_Logo_White"/>
          <p:cNvPicPr>
            <a:picLocks noChangeAspect="1" noChangeArrowheads="1"/>
          </p:cNvPicPr>
          <p:nvPr userDrawn="1"/>
        </p:nvPicPr>
        <p:blipFill>
          <a:blip r:embed="rId4"/>
          <a:srcRect/>
          <a:stretch>
            <a:fillRect/>
          </a:stretch>
        </p:blipFill>
        <p:spPr bwMode="auto">
          <a:xfrm>
            <a:off x="228600" y="6056313"/>
            <a:ext cx="1752600" cy="392112"/>
          </a:xfrm>
          <a:prstGeom prst="rect">
            <a:avLst/>
          </a:prstGeom>
          <a:noFill/>
        </p:spPr>
      </p:pic>
      <p:cxnSp>
        <p:nvCxnSpPr>
          <p:cNvPr id="10" name="Straight Connector 9"/>
          <p:cNvCxnSpPr/>
          <p:nvPr userDrawn="1"/>
        </p:nvCxnSpPr>
        <p:spPr>
          <a:xfrm>
            <a:off x="533400" y="3352800"/>
            <a:ext cx="7999040" cy="0"/>
          </a:xfrm>
          <a:prstGeom prst="line">
            <a:avLst/>
          </a:prstGeom>
          <a:ln>
            <a:solidFill>
              <a:srgbClr val="3D8D35"/>
            </a:solidFill>
          </a:ln>
        </p:spPr>
        <p:style>
          <a:lnRef idx="1">
            <a:schemeClr val="accent1"/>
          </a:lnRef>
          <a:fillRef idx="0">
            <a:schemeClr val="accent1"/>
          </a:fillRef>
          <a:effectRef idx="0">
            <a:schemeClr val="accent1"/>
          </a:effectRef>
          <a:fontRef idx="minor">
            <a:schemeClr val="tx1"/>
          </a:fontRef>
        </p:style>
      </p:cxnSp>
      <p:sp>
        <p:nvSpPr>
          <p:cNvPr id="15" name="Rectangle 14"/>
          <p:cNvSpPr>
            <a:spLocks noChangeArrowheads="1"/>
          </p:cNvSpPr>
          <p:nvPr userDrawn="1"/>
        </p:nvSpPr>
        <p:spPr bwMode="auto">
          <a:xfrm>
            <a:off x="4139953" y="6021536"/>
            <a:ext cx="4858924" cy="461665"/>
          </a:xfrm>
          <a:prstGeom prst="rect">
            <a:avLst/>
          </a:prstGeom>
          <a:noFill/>
          <a:ln>
            <a:noFill/>
          </a:ln>
          <a:effectLst/>
          <a:extLst/>
        </p:spPr>
        <p:txBody>
          <a:bodyPr wrap="square">
            <a:prstTxWarp prst="textNoShape">
              <a:avLst/>
            </a:prstTxWarp>
            <a:spAutoFit/>
          </a:bodyPr>
          <a:lstStyle/>
          <a:p>
            <a:pPr algn="r">
              <a:defRPr/>
            </a:pPr>
            <a:r>
              <a:rPr lang="en-US" sz="800" dirty="0">
                <a:solidFill>
                  <a:schemeClr val="bg1"/>
                </a:solidFill>
                <a:ea typeface="Arial" pitchFamily="-60" charset="0"/>
                <a:cs typeface="Arial" pitchFamily="-60" charset="0"/>
                <a:sym typeface="Arial" pitchFamily="-60" charset="0"/>
              </a:rPr>
              <a:t>© </a:t>
            </a:r>
            <a:r>
              <a:rPr lang="en-US" sz="800" dirty="0" smtClean="0">
                <a:solidFill>
                  <a:schemeClr val="bg1"/>
                </a:solidFill>
                <a:ea typeface="Arial" pitchFamily="-60" charset="0"/>
                <a:cs typeface="Arial" pitchFamily="-60" charset="0"/>
                <a:sym typeface="Arial" pitchFamily="-60" charset="0"/>
              </a:rPr>
              <a:t>2014 </a:t>
            </a:r>
            <a:r>
              <a:rPr lang="en-US" sz="800" dirty="0">
                <a:solidFill>
                  <a:schemeClr val="bg1"/>
                </a:solidFill>
                <a:ea typeface="Arial" pitchFamily="-60" charset="0"/>
                <a:cs typeface="Arial" pitchFamily="-60" charset="0"/>
                <a:sym typeface="Arial" pitchFamily="-60" charset="0"/>
              </a:rPr>
              <a:t>NACHA — The Electronic Payments Association.  All rights </a:t>
            </a:r>
            <a:r>
              <a:rPr lang="en-US" sz="800" dirty="0" smtClean="0">
                <a:solidFill>
                  <a:schemeClr val="bg1"/>
                </a:solidFill>
                <a:ea typeface="Arial" pitchFamily="-60" charset="0"/>
                <a:cs typeface="Arial" pitchFamily="-60" charset="0"/>
                <a:sym typeface="Arial" pitchFamily="-60" charset="0"/>
              </a:rPr>
              <a:t>reserved.</a:t>
            </a:r>
          </a:p>
          <a:p>
            <a:pPr algn="r">
              <a:defRPr/>
            </a:pPr>
            <a:r>
              <a:rPr lang="en-US" sz="800" dirty="0" smtClean="0">
                <a:solidFill>
                  <a:schemeClr val="bg1"/>
                </a:solidFill>
              </a:rPr>
              <a:t>No </a:t>
            </a:r>
            <a:r>
              <a:rPr lang="en-US" sz="800" dirty="0">
                <a:solidFill>
                  <a:schemeClr val="bg1"/>
                </a:solidFill>
              </a:rPr>
              <a:t>part of this material may be used without the prior</a:t>
            </a:r>
            <a:r>
              <a:rPr lang="en-US" sz="800" b="1" dirty="0">
                <a:solidFill>
                  <a:schemeClr val="bg1"/>
                </a:solidFill>
              </a:rPr>
              <a:t> </a:t>
            </a:r>
            <a:r>
              <a:rPr lang="en-US" sz="800" dirty="0">
                <a:solidFill>
                  <a:schemeClr val="bg1"/>
                </a:solidFill>
              </a:rPr>
              <a:t>written</a:t>
            </a:r>
            <a:r>
              <a:rPr lang="en-US" sz="800" b="1" dirty="0">
                <a:solidFill>
                  <a:schemeClr val="bg1"/>
                </a:solidFill>
              </a:rPr>
              <a:t> </a:t>
            </a:r>
            <a:r>
              <a:rPr lang="en-US" sz="800" dirty="0">
                <a:solidFill>
                  <a:schemeClr val="bg1"/>
                </a:solidFill>
              </a:rPr>
              <a:t>permission of NACHA. This material is not intended to provide any </a:t>
            </a:r>
            <a:r>
              <a:rPr lang="en-US" sz="800" dirty="0" smtClean="0">
                <a:solidFill>
                  <a:schemeClr val="bg1"/>
                </a:solidFill>
              </a:rPr>
              <a:t>warranties</a:t>
            </a:r>
            <a:r>
              <a:rPr lang="en-US" sz="800" baseline="0" dirty="0" smtClean="0">
                <a:solidFill>
                  <a:schemeClr val="bg1"/>
                </a:solidFill>
              </a:rPr>
              <a:t> or </a:t>
            </a:r>
            <a:r>
              <a:rPr lang="en-US" sz="800" dirty="0" smtClean="0">
                <a:solidFill>
                  <a:schemeClr val="bg1"/>
                </a:solidFill>
              </a:rPr>
              <a:t>legal advice</a:t>
            </a:r>
            <a:r>
              <a:rPr lang="en-US" sz="800" baseline="0" dirty="0" smtClean="0">
                <a:solidFill>
                  <a:schemeClr val="bg1"/>
                </a:solidFill>
              </a:rPr>
              <a:t> and is intended for educational purposes only.</a:t>
            </a:r>
            <a:endParaRPr lang="en-US" sz="1000" dirty="0">
              <a:solidFill>
                <a:srgbClr val="171717"/>
              </a:solidFill>
              <a:ea typeface="Arial" pitchFamily="-60" charset="0"/>
              <a:cs typeface="Arial" pitchFamily="-60" charset="0"/>
              <a:sym typeface="Arial" pitchFamily="-60" charset="0"/>
            </a:endParaRPr>
          </a:p>
        </p:txBody>
      </p:sp>
    </p:spTree>
    <p:extLst>
      <p:ext uri="{BB962C8B-B14F-4D97-AF65-F5344CB8AC3E}">
        <p14:creationId xmlns:p14="http://schemas.microsoft.com/office/powerpoint/2010/main" val="600308003"/>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lgn="l">
              <a:defRPr sz="2800"/>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sz="2400"/>
            </a:lvl1pPr>
            <a:lvl2pPr>
              <a:defRPr sz="2200"/>
            </a:lvl2pPr>
            <a:lvl3pPr>
              <a:defRPr sz="2000"/>
            </a:lvl3pPr>
            <a:lvl4pPr>
              <a:defRPr sz="1800"/>
            </a:lvl4pPr>
            <a:lvl5pPr>
              <a:defRPr sz="16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DC6CF7A4-7631-40FF-81EF-B75528B1F868}" type="datetimeFigureOut">
              <a:rPr lang="en-US" smtClean="0"/>
              <a:t>5/9/2014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02D7D2-A96F-46AF-86D0-42A72BD4BBCD}" type="slidenum">
              <a:rPr lang="en-US" smtClean="0"/>
              <a:t>‹#›</a:t>
            </a:fld>
            <a:endParaRPr lang="en-US"/>
          </a:p>
        </p:txBody>
      </p:sp>
      <p:pic>
        <p:nvPicPr>
          <p:cNvPr id="7" name="Picture 1034" descr="BottomStripe"/>
          <p:cNvPicPr>
            <a:picLocks noChangeAspect="1" noChangeArrowheads="1"/>
          </p:cNvPicPr>
          <p:nvPr userDrawn="1"/>
        </p:nvPicPr>
        <p:blipFill>
          <a:blip r:embed="rId2"/>
          <a:srcRect/>
          <a:stretch>
            <a:fillRect/>
          </a:stretch>
        </p:blipFill>
        <p:spPr bwMode="auto">
          <a:xfrm>
            <a:off x="0" y="5840413"/>
            <a:ext cx="9145588" cy="1017587"/>
          </a:xfrm>
          <a:prstGeom prst="rect">
            <a:avLst/>
          </a:prstGeom>
          <a:noFill/>
          <a:ln w="9525">
            <a:noFill/>
            <a:miter lim="800000"/>
            <a:headEnd/>
            <a:tailEnd/>
          </a:ln>
        </p:spPr>
      </p:pic>
      <p:pic>
        <p:nvPicPr>
          <p:cNvPr id="8" name="Picture 1030" descr=" NACHA_Logo_White"/>
          <p:cNvPicPr>
            <a:picLocks noChangeAspect="1" noChangeArrowheads="1"/>
          </p:cNvPicPr>
          <p:nvPr userDrawn="1"/>
        </p:nvPicPr>
        <p:blipFill>
          <a:blip r:embed="rId3"/>
          <a:srcRect/>
          <a:stretch>
            <a:fillRect/>
          </a:stretch>
        </p:blipFill>
        <p:spPr bwMode="auto">
          <a:xfrm>
            <a:off x="228600" y="6056313"/>
            <a:ext cx="1752600" cy="392112"/>
          </a:xfrm>
          <a:prstGeom prst="rect">
            <a:avLst/>
          </a:prstGeom>
          <a:noFill/>
        </p:spPr>
      </p:pic>
      <p:cxnSp>
        <p:nvCxnSpPr>
          <p:cNvPr id="10" name="Straight Connector 9"/>
          <p:cNvCxnSpPr/>
          <p:nvPr userDrawn="1"/>
        </p:nvCxnSpPr>
        <p:spPr>
          <a:xfrm>
            <a:off x="0" y="1166813"/>
            <a:ext cx="9145588" cy="0"/>
          </a:xfrm>
          <a:prstGeom prst="line">
            <a:avLst/>
          </a:prstGeom>
          <a:ln>
            <a:solidFill>
              <a:srgbClr val="3D8D35"/>
            </a:solidFill>
          </a:ln>
        </p:spPr>
        <p:style>
          <a:lnRef idx="1">
            <a:schemeClr val="accent1"/>
          </a:lnRef>
          <a:fillRef idx="0">
            <a:schemeClr val="accent1"/>
          </a:fillRef>
          <a:effectRef idx="0">
            <a:schemeClr val="accent1"/>
          </a:effectRef>
          <a:fontRef idx="minor">
            <a:schemeClr val="tx1"/>
          </a:fontRef>
        </p:style>
      </p:cxnSp>
      <p:pic>
        <p:nvPicPr>
          <p:cNvPr id="12" name="Picture 15" descr="LOGO_half"/>
          <p:cNvPicPr>
            <a:picLocks noChangeAspect="1" noChangeArrowheads="1"/>
          </p:cNvPicPr>
          <p:nvPr userDrawn="1"/>
        </p:nvPicPr>
        <p:blipFill>
          <a:blip r:embed="rId4"/>
          <a:srcRect/>
          <a:stretch>
            <a:fillRect/>
          </a:stretch>
        </p:blipFill>
        <p:spPr bwMode="auto">
          <a:xfrm>
            <a:off x="7010400" y="0"/>
            <a:ext cx="2286000" cy="1166813"/>
          </a:xfrm>
          <a:prstGeom prst="rect">
            <a:avLst/>
          </a:prstGeom>
          <a:noFill/>
          <a:ln w="9525">
            <a:noFill/>
            <a:miter lim="800000"/>
            <a:headEnd/>
            <a:tailEnd/>
          </a:ln>
        </p:spPr>
      </p:pic>
      <p:sp>
        <p:nvSpPr>
          <p:cNvPr id="13" name="Rectangle 12"/>
          <p:cNvSpPr>
            <a:spLocks noChangeArrowheads="1"/>
          </p:cNvSpPr>
          <p:nvPr userDrawn="1"/>
        </p:nvSpPr>
        <p:spPr bwMode="auto">
          <a:xfrm>
            <a:off x="4139953" y="6021536"/>
            <a:ext cx="4858924" cy="461665"/>
          </a:xfrm>
          <a:prstGeom prst="rect">
            <a:avLst/>
          </a:prstGeom>
          <a:noFill/>
          <a:ln>
            <a:noFill/>
          </a:ln>
          <a:effectLst/>
          <a:extLst/>
        </p:spPr>
        <p:txBody>
          <a:bodyPr wrap="square">
            <a:prstTxWarp prst="textNoShape">
              <a:avLst/>
            </a:prstTxWarp>
            <a:spAutoFit/>
          </a:bodyPr>
          <a:lstStyle/>
          <a:p>
            <a:pPr algn="r">
              <a:defRPr/>
            </a:pPr>
            <a:r>
              <a:rPr lang="en-US" sz="800" dirty="0">
                <a:solidFill>
                  <a:schemeClr val="bg1"/>
                </a:solidFill>
                <a:ea typeface="Arial" pitchFamily="-60" charset="0"/>
                <a:cs typeface="Arial" pitchFamily="-60" charset="0"/>
                <a:sym typeface="Arial" pitchFamily="-60" charset="0"/>
              </a:rPr>
              <a:t>© </a:t>
            </a:r>
            <a:r>
              <a:rPr lang="en-US" sz="800" dirty="0" smtClean="0">
                <a:solidFill>
                  <a:schemeClr val="bg1"/>
                </a:solidFill>
                <a:ea typeface="Arial" pitchFamily="-60" charset="0"/>
                <a:cs typeface="Arial" pitchFamily="-60" charset="0"/>
                <a:sym typeface="Arial" pitchFamily="-60" charset="0"/>
              </a:rPr>
              <a:t>2014 </a:t>
            </a:r>
            <a:r>
              <a:rPr lang="en-US" sz="800" dirty="0">
                <a:solidFill>
                  <a:schemeClr val="bg1"/>
                </a:solidFill>
                <a:ea typeface="Arial" pitchFamily="-60" charset="0"/>
                <a:cs typeface="Arial" pitchFamily="-60" charset="0"/>
                <a:sym typeface="Arial" pitchFamily="-60" charset="0"/>
              </a:rPr>
              <a:t>NACHA — The Electronic Payments Association.  All rights </a:t>
            </a:r>
            <a:r>
              <a:rPr lang="en-US" sz="800" dirty="0" smtClean="0">
                <a:solidFill>
                  <a:schemeClr val="bg1"/>
                </a:solidFill>
                <a:ea typeface="Arial" pitchFamily="-60" charset="0"/>
                <a:cs typeface="Arial" pitchFamily="-60" charset="0"/>
                <a:sym typeface="Arial" pitchFamily="-60" charset="0"/>
              </a:rPr>
              <a:t>reserved.</a:t>
            </a:r>
          </a:p>
          <a:p>
            <a:pPr algn="r">
              <a:defRPr/>
            </a:pPr>
            <a:r>
              <a:rPr lang="en-US" sz="800" dirty="0" smtClean="0">
                <a:solidFill>
                  <a:schemeClr val="bg1"/>
                </a:solidFill>
              </a:rPr>
              <a:t>No </a:t>
            </a:r>
            <a:r>
              <a:rPr lang="en-US" sz="800" dirty="0">
                <a:solidFill>
                  <a:schemeClr val="bg1"/>
                </a:solidFill>
              </a:rPr>
              <a:t>part of this material may be used without the prior</a:t>
            </a:r>
            <a:r>
              <a:rPr lang="en-US" sz="800" b="1" dirty="0">
                <a:solidFill>
                  <a:schemeClr val="bg1"/>
                </a:solidFill>
              </a:rPr>
              <a:t> </a:t>
            </a:r>
            <a:r>
              <a:rPr lang="en-US" sz="800" dirty="0">
                <a:solidFill>
                  <a:schemeClr val="bg1"/>
                </a:solidFill>
              </a:rPr>
              <a:t>written</a:t>
            </a:r>
            <a:r>
              <a:rPr lang="en-US" sz="800" b="1" dirty="0">
                <a:solidFill>
                  <a:schemeClr val="bg1"/>
                </a:solidFill>
              </a:rPr>
              <a:t> </a:t>
            </a:r>
            <a:r>
              <a:rPr lang="en-US" sz="800" dirty="0">
                <a:solidFill>
                  <a:schemeClr val="bg1"/>
                </a:solidFill>
              </a:rPr>
              <a:t>permission of NACHA. This material is not intended to provide any </a:t>
            </a:r>
            <a:r>
              <a:rPr lang="en-US" sz="800" dirty="0" smtClean="0">
                <a:solidFill>
                  <a:schemeClr val="bg1"/>
                </a:solidFill>
              </a:rPr>
              <a:t>warranties</a:t>
            </a:r>
            <a:r>
              <a:rPr lang="en-US" sz="800" baseline="0" dirty="0" smtClean="0">
                <a:solidFill>
                  <a:schemeClr val="bg1"/>
                </a:solidFill>
              </a:rPr>
              <a:t> or </a:t>
            </a:r>
            <a:r>
              <a:rPr lang="en-US" sz="800" dirty="0" smtClean="0">
                <a:solidFill>
                  <a:schemeClr val="bg1"/>
                </a:solidFill>
              </a:rPr>
              <a:t>legal advice</a:t>
            </a:r>
            <a:r>
              <a:rPr lang="en-US" sz="800" baseline="0" dirty="0" smtClean="0">
                <a:solidFill>
                  <a:schemeClr val="bg1"/>
                </a:solidFill>
              </a:rPr>
              <a:t> and is intended for educational purposes only.</a:t>
            </a:r>
            <a:endParaRPr lang="en-US" sz="1000" dirty="0">
              <a:solidFill>
                <a:srgbClr val="171717"/>
              </a:solidFill>
              <a:ea typeface="Arial" pitchFamily="-60" charset="0"/>
              <a:cs typeface="Arial" pitchFamily="-60" charset="0"/>
              <a:sym typeface="Arial" pitchFamily="-60" charset="0"/>
            </a:endParaRPr>
          </a:p>
        </p:txBody>
      </p:sp>
      <p:sp>
        <p:nvSpPr>
          <p:cNvPr id="14" name="Rectangle 6"/>
          <p:cNvSpPr txBox="1">
            <a:spLocks noChangeArrowheads="1"/>
          </p:cNvSpPr>
          <p:nvPr userDrawn="1"/>
        </p:nvSpPr>
        <p:spPr bwMode="auto">
          <a:xfrm>
            <a:off x="8686800" y="0"/>
            <a:ext cx="457200" cy="457200"/>
          </a:xfrm>
          <a:prstGeom prst="rect">
            <a:avLst/>
          </a:prstGeom>
          <a:solidFill>
            <a:srgbClr val="0070C0"/>
          </a:solidFill>
          <a:ln w="9525">
            <a:noFill/>
            <a:miter lim="800000"/>
            <a:headEnd/>
            <a:tailEnd/>
          </a:ln>
        </p:spPr>
        <p:txBody>
          <a:bodyPr anchor="ctr">
            <a:prstTxWarp prst="textNoShape">
              <a:avLst/>
            </a:prstTxWarp>
          </a:bodyPr>
          <a:lstStyle/>
          <a:p>
            <a:pPr algn="ctr">
              <a:lnSpc>
                <a:spcPct val="90000"/>
              </a:lnSpc>
              <a:defRPr/>
            </a:pPr>
            <a:fld id="{DA82A3D0-E027-4D0A-BEDB-2A59134E5E0C}" type="slidenum">
              <a:rPr lang="en-US" sz="1200">
                <a:solidFill>
                  <a:schemeClr val="bg1"/>
                </a:solidFill>
              </a:rPr>
              <a:pPr algn="ctr">
                <a:lnSpc>
                  <a:spcPct val="90000"/>
                </a:lnSpc>
                <a:defRPr/>
              </a:pPr>
              <a:t>‹#›</a:t>
            </a:fld>
            <a:endParaRPr lang="en-US" sz="1200"/>
          </a:p>
        </p:txBody>
      </p:sp>
    </p:spTree>
    <p:extLst>
      <p:ext uri="{BB962C8B-B14F-4D97-AF65-F5344CB8AC3E}">
        <p14:creationId xmlns:p14="http://schemas.microsoft.com/office/powerpoint/2010/main" val="133534480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normAutofit/>
          </a:bodyPr>
          <a:lstStyle>
            <a:lvl1pPr algn="l">
              <a:defRPr sz="3200" b="1" cap="all"/>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4" name="Date Placeholder 3"/>
          <p:cNvSpPr>
            <a:spLocks noGrp="1"/>
          </p:cNvSpPr>
          <p:nvPr>
            <p:ph type="dt" sz="half" idx="10"/>
          </p:nvPr>
        </p:nvSpPr>
        <p:spPr/>
        <p:txBody>
          <a:bodyPr/>
          <a:lstStyle/>
          <a:p>
            <a:fld id="{DC6CF7A4-7631-40FF-81EF-B75528B1F868}" type="datetimeFigureOut">
              <a:rPr lang="en-US" smtClean="0"/>
              <a:t>5/9/2014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02D7D2-A96F-46AF-86D0-42A72BD4BBCD}" type="slidenum">
              <a:rPr lang="en-US" smtClean="0"/>
              <a:t>‹#›</a:t>
            </a:fld>
            <a:endParaRPr lang="en-US"/>
          </a:p>
        </p:txBody>
      </p:sp>
      <p:pic>
        <p:nvPicPr>
          <p:cNvPr id="7" name="Picture 1034" descr="BottomStripe"/>
          <p:cNvPicPr>
            <a:picLocks noChangeAspect="1" noChangeArrowheads="1"/>
          </p:cNvPicPr>
          <p:nvPr userDrawn="1"/>
        </p:nvPicPr>
        <p:blipFill>
          <a:blip r:embed="rId2"/>
          <a:srcRect/>
          <a:stretch>
            <a:fillRect/>
          </a:stretch>
        </p:blipFill>
        <p:spPr bwMode="auto">
          <a:xfrm>
            <a:off x="0" y="5840413"/>
            <a:ext cx="9145588" cy="1017587"/>
          </a:xfrm>
          <a:prstGeom prst="rect">
            <a:avLst/>
          </a:prstGeom>
          <a:noFill/>
          <a:ln w="9525">
            <a:noFill/>
            <a:miter lim="800000"/>
            <a:headEnd/>
            <a:tailEnd/>
          </a:ln>
        </p:spPr>
      </p:pic>
      <p:pic>
        <p:nvPicPr>
          <p:cNvPr id="8" name="Picture 1030" descr=" NACHA_Logo_White"/>
          <p:cNvPicPr>
            <a:picLocks noChangeAspect="1" noChangeArrowheads="1"/>
          </p:cNvPicPr>
          <p:nvPr userDrawn="1"/>
        </p:nvPicPr>
        <p:blipFill>
          <a:blip r:embed="rId3"/>
          <a:srcRect/>
          <a:stretch>
            <a:fillRect/>
          </a:stretch>
        </p:blipFill>
        <p:spPr bwMode="auto">
          <a:xfrm>
            <a:off x="228600" y="6056313"/>
            <a:ext cx="1752600" cy="392112"/>
          </a:xfrm>
          <a:prstGeom prst="rect">
            <a:avLst/>
          </a:prstGeom>
          <a:noFill/>
        </p:spPr>
      </p:pic>
      <p:pic>
        <p:nvPicPr>
          <p:cNvPr id="9" name="Picture 1035" descr="LOGO_half"/>
          <p:cNvPicPr>
            <a:picLocks noChangeAspect="1" noChangeArrowheads="1"/>
          </p:cNvPicPr>
          <p:nvPr userDrawn="1"/>
        </p:nvPicPr>
        <p:blipFill>
          <a:blip r:embed="rId4"/>
          <a:srcRect/>
          <a:stretch>
            <a:fillRect/>
          </a:stretch>
        </p:blipFill>
        <p:spPr bwMode="auto">
          <a:xfrm>
            <a:off x="5257800" y="3822700"/>
            <a:ext cx="4157663" cy="2120900"/>
          </a:xfrm>
          <a:prstGeom prst="rect">
            <a:avLst/>
          </a:prstGeom>
          <a:noFill/>
          <a:ln w="9525">
            <a:noFill/>
            <a:miter lim="800000"/>
            <a:headEnd/>
            <a:tailEnd/>
          </a:ln>
        </p:spPr>
      </p:pic>
      <p:sp>
        <p:nvSpPr>
          <p:cNvPr id="10" name="Rectangle 9"/>
          <p:cNvSpPr>
            <a:spLocks noChangeArrowheads="1"/>
          </p:cNvSpPr>
          <p:nvPr userDrawn="1"/>
        </p:nvSpPr>
        <p:spPr bwMode="auto">
          <a:xfrm>
            <a:off x="4139953" y="6021536"/>
            <a:ext cx="4858924" cy="461665"/>
          </a:xfrm>
          <a:prstGeom prst="rect">
            <a:avLst/>
          </a:prstGeom>
          <a:noFill/>
          <a:ln>
            <a:noFill/>
          </a:ln>
          <a:effectLst/>
          <a:extLst/>
        </p:spPr>
        <p:txBody>
          <a:bodyPr wrap="square">
            <a:prstTxWarp prst="textNoShape">
              <a:avLst/>
            </a:prstTxWarp>
            <a:spAutoFit/>
          </a:bodyPr>
          <a:lstStyle/>
          <a:p>
            <a:pPr algn="r">
              <a:defRPr/>
            </a:pPr>
            <a:r>
              <a:rPr lang="en-US" sz="800" dirty="0">
                <a:solidFill>
                  <a:schemeClr val="bg1"/>
                </a:solidFill>
                <a:ea typeface="Arial" pitchFamily="-60" charset="0"/>
                <a:cs typeface="Arial" pitchFamily="-60" charset="0"/>
                <a:sym typeface="Arial" pitchFamily="-60" charset="0"/>
              </a:rPr>
              <a:t>© </a:t>
            </a:r>
            <a:r>
              <a:rPr lang="en-US" sz="800" dirty="0" smtClean="0">
                <a:solidFill>
                  <a:schemeClr val="bg1"/>
                </a:solidFill>
                <a:ea typeface="Arial" pitchFamily="-60" charset="0"/>
                <a:cs typeface="Arial" pitchFamily="-60" charset="0"/>
                <a:sym typeface="Arial" pitchFamily="-60" charset="0"/>
              </a:rPr>
              <a:t>2014 </a:t>
            </a:r>
            <a:r>
              <a:rPr lang="en-US" sz="800" dirty="0">
                <a:solidFill>
                  <a:schemeClr val="bg1"/>
                </a:solidFill>
                <a:ea typeface="Arial" pitchFamily="-60" charset="0"/>
                <a:cs typeface="Arial" pitchFamily="-60" charset="0"/>
                <a:sym typeface="Arial" pitchFamily="-60" charset="0"/>
              </a:rPr>
              <a:t>NACHA — The Electronic Payments Association.  All rights </a:t>
            </a:r>
            <a:r>
              <a:rPr lang="en-US" sz="800" dirty="0" smtClean="0">
                <a:solidFill>
                  <a:schemeClr val="bg1"/>
                </a:solidFill>
                <a:ea typeface="Arial" pitchFamily="-60" charset="0"/>
                <a:cs typeface="Arial" pitchFamily="-60" charset="0"/>
                <a:sym typeface="Arial" pitchFamily="-60" charset="0"/>
              </a:rPr>
              <a:t>reserved.</a:t>
            </a:r>
          </a:p>
          <a:p>
            <a:pPr algn="r">
              <a:defRPr/>
            </a:pPr>
            <a:r>
              <a:rPr lang="en-US" sz="800" dirty="0" smtClean="0">
                <a:solidFill>
                  <a:schemeClr val="bg1"/>
                </a:solidFill>
              </a:rPr>
              <a:t>No </a:t>
            </a:r>
            <a:r>
              <a:rPr lang="en-US" sz="800" dirty="0">
                <a:solidFill>
                  <a:schemeClr val="bg1"/>
                </a:solidFill>
              </a:rPr>
              <a:t>part of this material may be used without the prior</a:t>
            </a:r>
            <a:r>
              <a:rPr lang="en-US" sz="800" b="1" dirty="0">
                <a:solidFill>
                  <a:schemeClr val="bg1"/>
                </a:solidFill>
              </a:rPr>
              <a:t> </a:t>
            </a:r>
            <a:r>
              <a:rPr lang="en-US" sz="800" dirty="0">
                <a:solidFill>
                  <a:schemeClr val="bg1"/>
                </a:solidFill>
              </a:rPr>
              <a:t>written</a:t>
            </a:r>
            <a:r>
              <a:rPr lang="en-US" sz="800" b="1" dirty="0">
                <a:solidFill>
                  <a:schemeClr val="bg1"/>
                </a:solidFill>
              </a:rPr>
              <a:t> </a:t>
            </a:r>
            <a:r>
              <a:rPr lang="en-US" sz="800" dirty="0">
                <a:solidFill>
                  <a:schemeClr val="bg1"/>
                </a:solidFill>
              </a:rPr>
              <a:t>permission of NACHA. This material is not intended to provide any </a:t>
            </a:r>
            <a:r>
              <a:rPr lang="en-US" sz="800" dirty="0" smtClean="0">
                <a:solidFill>
                  <a:schemeClr val="bg1"/>
                </a:solidFill>
              </a:rPr>
              <a:t>warranties</a:t>
            </a:r>
            <a:r>
              <a:rPr lang="en-US" sz="800" baseline="0" dirty="0" smtClean="0">
                <a:solidFill>
                  <a:schemeClr val="bg1"/>
                </a:solidFill>
              </a:rPr>
              <a:t> or </a:t>
            </a:r>
            <a:r>
              <a:rPr lang="en-US" sz="800" dirty="0" smtClean="0">
                <a:solidFill>
                  <a:schemeClr val="bg1"/>
                </a:solidFill>
              </a:rPr>
              <a:t>legal advice</a:t>
            </a:r>
            <a:r>
              <a:rPr lang="en-US" sz="800" baseline="0" dirty="0" smtClean="0">
                <a:solidFill>
                  <a:schemeClr val="bg1"/>
                </a:solidFill>
              </a:rPr>
              <a:t> and is intended for educational purposes only.</a:t>
            </a:r>
            <a:endParaRPr lang="en-US" sz="1000" dirty="0">
              <a:solidFill>
                <a:srgbClr val="171717"/>
              </a:solidFill>
              <a:ea typeface="Arial" pitchFamily="-60" charset="0"/>
              <a:cs typeface="Arial" pitchFamily="-60" charset="0"/>
              <a:sym typeface="Arial" pitchFamily="-60" charset="0"/>
            </a:endParaRPr>
          </a:p>
        </p:txBody>
      </p:sp>
      <p:sp>
        <p:nvSpPr>
          <p:cNvPr id="11" name="Rectangle 6"/>
          <p:cNvSpPr txBox="1">
            <a:spLocks noChangeArrowheads="1"/>
          </p:cNvSpPr>
          <p:nvPr userDrawn="1"/>
        </p:nvSpPr>
        <p:spPr bwMode="auto">
          <a:xfrm>
            <a:off x="8686800" y="0"/>
            <a:ext cx="457200" cy="457200"/>
          </a:xfrm>
          <a:prstGeom prst="rect">
            <a:avLst/>
          </a:prstGeom>
          <a:solidFill>
            <a:srgbClr val="0070C0"/>
          </a:solidFill>
          <a:ln w="9525">
            <a:noFill/>
            <a:miter lim="800000"/>
            <a:headEnd/>
            <a:tailEnd/>
          </a:ln>
        </p:spPr>
        <p:txBody>
          <a:bodyPr anchor="ctr">
            <a:prstTxWarp prst="textNoShape">
              <a:avLst/>
            </a:prstTxWarp>
          </a:bodyPr>
          <a:lstStyle/>
          <a:p>
            <a:pPr algn="ctr">
              <a:lnSpc>
                <a:spcPct val="90000"/>
              </a:lnSpc>
              <a:defRPr/>
            </a:pPr>
            <a:fld id="{DA82A3D0-E027-4D0A-BEDB-2A59134E5E0C}" type="slidenum">
              <a:rPr lang="en-US" sz="1200">
                <a:solidFill>
                  <a:schemeClr val="bg1"/>
                </a:solidFill>
              </a:rPr>
              <a:pPr algn="ctr">
                <a:lnSpc>
                  <a:spcPct val="90000"/>
                </a:lnSpc>
                <a:defRPr/>
              </a:pPr>
              <a:t>‹#›</a:t>
            </a:fld>
            <a:endParaRPr lang="en-US" sz="1200"/>
          </a:p>
        </p:txBody>
      </p:sp>
    </p:spTree>
    <p:extLst>
      <p:ext uri="{BB962C8B-B14F-4D97-AF65-F5344CB8AC3E}">
        <p14:creationId xmlns:p14="http://schemas.microsoft.com/office/powerpoint/2010/main" val="2518394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lgn="l">
              <a:defRPr sz="2800"/>
            </a:lvl1pPr>
          </a:lstStyle>
          <a:p>
            <a:r>
              <a:rPr lang="en-US" dirty="0" smtClean="0"/>
              <a:t>Click to edit Master title style</a:t>
            </a:r>
            <a:endParaRPr lang="en-US" dirty="0"/>
          </a:p>
        </p:txBody>
      </p:sp>
      <p:sp>
        <p:nvSpPr>
          <p:cNvPr id="3" name="Content Placeholder 2"/>
          <p:cNvSpPr>
            <a:spLocks noGrp="1"/>
          </p:cNvSpPr>
          <p:nvPr>
            <p:ph sz="half" idx="1"/>
          </p:nvPr>
        </p:nvSpPr>
        <p:spPr>
          <a:xfrm>
            <a:off x="457200" y="1600200"/>
            <a:ext cx="4038600" cy="4525963"/>
          </a:xfrm>
        </p:spPr>
        <p:txBody>
          <a:bodyPr/>
          <a:lstStyle>
            <a:lvl1pPr>
              <a:defRPr sz="2400"/>
            </a:lvl1pPr>
            <a:lvl2pPr>
              <a:defRPr sz="2200"/>
            </a:lvl2pPr>
            <a:lvl3pPr>
              <a:defRPr sz="2000"/>
            </a:lvl3pPr>
            <a:lvl4pPr>
              <a:defRPr sz="1800"/>
            </a:lvl4pPr>
            <a:lvl5pPr>
              <a:defRPr sz="16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2200"/>
            </a:lvl2pPr>
            <a:lvl3pPr>
              <a:defRPr sz="2000"/>
            </a:lvl3pPr>
            <a:lvl4pPr>
              <a:defRPr sz="1800"/>
            </a:lvl4pPr>
            <a:lvl5pPr>
              <a:defRPr sz="16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4"/>
          <p:cNvSpPr>
            <a:spLocks noGrp="1"/>
          </p:cNvSpPr>
          <p:nvPr>
            <p:ph type="dt" sz="half" idx="10"/>
          </p:nvPr>
        </p:nvSpPr>
        <p:spPr/>
        <p:txBody>
          <a:bodyPr/>
          <a:lstStyle/>
          <a:p>
            <a:fld id="{DC6CF7A4-7631-40FF-81EF-B75528B1F868}" type="datetimeFigureOut">
              <a:rPr lang="en-US" smtClean="0"/>
              <a:t>5/9/2014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E02D7D2-A96F-46AF-86D0-42A72BD4BBCD}" type="slidenum">
              <a:rPr lang="en-US" smtClean="0"/>
              <a:t>‹#›</a:t>
            </a:fld>
            <a:endParaRPr lang="en-US"/>
          </a:p>
        </p:txBody>
      </p:sp>
      <p:pic>
        <p:nvPicPr>
          <p:cNvPr id="8" name="Picture 1034" descr="BottomStripe"/>
          <p:cNvPicPr>
            <a:picLocks noChangeAspect="1" noChangeArrowheads="1"/>
          </p:cNvPicPr>
          <p:nvPr userDrawn="1"/>
        </p:nvPicPr>
        <p:blipFill>
          <a:blip r:embed="rId2"/>
          <a:srcRect/>
          <a:stretch>
            <a:fillRect/>
          </a:stretch>
        </p:blipFill>
        <p:spPr bwMode="auto">
          <a:xfrm>
            <a:off x="0" y="5840413"/>
            <a:ext cx="9145588" cy="1017587"/>
          </a:xfrm>
          <a:prstGeom prst="rect">
            <a:avLst/>
          </a:prstGeom>
          <a:noFill/>
          <a:ln w="9525">
            <a:noFill/>
            <a:miter lim="800000"/>
            <a:headEnd/>
            <a:tailEnd/>
          </a:ln>
        </p:spPr>
      </p:pic>
      <p:pic>
        <p:nvPicPr>
          <p:cNvPr id="9" name="Picture 1030" descr=" NACHA_Logo_White"/>
          <p:cNvPicPr>
            <a:picLocks noChangeAspect="1" noChangeArrowheads="1"/>
          </p:cNvPicPr>
          <p:nvPr userDrawn="1"/>
        </p:nvPicPr>
        <p:blipFill>
          <a:blip r:embed="rId3"/>
          <a:srcRect/>
          <a:stretch>
            <a:fillRect/>
          </a:stretch>
        </p:blipFill>
        <p:spPr bwMode="auto">
          <a:xfrm>
            <a:off x="228600" y="6056313"/>
            <a:ext cx="1752600" cy="392112"/>
          </a:xfrm>
          <a:prstGeom prst="rect">
            <a:avLst/>
          </a:prstGeom>
          <a:noFill/>
        </p:spPr>
      </p:pic>
      <p:cxnSp>
        <p:nvCxnSpPr>
          <p:cNvPr id="11" name="Straight Connector 10"/>
          <p:cNvCxnSpPr/>
          <p:nvPr userDrawn="1"/>
        </p:nvCxnSpPr>
        <p:spPr>
          <a:xfrm>
            <a:off x="0" y="1166813"/>
            <a:ext cx="9145588" cy="0"/>
          </a:xfrm>
          <a:prstGeom prst="line">
            <a:avLst/>
          </a:prstGeom>
          <a:ln>
            <a:solidFill>
              <a:srgbClr val="3D8D35"/>
            </a:solidFill>
          </a:ln>
        </p:spPr>
        <p:style>
          <a:lnRef idx="1">
            <a:schemeClr val="accent1"/>
          </a:lnRef>
          <a:fillRef idx="0">
            <a:schemeClr val="accent1"/>
          </a:fillRef>
          <a:effectRef idx="0">
            <a:schemeClr val="accent1"/>
          </a:effectRef>
          <a:fontRef idx="minor">
            <a:schemeClr val="tx1"/>
          </a:fontRef>
        </p:style>
      </p:cxnSp>
      <p:pic>
        <p:nvPicPr>
          <p:cNvPr id="12" name="Picture 15" descr="LOGO_half"/>
          <p:cNvPicPr>
            <a:picLocks noChangeAspect="1" noChangeArrowheads="1"/>
          </p:cNvPicPr>
          <p:nvPr userDrawn="1"/>
        </p:nvPicPr>
        <p:blipFill>
          <a:blip r:embed="rId4"/>
          <a:srcRect/>
          <a:stretch>
            <a:fillRect/>
          </a:stretch>
        </p:blipFill>
        <p:spPr bwMode="auto">
          <a:xfrm>
            <a:off x="7010400" y="0"/>
            <a:ext cx="2286000" cy="1166813"/>
          </a:xfrm>
          <a:prstGeom prst="rect">
            <a:avLst/>
          </a:prstGeom>
          <a:noFill/>
          <a:ln w="9525">
            <a:noFill/>
            <a:miter lim="800000"/>
            <a:headEnd/>
            <a:tailEnd/>
          </a:ln>
        </p:spPr>
      </p:pic>
      <p:sp>
        <p:nvSpPr>
          <p:cNvPr id="13" name="Rectangle 12"/>
          <p:cNvSpPr>
            <a:spLocks noChangeArrowheads="1"/>
          </p:cNvSpPr>
          <p:nvPr userDrawn="1"/>
        </p:nvSpPr>
        <p:spPr bwMode="auto">
          <a:xfrm>
            <a:off x="4139953" y="6021536"/>
            <a:ext cx="4858924" cy="461665"/>
          </a:xfrm>
          <a:prstGeom prst="rect">
            <a:avLst/>
          </a:prstGeom>
          <a:noFill/>
          <a:ln>
            <a:noFill/>
          </a:ln>
          <a:effectLst/>
          <a:extLst/>
        </p:spPr>
        <p:txBody>
          <a:bodyPr wrap="square">
            <a:prstTxWarp prst="textNoShape">
              <a:avLst/>
            </a:prstTxWarp>
            <a:spAutoFit/>
          </a:bodyPr>
          <a:lstStyle/>
          <a:p>
            <a:pPr algn="r">
              <a:defRPr/>
            </a:pPr>
            <a:r>
              <a:rPr lang="en-US" sz="800" dirty="0">
                <a:solidFill>
                  <a:schemeClr val="bg1"/>
                </a:solidFill>
                <a:ea typeface="Arial" pitchFamily="-60" charset="0"/>
                <a:cs typeface="Arial" pitchFamily="-60" charset="0"/>
                <a:sym typeface="Arial" pitchFamily="-60" charset="0"/>
              </a:rPr>
              <a:t>© </a:t>
            </a:r>
            <a:r>
              <a:rPr lang="en-US" sz="800" dirty="0" smtClean="0">
                <a:solidFill>
                  <a:schemeClr val="bg1"/>
                </a:solidFill>
                <a:ea typeface="Arial" pitchFamily="-60" charset="0"/>
                <a:cs typeface="Arial" pitchFamily="-60" charset="0"/>
                <a:sym typeface="Arial" pitchFamily="-60" charset="0"/>
              </a:rPr>
              <a:t>2014 </a:t>
            </a:r>
            <a:r>
              <a:rPr lang="en-US" sz="800" dirty="0">
                <a:solidFill>
                  <a:schemeClr val="bg1"/>
                </a:solidFill>
                <a:ea typeface="Arial" pitchFamily="-60" charset="0"/>
                <a:cs typeface="Arial" pitchFamily="-60" charset="0"/>
                <a:sym typeface="Arial" pitchFamily="-60" charset="0"/>
              </a:rPr>
              <a:t>NACHA — The Electronic Payments Association.  All rights </a:t>
            </a:r>
            <a:r>
              <a:rPr lang="en-US" sz="800" dirty="0" smtClean="0">
                <a:solidFill>
                  <a:schemeClr val="bg1"/>
                </a:solidFill>
                <a:ea typeface="Arial" pitchFamily="-60" charset="0"/>
                <a:cs typeface="Arial" pitchFamily="-60" charset="0"/>
                <a:sym typeface="Arial" pitchFamily="-60" charset="0"/>
              </a:rPr>
              <a:t>reserved.</a:t>
            </a:r>
          </a:p>
          <a:p>
            <a:pPr algn="r">
              <a:defRPr/>
            </a:pPr>
            <a:r>
              <a:rPr lang="en-US" sz="800" dirty="0" smtClean="0">
                <a:solidFill>
                  <a:schemeClr val="bg1"/>
                </a:solidFill>
              </a:rPr>
              <a:t>No </a:t>
            </a:r>
            <a:r>
              <a:rPr lang="en-US" sz="800" dirty="0">
                <a:solidFill>
                  <a:schemeClr val="bg1"/>
                </a:solidFill>
              </a:rPr>
              <a:t>part of this material may be used without the prior</a:t>
            </a:r>
            <a:r>
              <a:rPr lang="en-US" sz="800" b="1" dirty="0">
                <a:solidFill>
                  <a:schemeClr val="bg1"/>
                </a:solidFill>
              </a:rPr>
              <a:t> </a:t>
            </a:r>
            <a:r>
              <a:rPr lang="en-US" sz="800" dirty="0">
                <a:solidFill>
                  <a:schemeClr val="bg1"/>
                </a:solidFill>
              </a:rPr>
              <a:t>written</a:t>
            </a:r>
            <a:r>
              <a:rPr lang="en-US" sz="800" b="1" dirty="0">
                <a:solidFill>
                  <a:schemeClr val="bg1"/>
                </a:solidFill>
              </a:rPr>
              <a:t> </a:t>
            </a:r>
            <a:r>
              <a:rPr lang="en-US" sz="800" dirty="0">
                <a:solidFill>
                  <a:schemeClr val="bg1"/>
                </a:solidFill>
              </a:rPr>
              <a:t>permission of NACHA. This material is not intended to provide any </a:t>
            </a:r>
            <a:r>
              <a:rPr lang="en-US" sz="800" dirty="0" smtClean="0">
                <a:solidFill>
                  <a:schemeClr val="bg1"/>
                </a:solidFill>
              </a:rPr>
              <a:t>warranties</a:t>
            </a:r>
            <a:r>
              <a:rPr lang="en-US" sz="800" baseline="0" dirty="0" smtClean="0">
                <a:solidFill>
                  <a:schemeClr val="bg1"/>
                </a:solidFill>
              </a:rPr>
              <a:t> or </a:t>
            </a:r>
            <a:r>
              <a:rPr lang="en-US" sz="800" dirty="0" smtClean="0">
                <a:solidFill>
                  <a:schemeClr val="bg1"/>
                </a:solidFill>
              </a:rPr>
              <a:t>legal advice</a:t>
            </a:r>
            <a:r>
              <a:rPr lang="en-US" sz="800" baseline="0" dirty="0" smtClean="0">
                <a:solidFill>
                  <a:schemeClr val="bg1"/>
                </a:solidFill>
              </a:rPr>
              <a:t> and is intended for educational purposes only.</a:t>
            </a:r>
            <a:endParaRPr lang="en-US" sz="1000" dirty="0">
              <a:solidFill>
                <a:srgbClr val="171717"/>
              </a:solidFill>
              <a:ea typeface="Arial" pitchFamily="-60" charset="0"/>
              <a:cs typeface="Arial" pitchFamily="-60" charset="0"/>
              <a:sym typeface="Arial" pitchFamily="-60" charset="0"/>
            </a:endParaRPr>
          </a:p>
        </p:txBody>
      </p:sp>
      <p:sp>
        <p:nvSpPr>
          <p:cNvPr id="14" name="Rectangle 6"/>
          <p:cNvSpPr txBox="1">
            <a:spLocks noChangeArrowheads="1"/>
          </p:cNvSpPr>
          <p:nvPr userDrawn="1"/>
        </p:nvSpPr>
        <p:spPr bwMode="auto">
          <a:xfrm>
            <a:off x="8686800" y="0"/>
            <a:ext cx="457200" cy="457200"/>
          </a:xfrm>
          <a:prstGeom prst="rect">
            <a:avLst/>
          </a:prstGeom>
          <a:solidFill>
            <a:srgbClr val="0070C0"/>
          </a:solidFill>
          <a:ln w="9525">
            <a:noFill/>
            <a:miter lim="800000"/>
            <a:headEnd/>
            <a:tailEnd/>
          </a:ln>
        </p:spPr>
        <p:txBody>
          <a:bodyPr anchor="ctr">
            <a:prstTxWarp prst="textNoShape">
              <a:avLst/>
            </a:prstTxWarp>
          </a:bodyPr>
          <a:lstStyle/>
          <a:p>
            <a:pPr algn="ctr">
              <a:lnSpc>
                <a:spcPct val="90000"/>
              </a:lnSpc>
              <a:defRPr/>
            </a:pPr>
            <a:fld id="{DA82A3D0-E027-4D0A-BEDB-2A59134E5E0C}" type="slidenum">
              <a:rPr lang="en-US" sz="1200">
                <a:solidFill>
                  <a:schemeClr val="bg1"/>
                </a:solidFill>
              </a:rPr>
              <a:pPr algn="ctr">
                <a:lnSpc>
                  <a:spcPct val="90000"/>
                </a:lnSpc>
                <a:defRPr/>
              </a:pPr>
              <a:t>‹#›</a:t>
            </a:fld>
            <a:endParaRPr lang="en-US" sz="1200"/>
          </a:p>
        </p:txBody>
      </p:sp>
    </p:spTree>
    <p:extLst>
      <p:ext uri="{BB962C8B-B14F-4D97-AF65-F5344CB8AC3E}">
        <p14:creationId xmlns:p14="http://schemas.microsoft.com/office/powerpoint/2010/main" val="1512403030"/>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lgn="l">
              <a:defRPr sz="2800"/>
            </a:lvl1pPr>
          </a:lstStyle>
          <a:p>
            <a:r>
              <a:rPr lang="en-US" dirty="0" smtClean="0"/>
              <a:t>Click to edit Master title style</a:t>
            </a:r>
            <a:endParaRPr lang="en-US" dirty="0"/>
          </a:p>
        </p:txBody>
      </p:sp>
      <p:sp>
        <p:nvSpPr>
          <p:cNvPr id="3" name="Text Placeholder 2"/>
          <p:cNvSpPr>
            <a:spLocks noGrp="1"/>
          </p:cNvSpPr>
          <p:nvPr>
            <p:ph type="body" idx="1"/>
          </p:nvPr>
        </p:nvSpPr>
        <p:spPr>
          <a:xfrm>
            <a:off x="457200" y="1535113"/>
            <a:ext cx="4040188" cy="639762"/>
          </a:xfrm>
        </p:spPr>
        <p:txBody>
          <a:bodyPr anchor="b">
            <a:noAutofit/>
          </a:bodyPr>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200"/>
            </a:lvl1pPr>
            <a:lvl2pPr>
              <a:defRPr sz="2000"/>
            </a:lvl2pPr>
            <a:lvl3pPr algn="l">
              <a:defRPr sz="1800"/>
            </a:lvl3pPr>
            <a:lvl4pPr>
              <a:defRPr sz="1600"/>
            </a:lvl4pPr>
            <a:lvl5pPr>
              <a:defRPr sz="14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200"/>
            </a:lvl1pPr>
            <a:lvl2pPr>
              <a:defRPr sz="2000"/>
            </a:lvl2pPr>
            <a:lvl3pPr>
              <a:defRPr sz="1800"/>
            </a:lvl3pPr>
            <a:lvl4pPr>
              <a:defRPr sz="1600"/>
            </a:lvl4pPr>
            <a:lvl5pPr>
              <a:defRPr sz="14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p:txBody>
          <a:bodyPr/>
          <a:lstStyle/>
          <a:p>
            <a:fld id="{DC6CF7A4-7631-40FF-81EF-B75528B1F868}" type="datetimeFigureOut">
              <a:rPr lang="en-US" smtClean="0"/>
              <a:t>5/9/2014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E02D7D2-A96F-46AF-86D0-42A72BD4BBCD}" type="slidenum">
              <a:rPr lang="en-US" smtClean="0"/>
              <a:t>‹#›</a:t>
            </a:fld>
            <a:endParaRPr lang="en-US"/>
          </a:p>
        </p:txBody>
      </p:sp>
      <p:pic>
        <p:nvPicPr>
          <p:cNvPr id="10" name="Picture 1034" descr="BottomStripe"/>
          <p:cNvPicPr>
            <a:picLocks noChangeAspect="1" noChangeArrowheads="1"/>
          </p:cNvPicPr>
          <p:nvPr userDrawn="1"/>
        </p:nvPicPr>
        <p:blipFill>
          <a:blip r:embed="rId2"/>
          <a:srcRect/>
          <a:stretch>
            <a:fillRect/>
          </a:stretch>
        </p:blipFill>
        <p:spPr bwMode="auto">
          <a:xfrm>
            <a:off x="0" y="5840413"/>
            <a:ext cx="9145588" cy="1017587"/>
          </a:xfrm>
          <a:prstGeom prst="rect">
            <a:avLst/>
          </a:prstGeom>
          <a:noFill/>
          <a:ln w="9525">
            <a:noFill/>
            <a:miter lim="800000"/>
            <a:headEnd/>
            <a:tailEnd/>
          </a:ln>
        </p:spPr>
      </p:pic>
      <p:pic>
        <p:nvPicPr>
          <p:cNvPr id="11" name="Picture 1030" descr=" NACHA_Logo_White"/>
          <p:cNvPicPr>
            <a:picLocks noChangeAspect="1" noChangeArrowheads="1"/>
          </p:cNvPicPr>
          <p:nvPr userDrawn="1"/>
        </p:nvPicPr>
        <p:blipFill>
          <a:blip r:embed="rId3"/>
          <a:srcRect/>
          <a:stretch>
            <a:fillRect/>
          </a:stretch>
        </p:blipFill>
        <p:spPr bwMode="auto">
          <a:xfrm>
            <a:off x="228600" y="6056313"/>
            <a:ext cx="1752600" cy="392112"/>
          </a:xfrm>
          <a:prstGeom prst="rect">
            <a:avLst/>
          </a:prstGeom>
          <a:noFill/>
        </p:spPr>
      </p:pic>
      <p:cxnSp>
        <p:nvCxnSpPr>
          <p:cNvPr id="12" name="Straight Connector 11"/>
          <p:cNvCxnSpPr/>
          <p:nvPr userDrawn="1"/>
        </p:nvCxnSpPr>
        <p:spPr>
          <a:xfrm>
            <a:off x="0" y="1166813"/>
            <a:ext cx="9145588" cy="0"/>
          </a:xfrm>
          <a:prstGeom prst="line">
            <a:avLst/>
          </a:prstGeom>
          <a:ln>
            <a:solidFill>
              <a:srgbClr val="3D8D35"/>
            </a:solidFill>
          </a:ln>
        </p:spPr>
        <p:style>
          <a:lnRef idx="1">
            <a:schemeClr val="accent1"/>
          </a:lnRef>
          <a:fillRef idx="0">
            <a:schemeClr val="accent1"/>
          </a:fillRef>
          <a:effectRef idx="0">
            <a:schemeClr val="accent1"/>
          </a:effectRef>
          <a:fontRef idx="minor">
            <a:schemeClr val="tx1"/>
          </a:fontRef>
        </p:style>
      </p:cxnSp>
      <p:pic>
        <p:nvPicPr>
          <p:cNvPr id="13" name="Picture 15" descr="LOGO_half"/>
          <p:cNvPicPr>
            <a:picLocks noChangeAspect="1" noChangeArrowheads="1"/>
          </p:cNvPicPr>
          <p:nvPr userDrawn="1"/>
        </p:nvPicPr>
        <p:blipFill>
          <a:blip r:embed="rId4"/>
          <a:srcRect/>
          <a:stretch>
            <a:fillRect/>
          </a:stretch>
        </p:blipFill>
        <p:spPr bwMode="auto">
          <a:xfrm>
            <a:off x="7010400" y="0"/>
            <a:ext cx="2286000" cy="1166813"/>
          </a:xfrm>
          <a:prstGeom prst="rect">
            <a:avLst/>
          </a:prstGeom>
          <a:noFill/>
          <a:ln w="9525">
            <a:noFill/>
            <a:miter lim="800000"/>
            <a:headEnd/>
            <a:tailEnd/>
          </a:ln>
        </p:spPr>
      </p:pic>
      <p:sp>
        <p:nvSpPr>
          <p:cNvPr id="14" name="Rectangle 13"/>
          <p:cNvSpPr>
            <a:spLocks noChangeArrowheads="1"/>
          </p:cNvSpPr>
          <p:nvPr userDrawn="1"/>
        </p:nvSpPr>
        <p:spPr bwMode="auto">
          <a:xfrm>
            <a:off x="4139953" y="6021536"/>
            <a:ext cx="4858924" cy="461665"/>
          </a:xfrm>
          <a:prstGeom prst="rect">
            <a:avLst/>
          </a:prstGeom>
          <a:noFill/>
          <a:ln>
            <a:noFill/>
          </a:ln>
          <a:effectLst/>
          <a:extLst/>
        </p:spPr>
        <p:txBody>
          <a:bodyPr wrap="square">
            <a:prstTxWarp prst="textNoShape">
              <a:avLst/>
            </a:prstTxWarp>
            <a:spAutoFit/>
          </a:bodyPr>
          <a:lstStyle/>
          <a:p>
            <a:pPr algn="r">
              <a:defRPr/>
            </a:pPr>
            <a:r>
              <a:rPr lang="en-US" sz="800" dirty="0">
                <a:solidFill>
                  <a:schemeClr val="bg1"/>
                </a:solidFill>
                <a:ea typeface="Arial" pitchFamily="-60" charset="0"/>
                <a:cs typeface="Arial" pitchFamily="-60" charset="0"/>
                <a:sym typeface="Arial" pitchFamily="-60" charset="0"/>
              </a:rPr>
              <a:t>© </a:t>
            </a:r>
            <a:r>
              <a:rPr lang="en-US" sz="800" dirty="0" smtClean="0">
                <a:solidFill>
                  <a:schemeClr val="bg1"/>
                </a:solidFill>
                <a:ea typeface="Arial" pitchFamily="-60" charset="0"/>
                <a:cs typeface="Arial" pitchFamily="-60" charset="0"/>
                <a:sym typeface="Arial" pitchFamily="-60" charset="0"/>
              </a:rPr>
              <a:t>2014 </a:t>
            </a:r>
            <a:r>
              <a:rPr lang="en-US" sz="800" dirty="0">
                <a:solidFill>
                  <a:schemeClr val="bg1"/>
                </a:solidFill>
                <a:ea typeface="Arial" pitchFamily="-60" charset="0"/>
                <a:cs typeface="Arial" pitchFamily="-60" charset="0"/>
                <a:sym typeface="Arial" pitchFamily="-60" charset="0"/>
              </a:rPr>
              <a:t>NACHA — The Electronic Payments Association.  All rights </a:t>
            </a:r>
            <a:r>
              <a:rPr lang="en-US" sz="800" dirty="0" smtClean="0">
                <a:solidFill>
                  <a:schemeClr val="bg1"/>
                </a:solidFill>
                <a:ea typeface="Arial" pitchFamily="-60" charset="0"/>
                <a:cs typeface="Arial" pitchFamily="-60" charset="0"/>
                <a:sym typeface="Arial" pitchFamily="-60" charset="0"/>
              </a:rPr>
              <a:t>reserved.</a:t>
            </a:r>
          </a:p>
          <a:p>
            <a:pPr algn="r">
              <a:defRPr/>
            </a:pPr>
            <a:r>
              <a:rPr lang="en-US" sz="800" dirty="0" smtClean="0">
                <a:solidFill>
                  <a:schemeClr val="bg1"/>
                </a:solidFill>
              </a:rPr>
              <a:t>No </a:t>
            </a:r>
            <a:r>
              <a:rPr lang="en-US" sz="800" dirty="0">
                <a:solidFill>
                  <a:schemeClr val="bg1"/>
                </a:solidFill>
              </a:rPr>
              <a:t>part of this material may be used without the prior</a:t>
            </a:r>
            <a:r>
              <a:rPr lang="en-US" sz="800" b="1" dirty="0">
                <a:solidFill>
                  <a:schemeClr val="bg1"/>
                </a:solidFill>
              </a:rPr>
              <a:t> </a:t>
            </a:r>
            <a:r>
              <a:rPr lang="en-US" sz="800" dirty="0">
                <a:solidFill>
                  <a:schemeClr val="bg1"/>
                </a:solidFill>
              </a:rPr>
              <a:t>written</a:t>
            </a:r>
            <a:r>
              <a:rPr lang="en-US" sz="800" b="1" dirty="0">
                <a:solidFill>
                  <a:schemeClr val="bg1"/>
                </a:solidFill>
              </a:rPr>
              <a:t> </a:t>
            </a:r>
            <a:r>
              <a:rPr lang="en-US" sz="800" dirty="0">
                <a:solidFill>
                  <a:schemeClr val="bg1"/>
                </a:solidFill>
              </a:rPr>
              <a:t>permission of NACHA. This material is not intended to provide any </a:t>
            </a:r>
            <a:r>
              <a:rPr lang="en-US" sz="800" dirty="0" smtClean="0">
                <a:solidFill>
                  <a:schemeClr val="bg1"/>
                </a:solidFill>
              </a:rPr>
              <a:t>warranties</a:t>
            </a:r>
            <a:r>
              <a:rPr lang="en-US" sz="800" baseline="0" dirty="0" smtClean="0">
                <a:solidFill>
                  <a:schemeClr val="bg1"/>
                </a:solidFill>
              </a:rPr>
              <a:t> or </a:t>
            </a:r>
            <a:r>
              <a:rPr lang="en-US" sz="800" dirty="0" smtClean="0">
                <a:solidFill>
                  <a:schemeClr val="bg1"/>
                </a:solidFill>
              </a:rPr>
              <a:t>legal advice</a:t>
            </a:r>
            <a:r>
              <a:rPr lang="en-US" sz="800" baseline="0" dirty="0" smtClean="0">
                <a:solidFill>
                  <a:schemeClr val="bg1"/>
                </a:solidFill>
              </a:rPr>
              <a:t> and is intended for educational purposes only.</a:t>
            </a:r>
            <a:endParaRPr lang="en-US" sz="1000" dirty="0">
              <a:solidFill>
                <a:srgbClr val="171717"/>
              </a:solidFill>
              <a:ea typeface="Arial" pitchFamily="-60" charset="0"/>
              <a:cs typeface="Arial" pitchFamily="-60" charset="0"/>
              <a:sym typeface="Arial" pitchFamily="-60" charset="0"/>
            </a:endParaRPr>
          </a:p>
        </p:txBody>
      </p:sp>
      <p:sp>
        <p:nvSpPr>
          <p:cNvPr id="15" name="Rectangle 6"/>
          <p:cNvSpPr txBox="1">
            <a:spLocks noChangeArrowheads="1"/>
          </p:cNvSpPr>
          <p:nvPr userDrawn="1"/>
        </p:nvSpPr>
        <p:spPr bwMode="auto">
          <a:xfrm>
            <a:off x="8686800" y="0"/>
            <a:ext cx="457200" cy="457200"/>
          </a:xfrm>
          <a:prstGeom prst="rect">
            <a:avLst/>
          </a:prstGeom>
          <a:solidFill>
            <a:srgbClr val="0070C0"/>
          </a:solidFill>
          <a:ln w="9525">
            <a:noFill/>
            <a:miter lim="800000"/>
            <a:headEnd/>
            <a:tailEnd/>
          </a:ln>
        </p:spPr>
        <p:txBody>
          <a:bodyPr anchor="ctr">
            <a:prstTxWarp prst="textNoShape">
              <a:avLst/>
            </a:prstTxWarp>
          </a:bodyPr>
          <a:lstStyle/>
          <a:p>
            <a:pPr algn="ctr">
              <a:lnSpc>
                <a:spcPct val="90000"/>
              </a:lnSpc>
              <a:defRPr/>
            </a:pPr>
            <a:fld id="{DA82A3D0-E027-4D0A-BEDB-2A59134E5E0C}" type="slidenum">
              <a:rPr lang="en-US" sz="1200">
                <a:solidFill>
                  <a:schemeClr val="bg1"/>
                </a:solidFill>
              </a:rPr>
              <a:pPr algn="ctr">
                <a:lnSpc>
                  <a:spcPct val="90000"/>
                </a:lnSpc>
                <a:defRPr/>
              </a:pPr>
              <a:t>‹#›</a:t>
            </a:fld>
            <a:endParaRPr lang="en-US" sz="1200"/>
          </a:p>
        </p:txBody>
      </p:sp>
    </p:spTree>
    <p:extLst>
      <p:ext uri="{BB962C8B-B14F-4D97-AF65-F5344CB8AC3E}">
        <p14:creationId xmlns:p14="http://schemas.microsoft.com/office/powerpoint/2010/main" val="2776824794"/>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lgn="l">
              <a:defRPr sz="2800"/>
            </a:lvl1pPr>
          </a:lstStyle>
          <a:p>
            <a:r>
              <a:rPr lang="en-US" dirty="0" smtClean="0"/>
              <a:t>Click to edit Master title style</a:t>
            </a:r>
            <a:endParaRPr lang="en-US" dirty="0"/>
          </a:p>
        </p:txBody>
      </p:sp>
      <p:sp>
        <p:nvSpPr>
          <p:cNvPr id="3" name="Date Placeholder 2"/>
          <p:cNvSpPr>
            <a:spLocks noGrp="1"/>
          </p:cNvSpPr>
          <p:nvPr>
            <p:ph type="dt" sz="half" idx="10"/>
          </p:nvPr>
        </p:nvSpPr>
        <p:spPr/>
        <p:txBody>
          <a:bodyPr/>
          <a:lstStyle/>
          <a:p>
            <a:fld id="{DC6CF7A4-7631-40FF-81EF-B75528B1F868}" type="datetimeFigureOut">
              <a:rPr lang="en-US" smtClean="0"/>
              <a:t>5/9/2014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E02D7D2-A96F-46AF-86D0-42A72BD4BBCD}" type="slidenum">
              <a:rPr lang="en-US" smtClean="0"/>
              <a:t>‹#›</a:t>
            </a:fld>
            <a:endParaRPr lang="en-US"/>
          </a:p>
        </p:txBody>
      </p:sp>
      <p:pic>
        <p:nvPicPr>
          <p:cNvPr id="6" name="Picture 1034" descr="BottomStripe"/>
          <p:cNvPicPr>
            <a:picLocks noChangeAspect="1" noChangeArrowheads="1"/>
          </p:cNvPicPr>
          <p:nvPr userDrawn="1"/>
        </p:nvPicPr>
        <p:blipFill>
          <a:blip r:embed="rId2"/>
          <a:srcRect/>
          <a:stretch>
            <a:fillRect/>
          </a:stretch>
        </p:blipFill>
        <p:spPr bwMode="auto">
          <a:xfrm>
            <a:off x="0" y="5840413"/>
            <a:ext cx="9145588" cy="1017587"/>
          </a:xfrm>
          <a:prstGeom prst="rect">
            <a:avLst/>
          </a:prstGeom>
          <a:noFill/>
          <a:ln w="9525">
            <a:noFill/>
            <a:miter lim="800000"/>
            <a:headEnd/>
            <a:tailEnd/>
          </a:ln>
        </p:spPr>
      </p:pic>
      <p:pic>
        <p:nvPicPr>
          <p:cNvPr id="7" name="Picture 1030" descr=" NACHA_Logo_White"/>
          <p:cNvPicPr>
            <a:picLocks noChangeAspect="1" noChangeArrowheads="1"/>
          </p:cNvPicPr>
          <p:nvPr userDrawn="1"/>
        </p:nvPicPr>
        <p:blipFill>
          <a:blip r:embed="rId3"/>
          <a:srcRect/>
          <a:stretch>
            <a:fillRect/>
          </a:stretch>
        </p:blipFill>
        <p:spPr bwMode="auto">
          <a:xfrm>
            <a:off x="228600" y="6056313"/>
            <a:ext cx="1752600" cy="392112"/>
          </a:xfrm>
          <a:prstGeom prst="rect">
            <a:avLst/>
          </a:prstGeom>
          <a:noFill/>
        </p:spPr>
      </p:pic>
      <p:cxnSp>
        <p:nvCxnSpPr>
          <p:cNvPr id="8" name="Straight Connector 7"/>
          <p:cNvCxnSpPr/>
          <p:nvPr userDrawn="1"/>
        </p:nvCxnSpPr>
        <p:spPr>
          <a:xfrm>
            <a:off x="0" y="1166813"/>
            <a:ext cx="9145588" cy="0"/>
          </a:xfrm>
          <a:prstGeom prst="line">
            <a:avLst/>
          </a:prstGeom>
          <a:ln>
            <a:solidFill>
              <a:srgbClr val="3D8D35"/>
            </a:solidFill>
          </a:ln>
        </p:spPr>
        <p:style>
          <a:lnRef idx="1">
            <a:schemeClr val="accent1"/>
          </a:lnRef>
          <a:fillRef idx="0">
            <a:schemeClr val="accent1"/>
          </a:fillRef>
          <a:effectRef idx="0">
            <a:schemeClr val="accent1"/>
          </a:effectRef>
          <a:fontRef idx="minor">
            <a:schemeClr val="tx1"/>
          </a:fontRef>
        </p:style>
      </p:cxnSp>
      <p:pic>
        <p:nvPicPr>
          <p:cNvPr id="9" name="Picture 15" descr="LOGO_half"/>
          <p:cNvPicPr>
            <a:picLocks noChangeAspect="1" noChangeArrowheads="1"/>
          </p:cNvPicPr>
          <p:nvPr userDrawn="1"/>
        </p:nvPicPr>
        <p:blipFill>
          <a:blip r:embed="rId4"/>
          <a:srcRect/>
          <a:stretch>
            <a:fillRect/>
          </a:stretch>
        </p:blipFill>
        <p:spPr bwMode="auto">
          <a:xfrm>
            <a:off x="7010400" y="0"/>
            <a:ext cx="2286000" cy="1166813"/>
          </a:xfrm>
          <a:prstGeom prst="rect">
            <a:avLst/>
          </a:prstGeom>
          <a:noFill/>
          <a:ln w="9525">
            <a:noFill/>
            <a:miter lim="800000"/>
            <a:headEnd/>
            <a:tailEnd/>
          </a:ln>
        </p:spPr>
      </p:pic>
      <p:sp>
        <p:nvSpPr>
          <p:cNvPr id="11" name="Rectangle 10"/>
          <p:cNvSpPr>
            <a:spLocks noChangeArrowheads="1"/>
          </p:cNvSpPr>
          <p:nvPr userDrawn="1"/>
        </p:nvSpPr>
        <p:spPr bwMode="auto">
          <a:xfrm>
            <a:off x="4139953" y="6021536"/>
            <a:ext cx="4858924" cy="461665"/>
          </a:xfrm>
          <a:prstGeom prst="rect">
            <a:avLst/>
          </a:prstGeom>
          <a:noFill/>
          <a:ln>
            <a:noFill/>
          </a:ln>
          <a:effectLst/>
          <a:extLst/>
        </p:spPr>
        <p:txBody>
          <a:bodyPr wrap="square">
            <a:prstTxWarp prst="textNoShape">
              <a:avLst/>
            </a:prstTxWarp>
            <a:spAutoFit/>
          </a:bodyPr>
          <a:lstStyle/>
          <a:p>
            <a:pPr algn="r">
              <a:defRPr/>
            </a:pPr>
            <a:r>
              <a:rPr lang="en-US" sz="800" dirty="0">
                <a:solidFill>
                  <a:schemeClr val="bg1"/>
                </a:solidFill>
                <a:ea typeface="Arial" pitchFamily="-60" charset="0"/>
                <a:cs typeface="Arial" pitchFamily="-60" charset="0"/>
                <a:sym typeface="Arial" pitchFamily="-60" charset="0"/>
              </a:rPr>
              <a:t>© </a:t>
            </a:r>
            <a:r>
              <a:rPr lang="en-US" sz="800" dirty="0" smtClean="0">
                <a:solidFill>
                  <a:schemeClr val="bg1"/>
                </a:solidFill>
                <a:ea typeface="Arial" pitchFamily="-60" charset="0"/>
                <a:cs typeface="Arial" pitchFamily="-60" charset="0"/>
                <a:sym typeface="Arial" pitchFamily="-60" charset="0"/>
              </a:rPr>
              <a:t>2014 </a:t>
            </a:r>
            <a:r>
              <a:rPr lang="en-US" sz="800" dirty="0">
                <a:solidFill>
                  <a:schemeClr val="bg1"/>
                </a:solidFill>
                <a:ea typeface="Arial" pitchFamily="-60" charset="0"/>
                <a:cs typeface="Arial" pitchFamily="-60" charset="0"/>
                <a:sym typeface="Arial" pitchFamily="-60" charset="0"/>
              </a:rPr>
              <a:t>NACHA — The Electronic Payments Association.  All rights </a:t>
            </a:r>
            <a:r>
              <a:rPr lang="en-US" sz="800" dirty="0" smtClean="0">
                <a:solidFill>
                  <a:schemeClr val="bg1"/>
                </a:solidFill>
                <a:ea typeface="Arial" pitchFamily="-60" charset="0"/>
                <a:cs typeface="Arial" pitchFamily="-60" charset="0"/>
                <a:sym typeface="Arial" pitchFamily="-60" charset="0"/>
              </a:rPr>
              <a:t>reserved.</a:t>
            </a:r>
          </a:p>
          <a:p>
            <a:pPr algn="r">
              <a:defRPr/>
            </a:pPr>
            <a:r>
              <a:rPr lang="en-US" sz="800" dirty="0" smtClean="0">
                <a:solidFill>
                  <a:schemeClr val="bg1"/>
                </a:solidFill>
              </a:rPr>
              <a:t>No </a:t>
            </a:r>
            <a:r>
              <a:rPr lang="en-US" sz="800" dirty="0">
                <a:solidFill>
                  <a:schemeClr val="bg1"/>
                </a:solidFill>
              </a:rPr>
              <a:t>part of this material may be used without the prior</a:t>
            </a:r>
            <a:r>
              <a:rPr lang="en-US" sz="800" b="1" dirty="0">
                <a:solidFill>
                  <a:schemeClr val="bg1"/>
                </a:solidFill>
              </a:rPr>
              <a:t> </a:t>
            </a:r>
            <a:r>
              <a:rPr lang="en-US" sz="800" dirty="0">
                <a:solidFill>
                  <a:schemeClr val="bg1"/>
                </a:solidFill>
              </a:rPr>
              <a:t>written</a:t>
            </a:r>
            <a:r>
              <a:rPr lang="en-US" sz="800" b="1" dirty="0">
                <a:solidFill>
                  <a:schemeClr val="bg1"/>
                </a:solidFill>
              </a:rPr>
              <a:t> </a:t>
            </a:r>
            <a:r>
              <a:rPr lang="en-US" sz="800" dirty="0">
                <a:solidFill>
                  <a:schemeClr val="bg1"/>
                </a:solidFill>
              </a:rPr>
              <a:t>permission of NACHA. This material is not intended to provide any </a:t>
            </a:r>
            <a:r>
              <a:rPr lang="en-US" sz="800" dirty="0" smtClean="0">
                <a:solidFill>
                  <a:schemeClr val="bg1"/>
                </a:solidFill>
              </a:rPr>
              <a:t>warranties</a:t>
            </a:r>
            <a:r>
              <a:rPr lang="en-US" sz="800" baseline="0" dirty="0" smtClean="0">
                <a:solidFill>
                  <a:schemeClr val="bg1"/>
                </a:solidFill>
              </a:rPr>
              <a:t> or </a:t>
            </a:r>
            <a:r>
              <a:rPr lang="en-US" sz="800" dirty="0" smtClean="0">
                <a:solidFill>
                  <a:schemeClr val="bg1"/>
                </a:solidFill>
              </a:rPr>
              <a:t>legal advice</a:t>
            </a:r>
            <a:r>
              <a:rPr lang="en-US" sz="800" baseline="0" dirty="0" smtClean="0">
                <a:solidFill>
                  <a:schemeClr val="bg1"/>
                </a:solidFill>
              </a:rPr>
              <a:t> and is intended for educational purposes only.</a:t>
            </a:r>
            <a:endParaRPr lang="en-US" sz="1000" dirty="0">
              <a:solidFill>
                <a:srgbClr val="171717"/>
              </a:solidFill>
              <a:ea typeface="Arial" pitchFamily="-60" charset="0"/>
              <a:cs typeface="Arial" pitchFamily="-60" charset="0"/>
              <a:sym typeface="Arial" pitchFamily="-60" charset="0"/>
            </a:endParaRPr>
          </a:p>
        </p:txBody>
      </p:sp>
      <p:sp>
        <p:nvSpPr>
          <p:cNvPr id="12" name="Rectangle 6"/>
          <p:cNvSpPr txBox="1">
            <a:spLocks noChangeArrowheads="1"/>
          </p:cNvSpPr>
          <p:nvPr userDrawn="1"/>
        </p:nvSpPr>
        <p:spPr bwMode="auto">
          <a:xfrm>
            <a:off x="8686800" y="0"/>
            <a:ext cx="457200" cy="457200"/>
          </a:xfrm>
          <a:prstGeom prst="rect">
            <a:avLst/>
          </a:prstGeom>
          <a:solidFill>
            <a:srgbClr val="0070C0"/>
          </a:solidFill>
          <a:ln w="9525">
            <a:noFill/>
            <a:miter lim="800000"/>
            <a:headEnd/>
            <a:tailEnd/>
          </a:ln>
        </p:spPr>
        <p:txBody>
          <a:bodyPr anchor="ctr">
            <a:prstTxWarp prst="textNoShape">
              <a:avLst/>
            </a:prstTxWarp>
          </a:bodyPr>
          <a:lstStyle/>
          <a:p>
            <a:pPr algn="ctr">
              <a:lnSpc>
                <a:spcPct val="90000"/>
              </a:lnSpc>
              <a:defRPr/>
            </a:pPr>
            <a:fld id="{DA82A3D0-E027-4D0A-BEDB-2A59134E5E0C}" type="slidenum">
              <a:rPr lang="en-US" sz="1200">
                <a:solidFill>
                  <a:schemeClr val="bg1"/>
                </a:solidFill>
              </a:rPr>
              <a:pPr algn="ctr">
                <a:lnSpc>
                  <a:spcPct val="90000"/>
                </a:lnSpc>
                <a:defRPr/>
              </a:pPr>
              <a:t>‹#›</a:t>
            </a:fld>
            <a:endParaRPr lang="en-US" sz="1200"/>
          </a:p>
        </p:txBody>
      </p:sp>
    </p:spTree>
    <p:extLst>
      <p:ext uri="{BB962C8B-B14F-4D97-AF65-F5344CB8AC3E}">
        <p14:creationId xmlns:p14="http://schemas.microsoft.com/office/powerpoint/2010/main" val="2829319737"/>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C6CF7A4-7631-40FF-81EF-B75528B1F868}" type="datetimeFigureOut">
              <a:rPr lang="en-US" smtClean="0"/>
              <a:t>5/9/2014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E02D7D2-A96F-46AF-86D0-42A72BD4BBCD}" type="slidenum">
              <a:rPr lang="en-US" smtClean="0"/>
              <a:t>‹#›</a:t>
            </a:fld>
            <a:endParaRPr lang="en-US"/>
          </a:p>
        </p:txBody>
      </p:sp>
      <p:pic>
        <p:nvPicPr>
          <p:cNvPr id="5" name="Picture 1034" descr="BottomStripe"/>
          <p:cNvPicPr>
            <a:picLocks noChangeAspect="1" noChangeArrowheads="1"/>
          </p:cNvPicPr>
          <p:nvPr userDrawn="1"/>
        </p:nvPicPr>
        <p:blipFill>
          <a:blip r:embed="rId2"/>
          <a:srcRect/>
          <a:stretch>
            <a:fillRect/>
          </a:stretch>
        </p:blipFill>
        <p:spPr bwMode="auto">
          <a:xfrm>
            <a:off x="0" y="5840413"/>
            <a:ext cx="9145588" cy="1017587"/>
          </a:xfrm>
          <a:prstGeom prst="rect">
            <a:avLst/>
          </a:prstGeom>
          <a:noFill/>
          <a:ln w="9525">
            <a:noFill/>
            <a:miter lim="800000"/>
            <a:headEnd/>
            <a:tailEnd/>
          </a:ln>
        </p:spPr>
      </p:pic>
      <p:pic>
        <p:nvPicPr>
          <p:cNvPr id="6" name="Picture 1030" descr=" NACHA_Logo_White"/>
          <p:cNvPicPr>
            <a:picLocks noChangeAspect="1" noChangeArrowheads="1"/>
          </p:cNvPicPr>
          <p:nvPr userDrawn="1"/>
        </p:nvPicPr>
        <p:blipFill>
          <a:blip r:embed="rId3"/>
          <a:srcRect/>
          <a:stretch>
            <a:fillRect/>
          </a:stretch>
        </p:blipFill>
        <p:spPr bwMode="auto">
          <a:xfrm>
            <a:off x="228600" y="6056313"/>
            <a:ext cx="1752600" cy="392112"/>
          </a:xfrm>
          <a:prstGeom prst="rect">
            <a:avLst/>
          </a:prstGeom>
          <a:noFill/>
        </p:spPr>
      </p:pic>
      <p:pic>
        <p:nvPicPr>
          <p:cNvPr id="7" name="Picture 1035" descr="LOGO_half"/>
          <p:cNvPicPr>
            <a:picLocks noChangeAspect="1" noChangeArrowheads="1"/>
          </p:cNvPicPr>
          <p:nvPr userDrawn="1"/>
        </p:nvPicPr>
        <p:blipFill>
          <a:blip r:embed="rId4"/>
          <a:srcRect/>
          <a:stretch>
            <a:fillRect/>
          </a:stretch>
        </p:blipFill>
        <p:spPr bwMode="auto">
          <a:xfrm>
            <a:off x="5257800" y="3822700"/>
            <a:ext cx="4157663" cy="2120900"/>
          </a:xfrm>
          <a:prstGeom prst="rect">
            <a:avLst/>
          </a:prstGeom>
          <a:noFill/>
          <a:ln w="9525">
            <a:noFill/>
            <a:miter lim="800000"/>
            <a:headEnd/>
            <a:tailEnd/>
          </a:ln>
        </p:spPr>
      </p:pic>
      <p:sp>
        <p:nvSpPr>
          <p:cNvPr id="8" name="Rectangle 7"/>
          <p:cNvSpPr>
            <a:spLocks noChangeArrowheads="1"/>
          </p:cNvSpPr>
          <p:nvPr userDrawn="1"/>
        </p:nvSpPr>
        <p:spPr bwMode="auto">
          <a:xfrm>
            <a:off x="4139953" y="6021536"/>
            <a:ext cx="4858924" cy="461665"/>
          </a:xfrm>
          <a:prstGeom prst="rect">
            <a:avLst/>
          </a:prstGeom>
          <a:noFill/>
          <a:ln>
            <a:noFill/>
          </a:ln>
          <a:effectLst/>
          <a:extLst/>
        </p:spPr>
        <p:txBody>
          <a:bodyPr wrap="square">
            <a:prstTxWarp prst="textNoShape">
              <a:avLst/>
            </a:prstTxWarp>
            <a:spAutoFit/>
          </a:bodyPr>
          <a:lstStyle/>
          <a:p>
            <a:pPr algn="r">
              <a:defRPr/>
            </a:pPr>
            <a:r>
              <a:rPr lang="en-US" sz="800" dirty="0">
                <a:solidFill>
                  <a:schemeClr val="bg1"/>
                </a:solidFill>
                <a:ea typeface="Arial" pitchFamily="-60" charset="0"/>
                <a:cs typeface="Arial" pitchFamily="-60" charset="0"/>
                <a:sym typeface="Arial" pitchFamily="-60" charset="0"/>
              </a:rPr>
              <a:t>© </a:t>
            </a:r>
            <a:r>
              <a:rPr lang="en-US" sz="800" dirty="0" smtClean="0">
                <a:solidFill>
                  <a:schemeClr val="bg1"/>
                </a:solidFill>
                <a:ea typeface="Arial" pitchFamily="-60" charset="0"/>
                <a:cs typeface="Arial" pitchFamily="-60" charset="0"/>
                <a:sym typeface="Arial" pitchFamily="-60" charset="0"/>
              </a:rPr>
              <a:t>2014 </a:t>
            </a:r>
            <a:r>
              <a:rPr lang="en-US" sz="800" dirty="0">
                <a:solidFill>
                  <a:schemeClr val="bg1"/>
                </a:solidFill>
                <a:ea typeface="Arial" pitchFamily="-60" charset="0"/>
                <a:cs typeface="Arial" pitchFamily="-60" charset="0"/>
                <a:sym typeface="Arial" pitchFamily="-60" charset="0"/>
              </a:rPr>
              <a:t>NACHA — The Electronic Payments Association.  All rights </a:t>
            </a:r>
            <a:r>
              <a:rPr lang="en-US" sz="800" dirty="0" smtClean="0">
                <a:solidFill>
                  <a:schemeClr val="bg1"/>
                </a:solidFill>
                <a:ea typeface="Arial" pitchFamily="-60" charset="0"/>
                <a:cs typeface="Arial" pitchFamily="-60" charset="0"/>
                <a:sym typeface="Arial" pitchFamily="-60" charset="0"/>
              </a:rPr>
              <a:t>reserved.</a:t>
            </a:r>
          </a:p>
          <a:p>
            <a:pPr algn="r">
              <a:defRPr/>
            </a:pPr>
            <a:r>
              <a:rPr lang="en-US" sz="800" dirty="0" smtClean="0">
                <a:solidFill>
                  <a:schemeClr val="bg1"/>
                </a:solidFill>
              </a:rPr>
              <a:t>No </a:t>
            </a:r>
            <a:r>
              <a:rPr lang="en-US" sz="800" dirty="0">
                <a:solidFill>
                  <a:schemeClr val="bg1"/>
                </a:solidFill>
              </a:rPr>
              <a:t>part of this material may be used without the prior</a:t>
            </a:r>
            <a:r>
              <a:rPr lang="en-US" sz="800" b="1" dirty="0">
                <a:solidFill>
                  <a:schemeClr val="bg1"/>
                </a:solidFill>
              </a:rPr>
              <a:t> </a:t>
            </a:r>
            <a:r>
              <a:rPr lang="en-US" sz="800" dirty="0">
                <a:solidFill>
                  <a:schemeClr val="bg1"/>
                </a:solidFill>
              </a:rPr>
              <a:t>written</a:t>
            </a:r>
            <a:r>
              <a:rPr lang="en-US" sz="800" b="1" dirty="0">
                <a:solidFill>
                  <a:schemeClr val="bg1"/>
                </a:solidFill>
              </a:rPr>
              <a:t> </a:t>
            </a:r>
            <a:r>
              <a:rPr lang="en-US" sz="800" dirty="0">
                <a:solidFill>
                  <a:schemeClr val="bg1"/>
                </a:solidFill>
              </a:rPr>
              <a:t>permission of NACHA. This material is not intended to provide any </a:t>
            </a:r>
            <a:r>
              <a:rPr lang="en-US" sz="800" dirty="0" smtClean="0">
                <a:solidFill>
                  <a:schemeClr val="bg1"/>
                </a:solidFill>
              </a:rPr>
              <a:t>warranties</a:t>
            </a:r>
            <a:r>
              <a:rPr lang="en-US" sz="800" baseline="0" dirty="0" smtClean="0">
                <a:solidFill>
                  <a:schemeClr val="bg1"/>
                </a:solidFill>
              </a:rPr>
              <a:t> or </a:t>
            </a:r>
            <a:r>
              <a:rPr lang="en-US" sz="800" dirty="0" smtClean="0">
                <a:solidFill>
                  <a:schemeClr val="bg1"/>
                </a:solidFill>
              </a:rPr>
              <a:t>legal advice</a:t>
            </a:r>
            <a:r>
              <a:rPr lang="en-US" sz="800" baseline="0" dirty="0" smtClean="0">
                <a:solidFill>
                  <a:schemeClr val="bg1"/>
                </a:solidFill>
              </a:rPr>
              <a:t> and is intended for educational purposes only.</a:t>
            </a:r>
            <a:endParaRPr lang="en-US" sz="1000" dirty="0">
              <a:solidFill>
                <a:srgbClr val="171717"/>
              </a:solidFill>
              <a:ea typeface="Arial" pitchFamily="-60" charset="0"/>
              <a:cs typeface="Arial" pitchFamily="-60" charset="0"/>
              <a:sym typeface="Arial" pitchFamily="-60" charset="0"/>
            </a:endParaRPr>
          </a:p>
        </p:txBody>
      </p:sp>
      <p:sp>
        <p:nvSpPr>
          <p:cNvPr id="9" name="Rectangle 6"/>
          <p:cNvSpPr txBox="1">
            <a:spLocks noChangeArrowheads="1"/>
          </p:cNvSpPr>
          <p:nvPr userDrawn="1"/>
        </p:nvSpPr>
        <p:spPr bwMode="auto">
          <a:xfrm>
            <a:off x="8686800" y="0"/>
            <a:ext cx="457200" cy="457200"/>
          </a:xfrm>
          <a:prstGeom prst="rect">
            <a:avLst/>
          </a:prstGeom>
          <a:solidFill>
            <a:srgbClr val="0070C0"/>
          </a:solidFill>
          <a:ln w="9525">
            <a:noFill/>
            <a:miter lim="800000"/>
            <a:headEnd/>
            <a:tailEnd/>
          </a:ln>
        </p:spPr>
        <p:txBody>
          <a:bodyPr anchor="ctr">
            <a:prstTxWarp prst="textNoShape">
              <a:avLst/>
            </a:prstTxWarp>
          </a:bodyPr>
          <a:lstStyle/>
          <a:p>
            <a:pPr algn="ctr">
              <a:lnSpc>
                <a:spcPct val="90000"/>
              </a:lnSpc>
              <a:defRPr/>
            </a:pPr>
            <a:fld id="{DA82A3D0-E027-4D0A-BEDB-2A59134E5E0C}" type="slidenum">
              <a:rPr lang="en-US" sz="1200">
                <a:solidFill>
                  <a:schemeClr val="bg1"/>
                </a:solidFill>
              </a:rPr>
              <a:pPr algn="ctr">
                <a:lnSpc>
                  <a:spcPct val="90000"/>
                </a:lnSpc>
                <a:defRPr/>
              </a:pPr>
              <a:t>‹#›</a:t>
            </a:fld>
            <a:endParaRPr lang="en-US" sz="1200"/>
          </a:p>
        </p:txBody>
      </p:sp>
    </p:spTree>
    <p:extLst>
      <p:ext uri="{BB962C8B-B14F-4D97-AF65-F5344CB8AC3E}">
        <p14:creationId xmlns:p14="http://schemas.microsoft.com/office/powerpoint/2010/main" val="2758704962"/>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normAutofit/>
          </a:bodyPr>
          <a:lstStyle>
            <a:lvl1pPr algn="l">
              <a:defRPr sz="2800" b="1"/>
            </a:lvl1pPr>
          </a:lstStyle>
          <a:p>
            <a:r>
              <a:rPr lang="en-US" dirty="0" smtClean="0"/>
              <a:t>Click to edit Master title style</a:t>
            </a:r>
            <a:endParaRPr lang="en-US" dirty="0"/>
          </a:p>
        </p:txBody>
      </p:sp>
      <p:sp>
        <p:nvSpPr>
          <p:cNvPr id="3" name="Content Placeholder 2"/>
          <p:cNvSpPr>
            <a:spLocks noGrp="1"/>
          </p:cNvSpPr>
          <p:nvPr>
            <p:ph idx="1"/>
          </p:nvPr>
        </p:nvSpPr>
        <p:spPr>
          <a:xfrm>
            <a:off x="3575050" y="273050"/>
            <a:ext cx="5111750" cy="5853113"/>
          </a:xfrm>
        </p:spPr>
        <p:txBody>
          <a:bodyPr/>
          <a:lstStyle>
            <a:lvl1pPr>
              <a:defRPr sz="2600"/>
            </a:lvl1pPr>
            <a:lvl2pPr>
              <a:defRPr sz="24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435100"/>
            <a:ext cx="3008313" cy="4691063"/>
          </a:xfrm>
        </p:spPr>
        <p:txBody>
          <a:bodyPr>
            <a:normAutofit/>
          </a:bodyPr>
          <a:lstStyle>
            <a:lvl1pPr marL="0" indent="0">
              <a:buNone/>
              <a:defRPr sz="2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Date Placeholder 4"/>
          <p:cNvSpPr>
            <a:spLocks noGrp="1"/>
          </p:cNvSpPr>
          <p:nvPr>
            <p:ph type="dt" sz="half" idx="10"/>
          </p:nvPr>
        </p:nvSpPr>
        <p:spPr/>
        <p:txBody>
          <a:bodyPr/>
          <a:lstStyle/>
          <a:p>
            <a:fld id="{DC6CF7A4-7631-40FF-81EF-B75528B1F868}" type="datetimeFigureOut">
              <a:rPr lang="en-US" smtClean="0"/>
              <a:t>5/9/2014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E02D7D2-A96F-46AF-86D0-42A72BD4BBCD}" type="slidenum">
              <a:rPr lang="en-US" smtClean="0"/>
              <a:t>‹#›</a:t>
            </a:fld>
            <a:endParaRPr lang="en-US"/>
          </a:p>
        </p:txBody>
      </p:sp>
      <p:pic>
        <p:nvPicPr>
          <p:cNvPr id="8" name="Picture 1034" descr="BottomStripe"/>
          <p:cNvPicPr>
            <a:picLocks noChangeAspect="1" noChangeArrowheads="1"/>
          </p:cNvPicPr>
          <p:nvPr userDrawn="1"/>
        </p:nvPicPr>
        <p:blipFill>
          <a:blip r:embed="rId2"/>
          <a:srcRect/>
          <a:stretch>
            <a:fillRect/>
          </a:stretch>
        </p:blipFill>
        <p:spPr bwMode="auto">
          <a:xfrm>
            <a:off x="0" y="5840413"/>
            <a:ext cx="9145588" cy="1017587"/>
          </a:xfrm>
          <a:prstGeom prst="rect">
            <a:avLst/>
          </a:prstGeom>
          <a:noFill/>
          <a:ln w="9525">
            <a:noFill/>
            <a:miter lim="800000"/>
            <a:headEnd/>
            <a:tailEnd/>
          </a:ln>
        </p:spPr>
      </p:pic>
      <p:pic>
        <p:nvPicPr>
          <p:cNvPr id="9" name="Picture 1030" descr=" NACHA_Logo_White"/>
          <p:cNvPicPr>
            <a:picLocks noChangeAspect="1" noChangeArrowheads="1"/>
          </p:cNvPicPr>
          <p:nvPr userDrawn="1"/>
        </p:nvPicPr>
        <p:blipFill>
          <a:blip r:embed="rId3"/>
          <a:srcRect/>
          <a:stretch>
            <a:fillRect/>
          </a:stretch>
        </p:blipFill>
        <p:spPr bwMode="auto">
          <a:xfrm>
            <a:off x="228600" y="6056313"/>
            <a:ext cx="1752600" cy="392112"/>
          </a:xfrm>
          <a:prstGeom prst="rect">
            <a:avLst/>
          </a:prstGeom>
          <a:noFill/>
        </p:spPr>
      </p:pic>
      <p:pic>
        <p:nvPicPr>
          <p:cNvPr id="10" name="Picture 1035" descr="LOGO_half"/>
          <p:cNvPicPr>
            <a:picLocks noChangeAspect="1" noChangeArrowheads="1"/>
          </p:cNvPicPr>
          <p:nvPr userDrawn="1"/>
        </p:nvPicPr>
        <p:blipFill>
          <a:blip r:embed="rId4"/>
          <a:srcRect/>
          <a:stretch>
            <a:fillRect/>
          </a:stretch>
        </p:blipFill>
        <p:spPr bwMode="auto">
          <a:xfrm>
            <a:off x="5257800" y="3822700"/>
            <a:ext cx="4157663" cy="2120900"/>
          </a:xfrm>
          <a:prstGeom prst="rect">
            <a:avLst/>
          </a:prstGeom>
          <a:noFill/>
          <a:ln w="9525">
            <a:noFill/>
            <a:miter lim="800000"/>
            <a:headEnd/>
            <a:tailEnd/>
          </a:ln>
        </p:spPr>
      </p:pic>
      <p:sp>
        <p:nvSpPr>
          <p:cNvPr id="11" name="Rectangle 10"/>
          <p:cNvSpPr>
            <a:spLocks noChangeArrowheads="1"/>
          </p:cNvSpPr>
          <p:nvPr userDrawn="1"/>
        </p:nvSpPr>
        <p:spPr bwMode="auto">
          <a:xfrm>
            <a:off x="4139953" y="6021536"/>
            <a:ext cx="4858924" cy="461665"/>
          </a:xfrm>
          <a:prstGeom prst="rect">
            <a:avLst/>
          </a:prstGeom>
          <a:noFill/>
          <a:ln>
            <a:noFill/>
          </a:ln>
          <a:effectLst/>
          <a:extLst/>
        </p:spPr>
        <p:txBody>
          <a:bodyPr wrap="square">
            <a:prstTxWarp prst="textNoShape">
              <a:avLst/>
            </a:prstTxWarp>
            <a:spAutoFit/>
          </a:bodyPr>
          <a:lstStyle/>
          <a:p>
            <a:pPr algn="r">
              <a:defRPr/>
            </a:pPr>
            <a:r>
              <a:rPr lang="en-US" sz="800" dirty="0">
                <a:solidFill>
                  <a:schemeClr val="bg1"/>
                </a:solidFill>
                <a:ea typeface="Arial" pitchFamily="-60" charset="0"/>
                <a:cs typeface="Arial" pitchFamily="-60" charset="0"/>
                <a:sym typeface="Arial" pitchFamily="-60" charset="0"/>
              </a:rPr>
              <a:t>© </a:t>
            </a:r>
            <a:r>
              <a:rPr lang="en-US" sz="800" dirty="0" smtClean="0">
                <a:solidFill>
                  <a:schemeClr val="bg1"/>
                </a:solidFill>
                <a:ea typeface="Arial" pitchFamily="-60" charset="0"/>
                <a:cs typeface="Arial" pitchFamily="-60" charset="0"/>
                <a:sym typeface="Arial" pitchFamily="-60" charset="0"/>
              </a:rPr>
              <a:t>2014 </a:t>
            </a:r>
            <a:r>
              <a:rPr lang="en-US" sz="800" dirty="0">
                <a:solidFill>
                  <a:schemeClr val="bg1"/>
                </a:solidFill>
                <a:ea typeface="Arial" pitchFamily="-60" charset="0"/>
                <a:cs typeface="Arial" pitchFamily="-60" charset="0"/>
                <a:sym typeface="Arial" pitchFamily="-60" charset="0"/>
              </a:rPr>
              <a:t>NACHA — The Electronic Payments Association.  All rights </a:t>
            </a:r>
            <a:r>
              <a:rPr lang="en-US" sz="800" dirty="0" smtClean="0">
                <a:solidFill>
                  <a:schemeClr val="bg1"/>
                </a:solidFill>
                <a:ea typeface="Arial" pitchFamily="-60" charset="0"/>
                <a:cs typeface="Arial" pitchFamily="-60" charset="0"/>
                <a:sym typeface="Arial" pitchFamily="-60" charset="0"/>
              </a:rPr>
              <a:t>reserved.</a:t>
            </a:r>
          </a:p>
          <a:p>
            <a:pPr algn="r">
              <a:defRPr/>
            </a:pPr>
            <a:r>
              <a:rPr lang="en-US" sz="800" dirty="0" smtClean="0">
                <a:solidFill>
                  <a:schemeClr val="bg1"/>
                </a:solidFill>
              </a:rPr>
              <a:t>No </a:t>
            </a:r>
            <a:r>
              <a:rPr lang="en-US" sz="800" dirty="0">
                <a:solidFill>
                  <a:schemeClr val="bg1"/>
                </a:solidFill>
              </a:rPr>
              <a:t>part of this material may be used without the prior</a:t>
            </a:r>
            <a:r>
              <a:rPr lang="en-US" sz="800" b="1" dirty="0">
                <a:solidFill>
                  <a:schemeClr val="bg1"/>
                </a:solidFill>
              </a:rPr>
              <a:t> </a:t>
            </a:r>
            <a:r>
              <a:rPr lang="en-US" sz="800" dirty="0">
                <a:solidFill>
                  <a:schemeClr val="bg1"/>
                </a:solidFill>
              </a:rPr>
              <a:t>written</a:t>
            </a:r>
            <a:r>
              <a:rPr lang="en-US" sz="800" b="1" dirty="0">
                <a:solidFill>
                  <a:schemeClr val="bg1"/>
                </a:solidFill>
              </a:rPr>
              <a:t> </a:t>
            </a:r>
            <a:r>
              <a:rPr lang="en-US" sz="800" dirty="0">
                <a:solidFill>
                  <a:schemeClr val="bg1"/>
                </a:solidFill>
              </a:rPr>
              <a:t>permission of NACHA. This material is not intended to provide any </a:t>
            </a:r>
            <a:r>
              <a:rPr lang="en-US" sz="800" dirty="0" smtClean="0">
                <a:solidFill>
                  <a:schemeClr val="bg1"/>
                </a:solidFill>
              </a:rPr>
              <a:t>warranties</a:t>
            </a:r>
            <a:r>
              <a:rPr lang="en-US" sz="800" baseline="0" dirty="0" smtClean="0">
                <a:solidFill>
                  <a:schemeClr val="bg1"/>
                </a:solidFill>
              </a:rPr>
              <a:t> or </a:t>
            </a:r>
            <a:r>
              <a:rPr lang="en-US" sz="800" dirty="0" smtClean="0">
                <a:solidFill>
                  <a:schemeClr val="bg1"/>
                </a:solidFill>
              </a:rPr>
              <a:t>legal advice</a:t>
            </a:r>
            <a:r>
              <a:rPr lang="en-US" sz="800" baseline="0" dirty="0" smtClean="0">
                <a:solidFill>
                  <a:schemeClr val="bg1"/>
                </a:solidFill>
              </a:rPr>
              <a:t> and is intended for educational purposes only.</a:t>
            </a:r>
            <a:endParaRPr lang="en-US" sz="1000" dirty="0">
              <a:solidFill>
                <a:srgbClr val="171717"/>
              </a:solidFill>
              <a:ea typeface="Arial" pitchFamily="-60" charset="0"/>
              <a:cs typeface="Arial" pitchFamily="-60" charset="0"/>
              <a:sym typeface="Arial" pitchFamily="-60" charset="0"/>
            </a:endParaRPr>
          </a:p>
        </p:txBody>
      </p:sp>
      <p:sp>
        <p:nvSpPr>
          <p:cNvPr id="12" name="Rectangle 6"/>
          <p:cNvSpPr txBox="1">
            <a:spLocks noChangeArrowheads="1"/>
          </p:cNvSpPr>
          <p:nvPr userDrawn="1"/>
        </p:nvSpPr>
        <p:spPr bwMode="auto">
          <a:xfrm>
            <a:off x="8686800" y="0"/>
            <a:ext cx="457200" cy="457200"/>
          </a:xfrm>
          <a:prstGeom prst="rect">
            <a:avLst/>
          </a:prstGeom>
          <a:solidFill>
            <a:srgbClr val="0070C0"/>
          </a:solidFill>
          <a:ln w="9525">
            <a:noFill/>
            <a:miter lim="800000"/>
            <a:headEnd/>
            <a:tailEnd/>
          </a:ln>
        </p:spPr>
        <p:txBody>
          <a:bodyPr anchor="ctr">
            <a:prstTxWarp prst="textNoShape">
              <a:avLst/>
            </a:prstTxWarp>
          </a:bodyPr>
          <a:lstStyle/>
          <a:p>
            <a:pPr algn="ctr">
              <a:lnSpc>
                <a:spcPct val="90000"/>
              </a:lnSpc>
              <a:defRPr/>
            </a:pPr>
            <a:fld id="{DA82A3D0-E027-4D0A-BEDB-2A59134E5E0C}" type="slidenum">
              <a:rPr lang="en-US" sz="1200">
                <a:solidFill>
                  <a:schemeClr val="bg1"/>
                </a:solidFill>
              </a:rPr>
              <a:pPr algn="ctr">
                <a:lnSpc>
                  <a:spcPct val="90000"/>
                </a:lnSpc>
                <a:defRPr/>
              </a:pPr>
              <a:t>‹#›</a:t>
            </a:fld>
            <a:endParaRPr lang="en-US" sz="1200"/>
          </a:p>
        </p:txBody>
      </p:sp>
    </p:spTree>
    <p:extLst>
      <p:ext uri="{BB962C8B-B14F-4D97-AF65-F5344CB8AC3E}">
        <p14:creationId xmlns:p14="http://schemas.microsoft.com/office/powerpoint/2010/main" val="2902423570"/>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normAutofit/>
          </a:bodyPr>
          <a:lstStyle>
            <a:lvl1pPr algn="ctr">
              <a:defRPr sz="2800" b="1"/>
            </a:lvl1pPr>
          </a:lstStyle>
          <a:p>
            <a:r>
              <a:rPr lang="en-US" dirty="0" smtClean="0"/>
              <a:t>Click to edit Master title style</a:t>
            </a:r>
            <a:endParaRPr lang="en-US" dirty="0"/>
          </a:p>
        </p:txBody>
      </p:sp>
      <p:sp>
        <p:nvSpPr>
          <p:cNvPr id="3" name="Picture Placeholder 2"/>
          <p:cNvSpPr>
            <a:spLocks noGrp="1"/>
          </p:cNvSpPr>
          <p:nvPr>
            <p:ph type="pic" idx="1"/>
          </p:nvPr>
        </p:nvSpPr>
        <p:spPr>
          <a:xfrm>
            <a:off x="1792288" y="612775"/>
            <a:ext cx="5486400" cy="4114800"/>
          </a:xfrm>
        </p:spPr>
        <p:txBody>
          <a:bodyPr>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normAutofit/>
          </a:bodyPr>
          <a:lstStyle>
            <a:lvl1pPr marL="0" indent="0" algn="ctr">
              <a:buNone/>
              <a:defRPr sz="2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Date Placeholder 4"/>
          <p:cNvSpPr>
            <a:spLocks noGrp="1"/>
          </p:cNvSpPr>
          <p:nvPr>
            <p:ph type="dt" sz="half" idx="10"/>
          </p:nvPr>
        </p:nvSpPr>
        <p:spPr/>
        <p:txBody>
          <a:bodyPr/>
          <a:lstStyle/>
          <a:p>
            <a:fld id="{DC6CF7A4-7631-40FF-81EF-B75528B1F868}" type="datetimeFigureOut">
              <a:rPr lang="en-US" smtClean="0"/>
              <a:t>5/9/2014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E02D7D2-A96F-46AF-86D0-42A72BD4BBCD}" type="slidenum">
              <a:rPr lang="en-US" smtClean="0"/>
              <a:t>‹#›</a:t>
            </a:fld>
            <a:endParaRPr lang="en-US"/>
          </a:p>
        </p:txBody>
      </p:sp>
      <p:pic>
        <p:nvPicPr>
          <p:cNvPr id="8" name="Picture 1034" descr="BottomStripe"/>
          <p:cNvPicPr>
            <a:picLocks noChangeAspect="1" noChangeArrowheads="1"/>
          </p:cNvPicPr>
          <p:nvPr userDrawn="1"/>
        </p:nvPicPr>
        <p:blipFill>
          <a:blip r:embed="rId2"/>
          <a:srcRect/>
          <a:stretch>
            <a:fillRect/>
          </a:stretch>
        </p:blipFill>
        <p:spPr bwMode="auto">
          <a:xfrm>
            <a:off x="0" y="5840413"/>
            <a:ext cx="9145588" cy="1017587"/>
          </a:xfrm>
          <a:prstGeom prst="rect">
            <a:avLst/>
          </a:prstGeom>
          <a:noFill/>
          <a:ln w="9525">
            <a:noFill/>
            <a:miter lim="800000"/>
            <a:headEnd/>
            <a:tailEnd/>
          </a:ln>
        </p:spPr>
      </p:pic>
      <p:pic>
        <p:nvPicPr>
          <p:cNvPr id="9" name="Picture 1030" descr=" NACHA_Logo_White"/>
          <p:cNvPicPr>
            <a:picLocks noChangeAspect="1" noChangeArrowheads="1"/>
          </p:cNvPicPr>
          <p:nvPr userDrawn="1"/>
        </p:nvPicPr>
        <p:blipFill>
          <a:blip r:embed="rId3"/>
          <a:srcRect/>
          <a:stretch>
            <a:fillRect/>
          </a:stretch>
        </p:blipFill>
        <p:spPr bwMode="auto">
          <a:xfrm>
            <a:off x="228600" y="6056313"/>
            <a:ext cx="1752600" cy="392112"/>
          </a:xfrm>
          <a:prstGeom prst="rect">
            <a:avLst/>
          </a:prstGeom>
          <a:noFill/>
        </p:spPr>
      </p:pic>
      <p:pic>
        <p:nvPicPr>
          <p:cNvPr id="10" name="Picture 1035" descr="LOGO_half"/>
          <p:cNvPicPr>
            <a:picLocks noChangeAspect="1" noChangeArrowheads="1"/>
          </p:cNvPicPr>
          <p:nvPr userDrawn="1"/>
        </p:nvPicPr>
        <p:blipFill>
          <a:blip r:embed="rId4"/>
          <a:srcRect/>
          <a:stretch>
            <a:fillRect/>
          </a:stretch>
        </p:blipFill>
        <p:spPr bwMode="auto">
          <a:xfrm>
            <a:off x="5257800" y="3822700"/>
            <a:ext cx="4157663" cy="2120900"/>
          </a:xfrm>
          <a:prstGeom prst="rect">
            <a:avLst/>
          </a:prstGeom>
          <a:noFill/>
          <a:ln w="9525">
            <a:noFill/>
            <a:miter lim="800000"/>
            <a:headEnd/>
            <a:tailEnd/>
          </a:ln>
        </p:spPr>
      </p:pic>
      <p:sp>
        <p:nvSpPr>
          <p:cNvPr id="11" name="Rectangle 10"/>
          <p:cNvSpPr>
            <a:spLocks noChangeArrowheads="1"/>
          </p:cNvSpPr>
          <p:nvPr userDrawn="1"/>
        </p:nvSpPr>
        <p:spPr bwMode="auto">
          <a:xfrm>
            <a:off x="4139953" y="6021536"/>
            <a:ext cx="4858924" cy="461665"/>
          </a:xfrm>
          <a:prstGeom prst="rect">
            <a:avLst/>
          </a:prstGeom>
          <a:noFill/>
          <a:ln>
            <a:noFill/>
          </a:ln>
          <a:effectLst/>
          <a:extLst/>
        </p:spPr>
        <p:txBody>
          <a:bodyPr wrap="square">
            <a:prstTxWarp prst="textNoShape">
              <a:avLst/>
            </a:prstTxWarp>
            <a:spAutoFit/>
          </a:bodyPr>
          <a:lstStyle/>
          <a:p>
            <a:pPr algn="r">
              <a:defRPr/>
            </a:pPr>
            <a:r>
              <a:rPr lang="en-US" sz="800" dirty="0">
                <a:solidFill>
                  <a:schemeClr val="bg1"/>
                </a:solidFill>
                <a:ea typeface="Arial" pitchFamily="-60" charset="0"/>
                <a:cs typeface="Arial" pitchFamily="-60" charset="0"/>
                <a:sym typeface="Arial" pitchFamily="-60" charset="0"/>
              </a:rPr>
              <a:t>© </a:t>
            </a:r>
            <a:r>
              <a:rPr lang="en-US" sz="800" dirty="0" smtClean="0">
                <a:solidFill>
                  <a:schemeClr val="bg1"/>
                </a:solidFill>
                <a:ea typeface="Arial" pitchFamily="-60" charset="0"/>
                <a:cs typeface="Arial" pitchFamily="-60" charset="0"/>
                <a:sym typeface="Arial" pitchFamily="-60" charset="0"/>
              </a:rPr>
              <a:t>2014 </a:t>
            </a:r>
            <a:r>
              <a:rPr lang="en-US" sz="800" dirty="0">
                <a:solidFill>
                  <a:schemeClr val="bg1"/>
                </a:solidFill>
                <a:ea typeface="Arial" pitchFamily="-60" charset="0"/>
                <a:cs typeface="Arial" pitchFamily="-60" charset="0"/>
                <a:sym typeface="Arial" pitchFamily="-60" charset="0"/>
              </a:rPr>
              <a:t>NACHA — The Electronic Payments Association.  All rights </a:t>
            </a:r>
            <a:r>
              <a:rPr lang="en-US" sz="800" dirty="0" smtClean="0">
                <a:solidFill>
                  <a:schemeClr val="bg1"/>
                </a:solidFill>
                <a:ea typeface="Arial" pitchFamily="-60" charset="0"/>
                <a:cs typeface="Arial" pitchFamily="-60" charset="0"/>
                <a:sym typeface="Arial" pitchFamily="-60" charset="0"/>
              </a:rPr>
              <a:t>reserved.</a:t>
            </a:r>
          </a:p>
          <a:p>
            <a:pPr algn="r">
              <a:defRPr/>
            </a:pPr>
            <a:r>
              <a:rPr lang="en-US" sz="800" dirty="0" smtClean="0">
                <a:solidFill>
                  <a:schemeClr val="bg1"/>
                </a:solidFill>
              </a:rPr>
              <a:t>No </a:t>
            </a:r>
            <a:r>
              <a:rPr lang="en-US" sz="800" dirty="0">
                <a:solidFill>
                  <a:schemeClr val="bg1"/>
                </a:solidFill>
              </a:rPr>
              <a:t>part of this material may be used without the prior</a:t>
            </a:r>
            <a:r>
              <a:rPr lang="en-US" sz="800" b="1" dirty="0">
                <a:solidFill>
                  <a:schemeClr val="bg1"/>
                </a:solidFill>
              </a:rPr>
              <a:t> </a:t>
            </a:r>
            <a:r>
              <a:rPr lang="en-US" sz="800" dirty="0">
                <a:solidFill>
                  <a:schemeClr val="bg1"/>
                </a:solidFill>
              </a:rPr>
              <a:t>written</a:t>
            </a:r>
            <a:r>
              <a:rPr lang="en-US" sz="800" b="1" dirty="0">
                <a:solidFill>
                  <a:schemeClr val="bg1"/>
                </a:solidFill>
              </a:rPr>
              <a:t> </a:t>
            </a:r>
            <a:r>
              <a:rPr lang="en-US" sz="800" dirty="0">
                <a:solidFill>
                  <a:schemeClr val="bg1"/>
                </a:solidFill>
              </a:rPr>
              <a:t>permission of NACHA. This material is not intended to provide any </a:t>
            </a:r>
            <a:r>
              <a:rPr lang="en-US" sz="800" dirty="0" smtClean="0">
                <a:solidFill>
                  <a:schemeClr val="bg1"/>
                </a:solidFill>
              </a:rPr>
              <a:t>warranties</a:t>
            </a:r>
            <a:r>
              <a:rPr lang="en-US" sz="800" baseline="0" dirty="0" smtClean="0">
                <a:solidFill>
                  <a:schemeClr val="bg1"/>
                </a:solidFill>
              </a:rPr>
              <a:t> or </a:t>
            </a:r>
            <a:r>
              <a:rPr lang="en-US" sz="800" dirty="0" smtClean="0">
                <a:solidFill>
                  <a:schemeClr val="bg1"/>
                </a:solidFill>
              </a:rPr>
              <a:t>legal advice</a:t>
            </a:r>
            <a:r>
              <a:rPr lang="en-US" sz="800" baseline="0" dirty="0" smtClean="0">
                <a:solidFill>
                  <a:schemeClr val="bg1"/>
                </a:solidFill>
              </a:rPr>
              <a:t> and is intended for educational purposes only.</a:t>
            </a:r>
            <a:endParaRPr lang="en-US" sz="1000" dirty="0">
              <a:solidFill>
                <a:srgbClr val="171717"/>
              </a:solidFill>
              <a:ea typeface="Arial" pitchFamily="-60" charset="0"/>
              <a:cs typeface="Arial" pitchFamily="-60" charset="0"/>
              <a:sym typeface="Arial" pitchFamily="-60" charset="0"/>
            </a:endParaRPr>
          </a:p>
        </p:txBody>
      </p:sp>
      <p:sp>
        <p:nvSpPr>
          <p:cNvPr id="12" name="Rectangle 6"/>
          <p:cNvSpPr txBox="1">
            <a:spLocks noChangeArrowheads="1"/>
          </p:cNvSpPr>
          <p:nvPr userDrawn="1"/>
        </p:nvSpPr>
        <p:spPr bwMode="auto">
          <a:xfrm>
            <a:off x="8686800" y="0"/>
            <a:ext cx="457200" cy="457200"/>
          </a:xfrm>
          <a:prstGeom prst="rect">
            <a:avLst/>
          </a:prstGeom>
          <a:solidFill>
            <a:srgbClr val="0070C0"/>
          </a:solidFill>
          <a:ln w="9525">
            <a:noFill/>
            <a:miter lim="800000"/>
            <a:headEnd/>
            <a:tailEnd/>
          </a:ln>
        </p:spPr>
        <p:txBody>
          <a:bodyPr anchor="ctr">
            <a:prstTxWarp prst="textNoShape">
              <a:avLst/>
            </a:prstTxWarp>
          </a:bodyPr>
          <a:lstStyle/>
          <a:p>
            <a:pPr algn="ctr">
              <a:lnSpc>
                <a:spcPct val="90000"/>
              </a:lnSpc>
              <a:defRPr/>
            </a:pPr>
            <a:fld id="{DA82A3D0-E027-4D0A-BEDB-2A59134E5E0C}" type="slidenum">
              <a:rPr lang="en-US" sz="1200">
                <a:solidFill>
                  <a:schemeClr val="bg1"/>
                </a:solidFill>
              </a:rPr>
              <a:pPr algn="ctr">
                <a:lnSpc>
                  <a:spcPct val="90000"/>
                </a:lnSpc>
                <a:defRPr/>
              </a:pPr>
              <a:t>‹#›</a:t>
            </a:fld>
            <a:endParaRPr lang="en-US" sz="1200"/>
          </a:p>
        </p:txBody>
      </p:sp>
    </p:spTree>
    <p:extLst>
      <p:ext uri="{BB962C8B-B14F-4D97-AF65-F5344CB8AC3E}">
        <p14:creationId xmlns:p14="http://schemas.microsoft.com/office/powerpoint/2010/main" val="3923836601"/>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jpe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C6CF7A4-7631-40FF-81EF-B75528B1F868}" type="datetimeFigureOut">
              <a:rPr lang="en-US" smtClean="0"/>
              <a:t>5/9/2014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E02D7D2-A96F-46AF-86D0-42A72BD4BBCD}" type="slidenum">
              <a:rPr lang="en-US" smtClean="0"/>
              <a:t>‹#›</a:t>
            </a:fld>
            <a:endParaRPr lang="en-US"/>
          </a:p>
        </p:txBody>
      </p:sp>
      <p:pic>
        <p:nvPicPr>
          <p:cNvPr id="7" name="Picture 1034" descr="BottomStripe"/>
          <p:cNvPicPr>
            <a:picLocks noChangeAspect="1" noChangeArrowheads="1"/>
          </p:cNvPicPr>
          <p:nvPr userDrawn="1"/>
        </p:nvPicPr>
        <p:blipFill>
          <a:blip r:embed="rId11"/>
          <a:srcRect/>
          <a:stretch>
            <a:fillRect/>
          </a:stretch>
        </p:blipFill>
        <p:spPr bwMode="auto">
          <a:xfrm>
            <a:off x="0" y="5840413"/>
            <a:ext cx="9145588" cy="1017587"/>
          </a:xfrm>
          <a:prstGeom prst="rect">
            <a:avLst/>
          </a:prstGeom>
          <a:noFill/>
          <a:ln w="9525">
            <a:noFill/>
            <a:miter lim="800000"/>
            <a:headEnd/>
            <a:tailEnd/>
          </a:ln>
        </p:spPr>
      </p:pic>
      <p:pic>
        <p:nvPicPr>
          <p:cNvPr id="8" name="Picture 1030" descr=" NACHA_Logo_White"/>
          <p:cNvPicPr>
            <a:picLocks noChangeAspect="1" noChangeArrowheads="1"/>
          </p:cNvPicPr>
          <p:nvPr userDrawn="1"/>
        </p:nvPicPr>
        <p:blipFill>
          <a:blip r:embed="rId12"/>
          <a:srcRect/>
          <a:stretch>
            <a:fillRect/>
          </a:stretch>
        </p:blipFill>
        <p:spPr bwMode="auto">
          <a:xfrm>
            <a:off x="228600" y="6056313"/>
            <a:ext cx="1752600" cy="392112"/>
          </a:xfrm>
          <a:prstGeom prst="rect">
            <a:avLst/>
          </a:prstGeom>
          <a:noFill/>
        </p:spPr>
      </p:pic>
      <p:sp>
        <p:nvSpPr>
          <p:cNvPr id="9" name="Rectangle 8"/>
          <p:cNvSpPr>
            <a:spLocks noChangeArrowheads="1"/>
          </p:cNvSpPr>
          <p:nvPr userDrawn="1"/>
        </p:nvSpPr>
        <p:spPr bwMode="auto">
          <a:xfrm>
            <a:off x="4139953" y="6021536"/>
            <a:ext cx="4858924" cy="461665"/>
          </a:xfrm>
          <a:prstGeom prst="rect">
            <a:avLst/>
          </a:prstGeom>
          <a:noFill/>
          <a:ln>
            <a:noFill/>
          </a:ln>
          <a:effectLst/>
          <a:extLst/>
        </p:spPr>
        <p:txBody>
          <a:bodyPr wrap="square">
            <a:prstTxWarp prst="textNoShape">
              <a:avLst/>
            </a:prstTxWarp>
            <a:spAutoFit/>
          </a:bodyPr>
          <a:lstStyle/>
          <a:p>
            <a:pPr algn="r">
              <a:defRPr/>
            </a:pPr>
            <a:r>
              <a:rPr lang="en-US" sz="800" dirty="0">
                <a:solidFill>
                  <a:schemeClr val="bg1"/>
                </a:solidFill>
                <a:ea typeface="Arial" pitchFamily="-60" charset="0"/>
                <a:cs typeface="Arial" pitchFamily="-60" charset="0"/>
                <a:sym typeface="Arial" pitchFamily="-60" charset="0"/>
              </a:rPr>
              <a:t>© </a:t>
            </a:r>
            <a:r>
              <a:rPr lang="en-US" sz="800" dirty="0" smtClean="0">
                <a:solidFill>
                  <a:schemeClr val="bg1"/>
                </a:solidFill>
                <a:ea typeface="Arial" pitchFamily="-60" charset="0"/>
                <a:cs typeface="Arial" pitchFamily="-60" charset="0"/>
                <a:sym typeface="Arial" pitchFamily="-60" charset="0"/>
              </a:rPr>
              <a:t>2014 </a:t>
            </a:r>
            <a:r>
              <a:rPr lang="en-US" sz="800" dirty="0">
                <a:solidFill>
                  <a:schemeClr val="bg1"/>
                </a:solidFill>
                <a:ea typeface="Arial" pitchFamily="-60" charset="0"/>
                <a:cs typeface="Arial" pitchFamily="-60" charset="0"/>
                <a:sym typeface="Arial" pitchFamily="-60" charset="0"/>
              </a:rPr>
              <a:t>NACHA — The Electronic Payments Association.  All rights </a:t>
            </a:r>
            <a:r>
              <a:rPr lang="en-US" sz="800" dirty="0" smtClean="0">
                <a:solidFill>
                  <a:schemeClr val="bg1"/>
                </a:solidFill>
                <a:ea typeface="Arial" pitchFamily="-60" charset="0"/>
                <a:cs typeface="Arial" pitchFamily="-60" charset="0"/>
                <a:sym typeface="Arial" pitchFamily="-60" charset="0"/>
              </a:rPr>
              <a:t>reserved.</a:t>
            </a:r>
          </a:p>
          <a:p>
            <a:pPr algn="r">
              <a:defRPr/>
            </a:pPr>
            <a:r>
              <a:rPr lang="en-US" sz="800" dirty="0" smtClean="0">
                <a:solidFill>
                  <a:schemeClr val="bg1"/>
                </a:solidFill>
              </a:rPr>
              <a:t>No </a:t>
            </a:r>
            <a:r>
              <a:rPr lang="en-US" sz="800" dirty="0">
                <a:solidFill>
                  <a:schemeClr val="bg1"/>
                </a:solidFill>
              </a:rPr>
              <a:t>part of this material may be used without the prior</a:t>
            </a:r>
            <a:r>
              <a:rPr lang="en-US" sz="800" b="1" dirty="0">
                <a:solidFill>
                  <a:schemeClr val="bg1"/>
                </a:solidFill>
              </a:rPr>
              <a:t> </a:t>
            </a:r>
            <a:r>
              <a:rPr lang="en-US" sz="800" dirty="0">
                <a:solidFill>
                  <a:schemeClr val="bg1"/>
                </a:solidFill>
              </a:rPr>
              <a:t>written</a:t>
            </a:r>
            <a:r>
              <a:rPr lang="en-US" sz="800" b="1" dirty="0">
                <a:solidFill>
                  <a:schemeClr val="bg1"/>
                </a:solidFill>
              </a:rPr>
              <a:t> </a:t>
            </a:r>
            <a:r>
              <a:rPr lang="en-US" sz="800" dirty="0">
                <a:solidFill>
                  <a:schemeClr val="bg1"/>
                </a:solidFill>
              </a:rPr>
              <a:t>permission of NACHA. This material is not intended to provide any </a:t>
            </a:r>
            <a:r>
              <a:rPr lang="en-US" sz="800" dirty="0" smtClean="0">
                <a:solidFill>
                  <a:schemeClr val="bg1"/>
                </a:solidFill>
              </a:rPr>
              <a:t>warranties</a:t>
            </a:r>
            <a:r>
              <a:rPr lang="en-US" sz="800" baseline="0" dirty="0" smtClean="0">
                <a:solidFill>
                  <a:schemeClr val="bg1"/>
                </a:solidFill>
              </a:rPr>
              <a:t> or </a:t>
            </a:r>
            <a:r>
              <a:rPr lang="en-US" sz="800" dirty="0" smtClean="0">
                <a:solidFill>
                  <a:schemeClr val="bg1"/>
                </a:solidFill>
              </a:rPr>
              <a:t>legal advice</a:t>
            </a:r>
            <a:r>
              <a:rPr lang="en-US" sz="800" baseline="0" dirty="0" smtClean="0">
                <a:solidFill>
                  <a:schemeClr val="bg1"/>
                </a:solidFill>
              </a:rPr>
              <a:t> and is intended for educational purposes only.</a:t>
            </a:r>
            <a:endParaRPr lang="en-US" sz="1000" dirty="0">
              <a:solidFill>
                <a:srgbClr val="171717"/>
              </a:solidFill>
              <a:ea typeface="Arial" pitchFamily="-60" charset="0"/>
              <a:cs typeface="Arial" pitchFamily="-60" charset="0"/>
              <a:sym typeface="Arial" pitchFamily="-60" charset="0"/>
            </a:endParaRPr>
          </a:p>
        </p:txBody>
      </p:sp>
    </p:spTree>
    <p:extLst>
      <p:ext uri="{BB962C8B-B14F-4D97-AF65-F5344CB8AC3E}">
        <p14:creationId xmlns:p14="http://schemas.microsoft.com/office/powerpoint/2010/main" val="21204767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iming>
    <p:tnLst>
      <p:par>
        <p:cTn id="1" dur="indefinite" restart="never" nodeType="tmRoot"/>
      </p:par>
    </p:tnLst>
  </p:timing>
  <p:txStyles>
    <p:titleStyle>
      <a:lvl1pPr algn="l" defTabSz="914400" rtl="0" eaLnBrk="1" latinLnBrk="0" hangingPunct="1">
        <a:spcBef>
          <a:spcPct val="0"/>
        </a:spcBef>
        <a:buNone/>
        <a:defRPr sz="28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2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2400" dirty="0" smtClean="0"/>
              <a:t>Emerging Payments Task Force Public Hearing</a:t>
            </a:r>
            <a:br>
              <a:rPr lang="en-US" sz="2400" dirty="0" smtClean="0"/>
            </a:br>
            <a:r>
              <a:rPr lang="en-US" sz="2400" dirty="0" smtClean="0"/>
              <a:t>Panel #1</a:t>
            </a:r>
            <a:endParaRPr lang="en-US" sz="2400" dirty="0">
              <a:latin typeface="+mn-lt"/>
            </a:endParaRPr>
          </a:p>
        </p:txBody>
      </p:sp>
      <p:sp>
        <p:nvSpPr>
          <p:cNvPr id="3" name="Subtitle 2"/>
          <p:cNvSpPr>
            <a:spLocks noGrp="1"/>
          </p:cNvSpPr>
          <p:nvPr>
            <p:ph type="subTitle" idx="1"/>
          </p:nvPr>
        </p:nvSpPr>
        <p:spPr/>
        <p:txBody>
          <a:bodyPr/>
          <a:lstStyle/>
          <a:p>
            <a:r>
              <a:rPr lang="en-US" dirty="0" smtClean="0"/>
              <a:t>Jane Larimer</a:t>
            </a:r>
          </a:p>
          <a:p>
            <a:r>
              <a:rPr lang="en-US" dirty="0" smtClean="0"/>
              <a:t>EVP ACH Network Administration</a:t>
            </a:r>
          </a:p>
          <a:p>
            <a:r>
              <a:rPr lang="en-US" dirty="0" smtClean="0"/>
              <a:t>NACHA – The Electronic Payments Network</a:t>
            </a:r>
            <a:endParaRPr lang="en-US" dirty="0"/>
          </a:p>
        </p:txBody>
      </p:sp>
    </p:spTree>
    <p:extLst>
      <p:ext uri="{BB962C8B-B14F-4D97-AF65-F5344CB8AC3E}">
        <p14:creationId xmlns:p14="http://schemas.microsoft.com/office/powerpoint/2010/main" val="398539569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229600" cy="1143000"/>
          </a:xfrm>
        </p:spPr>
        <p:txBody>
          <a:bodyPr>
            <a:noAutofit/>
          </a:bodyPr>
          <a:lstStyle/>
          <a:p>
            <a:pPr lvl="0"/>
            <a:r>
              <a:rPr lang="en-US" dirty="0"/>
              <a:t>Modularly building upon ACH settlement yields functionality, and provides deployment options</a:t>
            </a:r>
            <a:br>
              <a:rPr lang="en-US" dirty="0"/>
            </a:br>
            <a:endParaRPr lang="en-US" dirty="0"/>
          </a:p>
        </p:txBody>
      </p:sp>
      <p:pic>
        <p:nvPicPr>
          <p:cNvPr id="3" name="Picture 2" descr="Slide4.jpg"/>
          <p:cNvPicPr>
            <a:picLocks noChangeAspect="1"/>
          </p:cNvPicPr>
          <p:nvPr/>
        </p:nvPicPr>
        <p:blipFill rotWithShape="1">
          <a:blip r:embed="rId2"/>
          <a:srcRect l="2605" t="17340" r="2603" b="10658"/>
          <a:stretch/>
        </p:blipFill>
        <p:spPr>
          <a:xfrm>
            <a:off x="474991" y="1215886"/>
            <a:ext cx="8059409" cy="4346714"/>
          </a:xfrm>
          <a:prstGeom prst="rect">
            <a:avLst/>
          </a:prstGeom>
        </p:spPr>
      </p:pic>
      <p:sp>
        <p:nvSpPr>
          <p:cNvPr id="4" name="Title 4"/>
          <p:cNvSpPr txBox="1">
            <a:spLocks/>
          </p:cNvSpPr>
          <p:nvPr/>
        </p:nvSpPr>
        <p:spPr>
          <a:xfrm>
            <a:off x="533400" y="5486400"/>
            <a:ext cx="8229600" cy="451556"/>
          </a:xfrm>
          <a:prstGeom prst="rect">
            <a:avLst/>
          </a:prstGeom>
        </p:spPr>
        <p:txBody>
          <a:bodyPr vert="horz" lIns="91440" tIns="45720" rIns="91440" bIns="45720" rtlCol="0" anchor="ctr">
            <a:normAutofit/>
          </a:bodyPr>
          <a:lstStyle/>
          <a:p>
            <a:pPr algn="ctr"/>
            <a:r>
              <a:rPr lang="en-US" sz="2000" dirty="0" smtClean="0">
                <a:solidFill>
                  <a:schemeClr val="accent1">
                    <a:lumMod val="60000"/>
                    <a:lumOff val="40000"/>
                  </a:schemeClr>
                </a:solidFill>
              </a:rPr>
              <a:t>Outlined in 2012 ACH Blueprint for the future</a:t>
            </a:r>
            <a:endParaRPr lang="en-US" sz="2000" dirty="0">
              <a:solidFill>
                <a:schemeClr val="accent1">
                  <a:lumMod val="60000"/>
                  <a:lumOff val="40000"/>
                </a:schemeClr>
              </a:solidFill>
            </a:endParaRPr>
          </a:p>
        </p:txBody>
      </p:sp>
      <p:sp>
        <p:nvSpPr>
          <p:cNvPr id="5" name="Title 4"/>
          <p:cNvSpPr txBox="1">
            <a:spLocks/>
          </p:cNvSpPr>
          <p:nvPr/>
        </p:nvSpPr>
        <p:spPr>
          <a:xfrm>
            <a:off x="1752600" y="1645189"/>
            <a:ext cx="5597238" cy="945611"/>
          </a:xfrm>
          <a:prstGeom prst="rect">
            <a:avLst/>
          </a:prstGeom>
        </p:spPr>
        <p:txBody>
          <a:bodyPr vert="horz" lIns="91440" tIns="45720" rIns="91440" bIns="45720" rtlCol="0" anchor="ctr">
            <a:normAutofit fontScale="55000" lnSpcReduction="20000"/>
          </a:bodyPr>
          <a:lstStyle/>
          <a:p>
            <a:pPr algn="ctr">
              <a:lnSpc>
                <a:spcPct val="120000"/>
              </a:lnSpc>
            </a:pPr>
            <a:r>
              <a:rPr lang="en-US" sz="3600" b="1" dirty="0" smtClean="0">
                <a:solidFill>
                  <a:schemeClr val="bg1"/>
                </a:solidFill>
              </a:rPr>
              <a:t>ACH Clearing and Settlement</a:t>
            </a:r>
          </a:p>
          <a:p>
            <a:pPr algn="ctr">
              <a:lnSpc>
                <a:spcPct val="120000"/>
              </a:lnSpc>
            </a:pPr>
            <a:r>
              <a:rPr lang="en-US" sz="2800" b="1" dirty="0" smtClean="0">
                <a:solidFill>
                  <a:schemeClr val="bg1"/>
                </a:solidFill>
              </a:rPr>
              <a:t>Preserve current capabilities while making incremental </a:t>
            </a:r>
          </a:p>
          <a:p>
            <a:pPr algn="ctr">
              <a:lnSpc>
                <a:spcPct val="120000"/>
              </a:lnSpc>
            </a:pPr>
            <a:r>
              <a:rPr lang="en-US" sz="2800" b="1" dirty="0" smtClean="0">
                <a:solidFill>
                  <a:schemeClr val="bg1"/>
                </a:solidFill>
              </a:rPr>
              <a:t>improvements in speed, IT platforms and formats</a:t>
            </a:r>
            <a:endParaRPr kumimoji="0" lang="en-US" sz="2800" b="1" u="none" strike="noStrike" kern="1200" cap="none" spc="0" normalizeH="0" baseline="0" noProof="0" dirty="0">
              <a:ln>
                <a:noFill/>
              </a:ln>
              <a:solidFill>
                <a:srgbClr val="008000"/>
              </a:solidFill>
              <a:effectLst/>
              <a:uLnTx/>
              <a:uFillTx/>
              <a:ea typeface="+mj-ea"/>
              <a:cs typeface="+mj-cs"/>
            </a:endParaRPr>
          </a:p>
        </p:txBody>
      </p:sp>
      <p:sp>
        <p:nvSpPr>
          <p:cNvPr id="6" name="Title 4"/>
          <p:cNvSpPr txBox="1">
            <a:spLocks/>
          </p:cNvSpPr>
          <p:nvPr/>
        </p:nvSpPr>
        <p:spPr>
          <a:xfrm>
            <a:off x="1641762" y="4007389"/>
            <a:ext cx="5597238" cy="945611"/>
          </a:xfrm>
          <a:prstGeom prst="rect">
            <a:avLst/>
          </a:prstGeom>
        </p:spPr>
        <p:txBody>
          <a:bodyPr vert="horz" lIns="91440" tIns="45720" rIns="91440" bIns="45720" rtlCol="0" anchor="ctr">
            <a:normAutofit/>
          </a:bodyPr>
          <a:lstStyle/>
          <a:p>
            <a:pPr algn="ctr"/>
            <a:r>
              <a:rPr lang="en-US" sz="2000" b="1" dirty="0" smtClean="0">
                <a:solidFill>
                  <a:schemeClr val="bg1"/>
                </a:solidFill>
                <a:latin typeface="+mn-lt"/>
              </a:rPr>
              <a:t>Real-Time Messaging</a:t>
            </a:r>
          </a:p>
          <a:p>
            <a:pPr algn="ctr"/>
            <a:r>
              <a:rPr lang="en-US" sz="1500" b="1" dirty="0" smtClean="0">
                <a:solidFill>
                  <a:schemeClr val="bg1"/>
                </a:solidFill>
                <a:latin typeface="+mn-lt"/>
              </a:rPr>
              <a:t>Immediate transmission of payment </a:t>
            </a:r>
            <a:br>
              <a:rPr lang="en-US" sz="1500" b="1" dirty="0" smtClean="0">
                <a:solidFill>
                  <a:schemeClr val="bg1"/>
                </a:solidFill>
                <a:latin typeface="+mn-lt"/>
              </a:rPr>
            </a:br>
            <a:r>
              <a:rPr lang="en-US" sz="1500" b="1" dirty="0" smtClean="0">
                <a:solidFill>
                  <a:schemeClr val="bg1"/>
                </a:solidFill>
                <a:latin typeface="+mn-lt"/>
              </a:rPr>
              <a:t>data, access to info services</a:t>
            </a:r>
          </a:p>
        </p:txBody>
      </p:sp>
      <p:sp>
        <p:nvSpPr>
          <p:cNvPr id="7" name="TextBox 6"/>
          <p:cNvSpPr txBox="1"/>
          <p:nvPr/>
        </p:nvSpPr>
        <p:spPr>
          <a:xfrm>
            <a:off x="604157" y="3195935"/>
            <a:ext cx="919843" cy="461665"/>
          </a:xfrm>
          <a:prstGeom prst="rect">
            <a:avLst/>
          </a:prstGeom>
          <a:noFill/>
        </p:spPr>
        <p:txBody>
          <a:bodyPr wrap="none" rtlCol="0">
            <a:spAutoFit/>
          </a:bodyPr>
          <a:lstStyle/>
          <a:p>
            <a:r>
              <a:rPr lang="en-US" sz="2400" dirty="0" smtClean="0">
                <a:solidFill>
                  <a:schemeClr val="bg1"/>
                </a:solidFill>
                <a:latin typeface="+mn-lt"/>
              </a:rPr>
              <a:t>ODFI</a:t>
            </a:r>
          </a:p>
        </p:txBody>
      </p:sp>
      <p:sp>
        <p:nvSpPr>
          <p:cNvPr id="8" name="TextBox 7"/>
          <p:cNvSpPr txBox="1"/>
          <p:nvPr/>
        </p:nvSpPr>
        <p:spPr>
          <a:xfrm>
            <a:off x="7543800" y="3200400"/>
            <a:ext cx="902711" cy="461665"/>
          </a:xfrm>
          <a:prstGeom prst="rect">
            <a:avLst/>
          </a:prstGeom>
          <a:noFill/>
        </p:spPr>
        <p:txBody>
          <a:bodyPr wrap="none" rtlCol="0">
            <a:spAutoFit/>
          </a:bodyPr>
          <a:lstStyle/>
          <a:p>
            <a:r>
              <a:rPr lang="en-US" sz="2400" dirty="0" smtClean="0">
                <a:solidFill>
                  <a:schemeClr val="bg1"/>
                </a:solidFill>
                <a:latin typeface="+mn-lt"/>
              </a:rPr>
              <a:t>RDFI</a:t>
            </a:r>
          </a:p>
        </p:txBody>
      </p:sp>
      <p:sp>
        <p:nvSpPr>
          <p:cNvPr id="9" name="TextBox 8"/>
          <p:cNvSpPr txBox="1"/>
          <p:nvPr/>
        </p:nvSpPr>
        <p:spPr>
          <a:xfrm>
            <a:off x="2657521" y="3200400"/>
            <a:ext cx="1152479" cy="307777"/>
          </a:xfrm>
          <a:prstGeom prst="rect">
            <a:avLst/>
          </a:prstGeom>
          <a:noFill/>
        </p:spPr>
        <p:txBody>
          <a:bodyPr wrap="none" rtlCol="0">
            <a:spAutoFit/>
          </a:bodyPr>
          <a:lstStyle/>
          <a:p>
            <a:pPr algn="ctr" defTabSz="914400"/>
            <a:r>
              <a:rPr lang="en-US" sz="1400" b="1" dirty="0" smtClean="0">
                <a:solidFill>
                  <a:schemeClr val="bg1"/>
                </a:solidFill>
                <a:latin typeface="+mn-lt"/>
              </a:rPr>
              <a:t>Verification</a:t>
            </a:r>
          </a:p>
        </p:txBody>
      </p:sp>
      <p:sp>
        <p:nvSpPr>
          <p:cNvPr id="10" name="TextBox 9"/>
          <p:cNvSpPr txBox="1"/>
          <p:nvPr/>
        </p:nvSpPr>
        <p:spPr>
          <a:xfrm>
            <a:off x="4038600" y="3200400"/>
            <a:ext cx="862661" cy="307777"/>
          </a:xfrm>
          <a:prstGeom prst="rect">
            <a:avLst/>
          </a:prstGeom>
          <a:noFill/>
        </p:spPr>
        <p:txBody>
          <a:bodyPr wrap="none" rtlCol="0">
            <a:spAutoFit/>
          </a:bodyPr>
          <a:lstStyle/>
          <a:p>
            <a:pPr algn="ctr" defTabSz="914400"/>
            <a:r>
              <a:rPr lang="en-US" sz="1400" b="1" dirty="0" smtClean="0">
                <a:solidFill>
                  <a:schemeClr val="bg1"/>
                </a:solidFill>
                <a:latin typeface="+mn-lt"/>
              </a:rPr>
              <a:t>Routing</a:t>
            </a:r>
            <a:endParaRPr lang="en-US" sz="1100" b="1" dirty="0" smtClean="0">
              <a:solidFill>
                <a:schemeClr val="bg1"/>
              </a:solidFill>
              <a:latin typeface="+mn-lt"/>
            </a:endParaRPr>
          </a:p>
        </p:txBody>
      </p:sp>
      <p:sp>
        <p:nvSpPr>
          <p:cNvPr id="11" name="TextBox 10"/>
          <p:cNvSpPr txBox="1"/>
          <p:nvPr/>
        </p:nvSpPr>
        <p:spPr>
          <a:xfrm>
            <a:off x="5181600" y="3134380"/>
            <a:ext cx="1159292" cy="523220"/>
          </a:xfrm>
          <a:prstGeom prst="rect">
            <a:avLst/>
          </a:prstGeom>
          <a:noFill/>
        </p:spPr>
        <p:txBody>
          <a:bodyPr wrap="square" rtlCol="0">
            <a:spAutoFit/>
          </a:bodyPr>
          <a:lstStyle/>
          <a:p>
            <a:pPr algn="ctr"/>
            <a:r>
              <a:rPr lang="en-US" sz="1400" b="1" dirty="0" smtClean="0">
                <a:solidFill>
                  <a:schemeClr val="bg1"/>
                </a:solidFill>
                <a:latin typeface="+mn-lt"/>
              </a:rPr>
              <a:t>Remittance</a:t>
            </a:r>
          </a:p>
          <a:p>
            <a:pPr algn="ctr"/>
            <a:r>
              <a:rPr lang="en-US" sz="1400" b="1" dirty="0" smtClean="0">
                <a:solidFill>
                  <a:schemeClr val="bg1"/>
                </a:solidFill>
                <a:latin typeface="+mn-lt"/>
              </a:rPr>
              <a:t>Data</a:t>
            </a:r>
          </a:p>
        </p:txBody>
      </p:sp>
      <p:sp>
        <p:nvSpPr>
          <p:cNvPr id="12" name="Title 4"/>
          <p:cNvSpPr txBox="1">
            <a:spLocks/>
          </p:cNvSpPr>
          <p:nvPr/>
        </p:nvSpPr>
        <p:spPr>
          <a:xfrm>
            <a:off x="2917835" y="5105400"/>
            <a:ext cx="3062881" cy="263404"/>
          </a:xfrm>
          <a:prstGeom prst="rect">
            <a:avLst/>
          </a:prstGeom>
        </p:spPr>
        <p:txBody>
          <a:bodyPr vert="horz" lIns="91440" tIns="45720" rIns="91440" bIns="45720" rtlCol="0" anchor="ctr">
            <a:normAutofit fontScale="32500" lnSpcReduction="20000"/>
          </a:bodyPr>
          <a:lstStyle/>
          <a:p>
            <a:pPr algn="ctr"/>
            <a:r>
              <a:rPr lang="en-US" sz="4000" b="1" dirty="0" smtClean="0">
                <a:solidFill>
                  <a:schemeClr val="bg1"/>
                </a:solidFill>
                <a:latin typeface="+mn-lt"/>
              </a:rPr>
              <a:t>Third-Party Development Interface</a:t>
            </a:r>
          </a:p>
        </p:txBody>
      </p:sp>
    </p:spTree>
    <p:extLst>
      <p:ext uri="{BB962C8B-B14F-4D97-AF65-F5344CB8AC3E}">
        <p14:creationId xmlns:p14="http://schemas.microsoft.com/office/powerpoint/2010/main" val="57412979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1000"/>
            <a:ext cx="8686800" cy="1143000"/>
          </a:xfrm>
        </p:spPr>
        <p:txBody>
          <a:bodyPr>
            <a:noAutofit/>
          </a:bodyPr>
          <a:lstStyle/>
          <a:p>
            <a:pPr lvl="0"/>
            <a:r>
              <a:rPr lang="en-US" dirty="0"/>
              <a:t>Same-Day ACH Settlement – </a:t>
            </a:r>
            <a:r>
              <a:rPr lang="en-US" dirty="0" smtClean="0"/>
              <a:t>Phased Implementation</a:t>
            </a:r>
            <a:r>
              <a:rPr lang="en-US" dirty="0"/>
              <a:t/>
            </a:r>
            <a:br>
              <a:rPr lang="en-US" dirty="0"/>
            </a:br>
            <a:endParaRPr lang="en-US" dirty="0"/>
          </a:p>
        </p:txBody>
      </p:sp>
      <p:grpSp>
        <p:nvGrpSpPr>
          <p:cNvPr id="12" name="Group 11"/>
          <p:cNvGrpSpPr/>
          <p:nvPr/>
        </p:nvGrpSpPr>
        <p:grpSpPr>
          <a:xfrm>
            <a:off x="527900" y="1209872"/>
            <a:ext cx="7921940" cy="4581328"/>
            <a:chOff x="155260" y="914400"/>
            <a:chExt cx="8875059" cy="5486400"/>
          </a:xfrm>
        </p:grpSpPr>
        <p:pic>
          <p:nvPicPr>
            <p:cNvPr id="11" name="Picture 10" descr="3RectanglesArrow.jpg"/>
            <p:cNvPicPr>
              <a:picLocks noChangeAspect="1"/>
            </p:cNvPicPr>
            <p:nvPr/>
          </p:nvPicPr>
          <p:blipFill rotWithShape="1">
            <a:blip r:embed="rId2"/>
            <a:srcRect t="13335" b="6661"/>
            <a:stretch/>
          </p:blipFill>
          <p:spPr>
            <a:xfrm>
              <a:off x="155260" y="914400"/>
              <a:ext cx="8875059" cy="5486400"/>
            </a:xfrm>
            <a:prstGeom prst="rect">
              <a:avLst/>
            </a:prstGeom>
          </p:spPr>
        </p:pic>
        <p:sp>
          <p:nvSpPr>
            <p:cNvPr id="4" name="Title 4"/>
            <p:cNvSpPr txBox="1">
              <a:spLocks/>
            </p:cNvSpPr>
            <p:nvPr/>
          </p:nvSpPr>
          <p:spPr>
            <a:xfrm>
              <a:off x="1006148" y="5683187"/>
              <a:ext cx="7331696" cy="352598"/>
            </a:xfrm>
            <a:prstGeom prst="rect">
              <a:avLst/>
            </a:prstGeom>
          </p:spPr>
          <p:txBody>
            <a:bodyPr vert="horz" lIns="91440" tIns="45720" rIns="91440" bIns="45720" rtlCol="0" anchor="ctr">
              <a:normAutofit fontScale="85000" lnSpcReduction="10000"/>
            </a:bodyPr>
            <a:lstStyle/>
            <a:p>
              <a:pPr algn="ctr"/>
              <a:r>
                <a:rPr lang="en-US" sz="1600" b="1" dirty="0" smtClean="0">
                  <a:solidFill>
                    <a:srgbClr val="FFFFFF"/>
                  </a:solidFill>
                </a:rPr>
                <a:t>Builds functionality over time, adding value to end-users  with each step</a:t>
              </a:r>
              <a:endParaRPr lang="en-US" sz="1600" b="1" dirty="0">
                <a:solidFill>
                  <a:srgbClr val="FFFFFF"/>
                </a:solidFill>
              </a:endParaRPr>
            </a:p>
          </p:txBody>
        </p:sp>
        <p:sp>
          <p:nvSpPr>
            <p:cNvPr id="5" name="Title 4"/>
            <p:cNvSpPr txBox="1">
              <a:spLocks/>
            </p:cNvSpPr>
            <p:nvPr/>
          </p:nvSpPr>
          <p:spPr>
            <a:xfrm>
              <a:off x="766983" y="1767321"/>
              <a:ext cx="2461522" cy="3629687"/>
            </a:xfrm>
            <a:prstGeom prst="rect">
              <a:avLst/>
            </a:prstGeom>
          </p:spPr>
          <p:txBody>
            <a:bodyPr vert="horz" lIns="91440" tIns="45720" rIns="91440" bIns="45720" rtlCol="0" anchor="ctr">
              <a:normAutofit/>
            </a:bodyPr>
            <a:lstStyle/>
            <a:p>
              <a:pPr lvl="0" algn="ctr"/>
              <a:r>
                <a:rPr lang="en-US" sz="2200" b="1" dirty="0" smtClean="0"/>
                <a:t>ACH Credits</a:t>
              </a:r>
            </a:p>
            <a:p>
              <a:pPr lvl="0" algn="ctr"/>
              <a:endParaRPr lang="en-US" sz="2200" b="1" dirty="0" smtClean="0"/>
            </a:p>
            <a:p>
              <a:pPr lvl="0" algn="ctr"/>
              <a:r>
                <a:rPr lang="en-US" sz="2200" b="1" dirty="0" smtClean="0"/>
                <a:t>AM &amp; PM Transmissions</a:t>
              </a:r>
            </a:p>
            <a:p>
              <a:pPr lvl="0" algn="ctr"/>
              <a:endParaRPr lang="en-US" sz="2200" b="1" dirty="0" smtClean="0"/>
            </a:p>
            <a:p>
              <a:pPr lvl="0" algn="ctr"/>
              <a:r>
                <a:rPr lang="en-US" sz="2200" b="1" dirty="0" smtClean="0"/>
                <a:t>5 PM ET Settlement</a:t>
              </a:r>
            </a:p>
          </p:txBody>
        </p:sp>
        <p:sp>
          <p:nvSpPr>
            <p:cNvPr id="6" name="Title 4"/>
            <p:cNvSpPr txBox="1">
              <a:spLocks/>
            </p:cNvSpPr>
            <p:nvPr/>
          </p:nvSpPr>
          <p:spPr>
            <a:xfrm>
              <a:off x="3496095" y="1801938"/>
              <a:ext cx="2447505" cy="3868831"/>
            </a:xfrm>
            <a:prstGeom prst="rect">
              <a:avLst/>
            </a:prstGeom>
          </p:spPr>
          <p:txBody>
            <a:bodyPr vert="horz" lIns="91440" tIns="45720" rIns="91440" bIns="45720" rtlCol="0" anchor="ctr">
              <a:normAutofit/>
            </a:bodyPr>
            <a:lstStyle/>
            <a:p>
              <a:pPr lvl="0" algn="ctr"/>
              <a:r>
                <a:rPr lang="en-US" sz="2200" b="1" dirty="0" smtClean="0"/>
                <a:t>ACH Credits        and Debits</a:t>
              </a:r>
            </a:p>
            <a:p>
              <a:pPr lvl="0" algn="ctr"/>
              <a:endParaRPr lang="en-US" sz="2200" b="1" dirty="0" smtClean="0"/>
            </a:p>
            <a:p>
              <a:pPr lvl="0" algn="ctr"/>
              <a:r>
                <a:rPr lang="en-US" sz="2200" b="1" dirty="0" smtClean="0"/>
                <a:t>AM &amp; PM Transmissions</a:t>
              </a:r>
            </a:p>
            <a:p>
              <a:pPr lvl="0" algn="ctr"/>
              <a:endParaRPr lang="en-US" sz="2200" b="1" dirty="0" smtClean="0"/>
            </a:p>
            <a:p>
              <a:pPr lvl="0" algn="ctr"/>
              <a:r>
                <a:rPr lang="en-US" sz="2200" b="1" dirty="0" smtClean="0"/>
                <a:t>5 PM ET Settlement</a:t>
              </a:r>
              <a:endParaRPr lang="en-US" sz="2200" b="1" dirty="0"/>
            </a:p>
          </p:txBody>
        </p:sp>
        <p:sp>
          <p:nvSpPr>
            <p:cNvPr id="7" name="Title 4"/>
            <p:cNvSpPr txBox="1">
              <a:spLocks/>
            </p:cNvSpPr>
            <p:nvPr/>
          </p:nvSpPr>
          <p:spPr>
            <a:xfrm>
              <a:off x="5881072" y="1850336"/>
              <a:ext cx="2925349" cy="3637926"/>
            </a:xfrm>
            <a:prstGeom prst="rect">
              <a:avLst/>
            </a:prstGeom>
          </p:spPr>
          <p:txBody>
            <a:bodyPr vert="horz" lIns="91440" tIns="45720" rIns="91440" bIns="45720" rtlCol="0" anchor="ctr">
              <a:normAutofit fontScale="85000" lnSpcReduction="10000"/>
            </a:bodyPr>
            <a:lstStyle/>
            <a:p>
              <a:pPr lvl="0" algn="ctr"/>
              <a:r>
                <a:rPr lang="en-US" sz="2400" b="1" dirty="0" smtClean="0"/>
                <a:t>ACH Credits        and Debits</a:t>
              </a:r>
            </a:p>
            <a:p>
              <a:pPr lvl="0" algn="ctr"/>
              <a:endParaRPr lang="en-US" sz="1622" b="1" dirty="0" smtClean="0"/>
            </a:p>
            <a:p>
              <a:pPr lvl="0" algn="ctr"/>
              <a:r>
                <a:rPr lang="en-US" sz="2400" b="1" dirty="0" smtClean="0"/>
                <a:t>AM &amp; PM Transmissions</a:t>
              </a:r>
            </a:p>
            <a:p>
              <a:pPr lvl="0" algn="ctr"/>
              <a:endParaRPr lang="en-US" sz="1622" b="1" dirty="0" smtClean="0"/>
            </a:p>
            <a:p>
              <a:pPr lvl="0" algn="ctr"/>
              <a:r>
                <a:rPr lang="en-US" sz="2400" b="1" dirty="0" smtClean="0"/>
                <a:t>Mid-day &amp; 5 PM ET</a:t>
              </a:r>
            </a:p>
            <a:p>
              <a:pPr lvl="0" algn="ctr"/>
              <a:r>
                <a:rPr lang="en-US" sz="2400" b="1" dirty="0" smtClean="0"/>
                <a:t>Settlement</a:t>
              </a:r>
            </a:p>
            <a:p>
              <a:pPr lvl="0" algn="ctr"/>
              <a:endParaRPr lang="en-US" sz="1622" b="1" dirty="0" smtClean="0"/>
            </a:p>
            <a:p>
              <a:pPr lvl="0" algn="ctr"/>
              <a:r>
                <a:rPr lang="en-US" sz="2400" b="1" dirty="0" smtClean="0"/>
                <a:t>Faster Funds Availability</a:t>
              </a:r>
              <a:endParaRPr lang="en-US" sz="2400" b="1" dirty="0"/>
            </a:p>
          </p:txBody>
        </p:sp>
        <p:sp>
          <p:nvSpPr>
            <p:cNvPr id="8" name="TextBox 7"/>
            <p:cNvSpPr txBox="1"/>
            <p:nvPr/>
          </p:nvSpPr>
          <p:spPr>
            <a:xfrm>
              <a:off x="1645472" y="1009988"/>
              <a:ext cx="651525" cy="646331"/>
            </a:xfrm>
            <a:prstGeom prst="rect">
              <a:avLst/>
            </a:prstGeom>
            <a:noFill/>
          </p:spPr>
          <p:txBody>
            <a:bodyPr wrap="square" rtlCol="0">
              <a:spAutoFit/>
            </a:bodyPr>
            <a:lstStyle/>
            <a:p>
              <a:pPr algn="ctr"/>
              <a:r>
                <a:rPr lang="en-US" sz="3600" dirty="0" smtClean="0">
                  <a:solidFill>
                    <a:schemeClr val="bg1"/>
                  </a:solidFill>
                  <a:latin typeface="Arial Black"/>
                  <a:cs typeface="Arial Black"/>
                </a:rPr>
                <a:t>1</a:t>
              </a:r>
              <a:endParaRPr lang="en-US" sz="3600" dirty="0">
                <a:solidFill>
                  <a:schemeClr val="bg1"/>
                </a:solidFill>
                <a:latin typeface="Arial Black"/>
                <a:cs typeface="Arial Black"/>
              </a:endParaRPr>
            </a:p>
          </p:txBody>
        </p:sp>
        <p:sp>
          <p:nvSpPr>
            <p:cNvPr id="9" name="TextBox 8"/>
            <p:cNvSpPr txBox="1"/>
            <p:nvPr/>
          </p:nvSpPr>
          <p:spPr>
            <a:xfrm>
              <a:off x="4346234" y="1059476"/>
              <a:ext cx="651525" cy="646331"/>
            </a:xfrm>
            <a:prstGeom prst="rect">
              <a:avLst/>
            </a:prstGeom>
            <a:noFill/>
          </p:spPr>
          <p:txBody>
            <a:bodyPr wrap="square" rtlCol="0">
              <a:spAutoFit/>
            </a:bodyPr>
            <a:lstStyle/>
            <a:p>
              <a:pPr algn="ctr"/>
              <a:r>
                <a:rPr lang="en-US" sz="3600" dirty="0" smtClean="0">
                  <a:solidFill>
                    <a:schemeClr val="bg1"/>
                  </a:solidFill>
                  <a:latin typeface="Arial Black"/>
                  <a:cs typeface="Arial Black"/>
                </a:rPr>
                <a:t>2</a:t>
              </a:r>
              <a:endParaRPr lang="en-US" sz="3600" dirty="0">
                <a:solidFill>
                  <a:schemeClr val="bg1"/>
                </a:solidFill>
                <a:latin typeface="Arial Black"/>
                <a:cs typeface="Arial Black"/>
              </a:endParaRPr>
            </a:p>
          </p:txBody>
        </p:sp>
        <p:sp>
          <p:nvSpPr>
            <p:cNvPr id="10" name="TextBox 9"/>
            <p:cNvSpPr txBox="1"/>
            <p:nvPr/>
          </p:nvSpPr>
          <p:spPr>
            <a:xfrm>
              <a:off x="7030500" y="1059476"/>
              <a:ext cx="651525" cy="646331"/>
            </a:xfrm>
            <a:prstGeom prst="rect">
              <a:avLst/>
            </a:prstGeom>
            <a:noFill/>
          </p:spPr>
          <p:txBody>
            <a:bodyPr wrap="square" rtlCol="0">
              <a:spAutoFit/>
            </a:bodyPr>
            <a:lstStyle/>
            <a:p>
              <a:pPr algn="ctr"/>
              <a:r>
                <a:rPr lang="en-US" sz="3600" dirty="0" smtClean="0">
                  <a:solidFill>
                    <a:schemeClr val="bg1"/>
                  </a:solidFill>
                  <a:latin typeface="Arial Black"/>
                  <a:cs typeface="Arial Black"/>
                </a:rPr>
                <a:t>3</a:t>
              </a:r>
              <a:endParaRPr lang="en-US" sz="3600" dirty="0">
                <a:solidFill>
                  <a:schemeClr val="bg1"/>
                </a:solidFill>
                <a:latin typeface="Arial Black"/>
                <a:cs typeface="Arial Black"/>
              </a:endParaRPr>
            </a:p>
          </p:txBody>
        </p:sp>
      </p:grpSp>
    </p:spTree>
    <p:extLst>
      <p:ext uri="{BB962C8B-B14F-4D97-AF65-F5344CB8AC3E}">
        <p14:creationId xmlns:p14="http://schemas.microsoft.com/office/powerpoint/2010/main" val="248289610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normAutofit/>
          </a:bodyPr>
          <a:lstStyle/>
          <a:p>
            <a:r>
              <a:rPr lang="en-US" sz="2400" dirty="0" smtClean="0"/>
              <a:t>Regulatory Pressures Build</a:t>
            </a:r>
            <a:endParaRPr lang="en-US" sz="2400" dirty="0"/>
          </a:p>
        </p:txBody>
      </p:sp>
      <p:sp>
        <p:nvSpPr>
          <p:cNvPr id="3" name="Content Placeholder 2"/>
          <p:cNvSpPr>
            <a:spLocks noGrp="1"/>
          </p:cNvSpPr>
          <p:nvPr>
            <p:ph idx="1"/>
          </p:nvPr>
        </p:nvSpPr>
        <p:spPr>
          <a:xfrm>
            <a:off x="381000" y="1295400"/>
            <a:ext cx="8229600" cy="4525963"/>
          </a:xfrm>
        </p:spPr>
        <p:txBody>
          <a:bodyPr>
            <a:normAutofit/>
          </a:bodyPr>
          <a:lstStyle/>
          <a:p>
            <a:r>
              <a:rPr lang="en-US" sz="2000" dirty="0" smtClean="0"/>
              <a:t>The </a:t>
            </a:r>
            <a:r>
              <a:rPr lang="en-US" sz="2000" dirty="0"/>
              <a:t>Federal Reserve Payment System Improvement Public Consultation Paper </a:t>
            </a:r>
            <a:r>
              <a:rPr lang="en-US" sz="2000" dirty="0" smtClean="0"/>
              <a:t>sought </a:t>
            </a:r>
            <a:r>
              <a:rPr lang="en-US" sz="2000" dirty="0"/>
              <a:t>industry feedback on the future of the payment </a:t>
            </a:r>
            <a:r>
              <a:rPr lang="en-US" sz="2000" dirty="0" smtClean="0"/>
              <a:t>system</a:t>
            </a:r>
          </a:p>
          <a:p>
            <a:pPr lvl="1"/>
            <a:r>
              <a:rPr lang="en-US" sz="1800" dirty="0" smtClean="0"/>
              <a:t>Late summer/early fall 2014 recommendations will be made to industry for modernizing the payment system</a:t>
            </a:r>
          </a:p>
          <a:p>
            <a:r>
              <a:rPr lang="en-US" sz="2000" dirty="0" smtClean="0"/>
              <a:t>At the same time, FIs are facing increasing pressure to protect consumers from unscrupulous actors using the payment systems, while compliance efforts surrounding Dodd-Frank are still being made</a:t>
            </a:r>
            <a:endParaRPr lang="en-US" sz="1800" dirty="0" smtClean="0"/>
          </a:p>
          <a:p>
            <a:r>
              <a:rPr lang="en-US" sz="2000" dirty="0" smtClean="0"/>
              <a:t>Problem:  financial institutions have finite resources and are being told both to invest in innovation and to increase controls and compliance (which increases costs) </a:t>
            </a:r>
          </a:p>
          <a:p>
            <a:pPr lvl="1"/>
            <a:r>
              <a:rPr lang="en-US" sz="1800" dirty="0" smtClean="0"/>
              <a:t>Managing both very difficult</a:t>
            </a:r>
          </a:p>
          <a:p>
            <a:pPr lvl="1"/>
            <a:r>
              <a:rPr lang="en-US" sz="1800" dirty="0" smtClean="0"/>
              <a:t>Ubiquity is essential to be effective</a:t>
            </a:r>
          </a:p>
          <a:p>
            <a:endParaRPr lang="en-US" sz="2000" dirty="0"/>
          </a:p>
        </p:txBody>
      </p:sp>
    </p:spTree>
    <p:extLst>
      <p:ext uri="{BB962C8B-B14F-4D97-AF65-F5344CB8AC3E}">
        <p14:creationId xmlns:p14="http://schemas.microsoft.com/office/powerpoint/2010/main" val="355766489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normAutofit/>
          </a:bodyPr>
          <a:lstStyle/>
          <a:p>
            <a:r>
              <a:rPr lang="en-US" sz="2400" dirty="0" smtClean="0"/>
              <a:t>Appendix</a:t>
            </a:r>
            <a:endParaRPr lang="en-US" sz="2400" dirty="0"/>
          </a:p>
        </p:txBody>
      </p:sp>
      <p:sp>
        <p:nvSpPr>
          <p:cNvPr id="3" name="Content Placeholder 2"/>
          <p:cNvSpPr>
            <a:spLocks noGrp="1"/>
          </p:cNvSpPr>
          <p:nvPr>
            <p:ph idx="1"/>
          </p:nvPr>
        </p:nvSpPr>
        <p:spPr>
          <a:xfrm>
            <a:off x="381000" y="1295400"/>
            <a:ext cx="8229600" cy="4525963"/>
          </a:xfrm>
        </p:spPr>
        <p:txBody>
          <a:bodyPr>
            <a:normAutofit/>
          </a:bodyPr>
          <a:lstStyle/>
          <a:p>
            <a:endParaRPr lang="en-US" sz="2000" dirty="0"/>
          </a:p>
        </p:txBody>
      </p:sp>
    </p:spTree>
    <p:extLst>
      <p:ext uri="{BB962C8B-B14F-4D97-AF65-F5344CB8AC3E}">
        <p14:creationId xmlns:p14="http://schemas.microsoft.com/office/powerpoint/2010/main" val="155574460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76200"/>
            <a:ext cx="8229600" cy="1143000"/>
          </a:xfrm>
        </p:spPr>
        <p:txBody>
          <a:bodyPr>
            <a:normAutofit/>
          </a:bodyPr>
          <a:lstStyle/>
          <a:p>
            <a:r>
              <a:rPr lang="en-US" sz="2400" dirty="0" smtClean="0"/>
              <a:t>The ACH Blueprint attributes </a:t>
            </a:r>
            <a:r>
              <a:rPr lang="en-US" sz="2400" dirty="0"/>
              <a:t>a</a:t>
            </a:r>
            <a:r>
              <a:rPr lang="en-US" sz="2400" dirty="0" smtClean="0"/>
              <a:t>lign with “filling” the Federal Reserve Consultation Paper payment </a:t>
            </a:r>
            <a:r>
              <a:rPr lang="en-US" sz="2400" dirty="0"/>
              <a:t>s</a:t>
            </a:r>
            <a:r>
              <a:rPr lang="en-US" sz="2400" dirty="0" smtClean="0"/>
              <a:t>ystem “gaps” </a:t>
            </a:r>
            <a:endParaRPr lang="en-US" sz="2400" dirty="0"/>
          </a:p>
        </p:txBody>
      </p:sp>
      <p:graphicFrame>
        <p:nvGraphicFramePr>
          <p:cNvPr id="3" name="Content Placeholder 2"/>
          <p:cNvGraphicFramePr>
            <a:graphicFrameLocks noGrp="1"/>
          </p:cNvGraphicFramePr>
          <p:nvPr>
            <p:ph sz="half" idx="2"/>
            <p:extLst>
              <p:ext uri="{D42A27DB-BD31-4B8C-83A1-F6EECF244321}">
                <p14:modId xmlns:p14="http://schemas.microsoft.com/office/powerpoint/2010/main" val="3016714628"/>
              </p:ext>
            </p:extLst>
          </p:nvPr>
        </p:nvGraphicFramePr>
        <p:xfrm>
          <a:off x="152400" y="1417320"/>
          <a:ext cx="8839200" cy="4145280"/>
        </p:xfrm>
        <a:graphic>
          <a:graphicData uri="http://schemas.openxmlformats.org/drawingml/2006/table">
            <a:tbl>
              <a:tblPr firstRow="1" bandRow="1">
                <a:tableStyleId>{5C22544A-7EE6-4342-B048-85BDC9FD1C3A}</a:tableStyleId>
              </a:tblPr>
              <a:tblGrid>
                <a:gridCol w="3505200"/>
                <a:gridCol w="228600"/>
                <a:gridCol w="5105400"/>
              </a:tblGrid>
              <a:tr h="370840">
                <a:tc>
                  <a:txBody>
                    <a:bodyPr/>
                    <a:lstStyle/>
                    <a:p>
                      <a:r>
                        <a:rPr lang="en-US" dirty="0" smtClean="0"/>
                        <a:t>Payment System Gaps</a:t>
                      </a:r>
                      <a:endParaRPr lang="en-US" dirty="0"/>
                    </a:p>
                  </a:txBody>
                  <a:tcPr/>
                </a:tc>
                <a:tc>
                  <a:txBody>
                    <a:bodyPr/>
                    <a:lstStyle/>
                    <a:p>
                      <a:endParaRPr lang="en-US" dirty="0"/>
                    </a:p>
                  </a:txBody>
                  <a:tcPr/>
                </a:tc>
                <a:tc>
                  <a:txBody>
                    <a:bodyPr/>
                    <a:lstStyle/>
                    <a:p>
                      <a:r>
                        <a:rPr lang="en-US" dirty="0" smtClean="0"/>
                        <a:t>Alignment with Blueprint Attributes</a:t>
                      </a:r>
                      <a:endParaRPr lang="en-US" dirty="0"/>
                    </a:p>
                  </a:txBody>
                  <a:tcPr/>
                </a:tc>
              </a:tr>
              <a:tr h="370840">
                <a:tc>
                  <a:txBody>
                    <a:bodyPr/>
                    <a:lstStyle/>
                    <a:p>
                      <a:r>
                        <a:rPr lang="en-US" i="1" dirty="0" smtClean="0"/>
                        <a:t>Continued End-user Check Writing</a:t>
                      </a:r>
                      <a:endParaRPr lang="en-US" i="1" dirty="0"/>
                    </a:p>
                  </a:txBody>
                  <a:tcPr/>
                </a:tc>
                <a:tc>
                  <a:txBody>
                    <a:bodyPr/>
                    <a:lstStyle/>
                    <a:p>
                      <a:endParaRPr lang="en-US" dirty="0"/>
                    </a:p>
                  </a:txBody>
                  <a:tcPr/>
                </a:tc>
                <a:tc>
                  <a:txBody>
                    <a:bodyPr/>
                    <a:lstStyle/>
                    <a:p>
                      <a:r>
                        <a:rPr lang="en-US" dirty="0" smtClean="0"/>
                        <a:t>Innovation / ACH Formats / ACH Credits / Routing Data Validation / Remittance Data</a:t>
                      </a:r>
                      <a:endParaRPr lang="en-US" dirty="0"/>
                    </a:p>
                  </a:txBody>
                  <a:tcPr/>
                </a:tc>
              </a:tr>
              <a:tr h="370840">
                <a:tc>
                  <a:txBody>
                    <a:bodyPr/>
                    <a:lstStyle/>
                    <a:p>
                      <a:r>
                        <a:rPr lang="en-US" i="1" dirty="0" smtClean="0"/>
                        <a:t>Challenges in Converting Businesses to Electronics</a:t>
                      </a:r>
                      <a:endParaRPr lang="en-US" i="1" dirty="0"/>
                    </a:p>
                  </a:txBody>
                  <a:tcPr/>
                </a:tc>
                <a:tc>
                  <a:txBody>
                    <a:bodyPr/>
                    <a:lstStyle/>
                    <a:p>
                      <a:endParaRPr lang="en-US" dirty="0"/>
                    </a:p>
                  </a:txBody>
                  <a:tcPr/>
                </a:tc>
                <a:tc>
                  <a:txBody>
                    <a:bodyPr/>
                    <a:lstStyle/>
                    <a:p>
                      <a:r>
                        <a:rPr lang="en-US" dirty="0" smtClean="0"/>
                        <a:t>ACH Credits / Routing Data Validation / Remittance Data</a:t>
                      </a:r>
                      <a:endParaRPr lang="en-US" dirty="0"/>
                    </a:p>
                  </a:txBody>
                  <a:tcPr/>
                </a:tc>
              </a:tr>
              <a:tr h="370840">
                <a:tc>
                  <a:txBody>
                    <a:bodyPr/>
                    <a:lstStyle/>
                    <a:p>
                      <a:r>
                        <a:rPr lang="en-US" i="1" dirty="0" smtClean="0"/>
                        <a:t>Closed Payment Communities</a:t>
                      </a:r>
                      <a:endParaRPr lang="en-US" i="1" dirty="0"/>
                    </a:p>
                  </a:txBody>
                  <a:tcPr/>
                </a:tc>
                <a:tc>
                  <a:txBody>
                    <a:bodyPr/>
                    <a:lstStyle/>
                    <a:p>
                      <a:endParaRPr lang="en-US" dirty="0"/>
                    </a:p>
                  </a:txBody>
                  <a:tcPr/>
                </a:tc>
                <a:tc>
                  <a:txBody>
                    <a:bodyPr/>
                    <a:lstStyle/>
                    <a:p>
                      <a:r>
                        <a:rPr lang="en-US" dirty="0" smtClean="0"/>
                        <a:t>Innovation</a:t>
                      </a:r>
                      <a:r>
                        <a:rPr lang="en-US" baseline="0" dirty="0" smtClean="0"/>
                        <a:t> via Ubiquity of ACH Network</a:t>
                      </a:r>
                      <a:endParaRPr lang="en-US" dirty="0"/>
                    </a:p>
                  </a:txBody>
                  <a:tcPr/>
                </a:tc>
              </a:tr>
              <a:tr h="370840">
                <a:tc>
                  <a:txBody>
                    <a:bodyPr/>
                    <a:lstStyle/>
                    <a:p>
                      <a:r>
                        <a:rPr lang="en-US" i="1" dirty="0" smtClean="0"/>
                        <a:t>Lack of Contemporary Features in Traditional Payment</a:t>
                      </a:r>
                      <a:r>
                        <a:rPr lang="en-US" i="1" baseline="0" dirty="0" smtClean="0"/>
                        <a:t> Channels</a:t>
                      </a:r>
                      <a:endParaRPr lang="en-US" i="1" dirty="0"/>
                    </a:p>
                  </a:txBody>
                  <a:tcPr/>
                </a:tc>
                <a:tc>
                  <a:txBody>
                    <a:bodyPr/>
                    <a:lstStyle/>
                    <a:p>
                      <a:endParaRPr lang="en-US" dirty="0"/>
                    </a:p>
                  </a:txBody>
                  <a:tcPr/>
                </a:tc>
                <a:tc>
                  <a:txBody>
                    <a:bodyPr/>
                    <a:lstStyle/>
                    <a:p>
                      <a:r>
                        <a:rPr lang="en-US" dirty="0" smtClean="0"/>
                        <a:t>Innovation / User Enablement / Faster Payments</a:t>
                      </a:r>
                      <a:endParaRPr lang="en-US" dirty="0"/>
                    </a:p>
                  </a:txBody>
                  <a:tcPr/>
                </a:tc>
              </a:tr>
              <a:tr h="370840">
                <a:tc>
                  <a:txBody>
                    <a:bodyPr/>
                    <a:lstStyle/>
                    <a:p>
                      <a:r>
                        <a:rPr lang="en-US" i="1" dirty="0" smtClean="0"/>
                        <a:t>Slowness of U.S. Payments</a:t>
                      </a:r>
                      <a:endParaRPr lang="en-US" i="1" dirty="0"/>
                    </a:p>
                  </a:txBody>
                  <a:tcPr/>
                </a:tc>
                <a:tc>
                  <a:txBody>
                    <a:bodyPr/>
                    <a:lstStyle/>
                    <a:p>
                      <a:endParaRPr lang="en-US" dirty="0"/>
                    </a:p>
                  </a:txBody>
                  <a:tcPr/>
                </a:tc>
                <a:tc>
                  <a:txBody>
                    <a:bodyPr/>
                    <a:lstStyle/>
                    <a:p>
                      <a:r>
                        <a:rPr lang="en-US" dirty="0" smtClean="0"/>
                        <a:t>Faster Payments</a:t>
                      </a:r>
                      <a:endParaRPr lang="en-US" dirty="0"/>
                    </a:p>
                  </a:txBody>
                  <a:tcPr/>
                </a:tc>
              </a:tr>
              <a:tr h="370840">
                <a:tc>
                  <a:txBody>
                    <a:bodyPr/>
                    <a:lstStyle/>
                    <a:p>
                      <a:r>
                        <a:rPr lang="en-US" i="1" dirty="0" smtClean="0"/>
                        <a:t>Mobile Technology Revolution</a:t>
                      </a:r>
                      <a:endParaRPr lang="en-US" i="1" dirty="0"/>
                    </a:p>
                  </a:txBody>
                  <a:tcPr/>
                </a:tc>
                <a:tc>
                  <a:txBody>
                    <a:bodyPr/>
                    <a:lstStyle/>
                    <a:p>
                      <a:endParaRPr lang="en-US" dirty="0"/>
                    </a:p>
                  </a:txBody>
                  <a:tcPr/>
                </a:tc>
                <a:tc>
                  <a:txBody>
                    <a:bodyPr/>
                    <a:lstStyle/>
                    <a:p>
                      <a:r>
                        <a:rPr lang="en-US" dirty="0" smtClean="0"/>
                        <a:t>Innovation / User</a:t>
                      </a:r>
                      <a:r>
                        <a:rPr lang="en-US" baseline="0" dirty="0" smtClean="0"/>
                        <a:t> Enablement / Remittance Data</a:t>
                      </a:r>
                      <a:endParaRPr lang="en-US" dirty="0"/>
                    </a:p>
                  </a:txBody>
                  <a:tcPr/>
                </a:tc>
              </a:tr>
              <a:tr h="370840">
                <a:tc>
                  <a:txBody>
                    <a:bodyPr/>
                    <a:lstStyle/>
                    <a:p>
                      <a:r>
                        <a:rPr lang="en-US" i="1" dirty="0" smtClean="0"/>
                        <a:t>Obstacles in Intl</a:t>
                      </a:r>
                      <a:r>
                        <a:rPr lang="en-US" i="1" baseline="0" dirty="0" smtClean="0"/>
                        <a:t> Payments</a:t>
                      </a:r>
                      <a:endParaRPr lang="en-US" i="1" dirty="0"/>
                    </a:p>
                  </a:txBody>
                  <a:tcPr/>
                </a:tc>
                <a:tc>
                  <a:txBody>
                    <a:bodyPr/>
                    <a:lstStyle/>
                    <a:p>
                      <a:endParaRPr lang="en-US" dirty="0"/>
                    </a:p>
                  </a:txBody>
                  <a:tcPr/>
                </a:tc>
                <a:tc>
                  <a:txBody>
                    <a:bodyPr/>
                    <a:lstStyle/>
                    <a:p>
                      <a:r>
                        <a:rPr lang="en-US" dirty="0" smtClean="0"/>
                        <a:t>ACH Formats / ACH Credits</a:t>
                      </a:r>
                      <a:endParaRPr lang="en-US" dirty="0"/>
                    </a:p>
                  </a:txBody>
                  <a:tcPr/>
                </a:tc>
              </a:tr>
              <a:tr h="370840">
                <a:tc>
                  <a:txBody>
                    <a:bodyPr/>
                    <a:lstStyle/>
                    <a:p>
                      <a:r>
                        <a:rPr lang="en-US" i="1" dirty="0" smtClean="0"/>
                        <a:t>Security Concerns</a:t>
                      </a:r>
                      <a:endParaRPr lang="en-US" i="1" dirty="0"/>
                    </a:p>
                  </a:txBody>
                  <a:tcPr/>
                </a:tc>
                <a:tc>
                  <a:txBody>
                    <a:bodyPr/>
                    <a:lstStyle/>
                    <a:p>
                      <a:endParaRPr lang="en-US" dirty="0"/>
                    </a:p>
                  </a:txBody>
                  <a:tcPr/>
                </a:tc>
                <a:tc>
                  <a:txBody>
                    <a:bodyPr/>
                    <a:lstStyle/>
                    <a:p>
                      <a:r>
                        <a:rPr lang="en-US" dirty="0" smtClean="0"/>
                        <a:t>Routing Data Validation / ACH</a:t>
                      </a:r>
                      <a:r>
                        <a:rPr lang="en-US" baseline="0" dirty="0" smtClean="0"/>
                        <a:t> Credits</a:t>
                      </a:r>
                      <a:endParaRPr lang="en-US" dirty="0"/>
                    </a:p>
                  </a:txBody>
                  <a:tcPr/>
                </a:tc>
              </a:tr>
            </a:tbl>
          </a:graphicData>
        </a:graphic>
      </p:graphicFrame>
    </p:spTree>
    <p:extLst>
      <p:ext uri="{BB962C8B-B14F-4D97-AF65-F5344CB8AC3E}">
        <p14:creationId xmlns:p14="http://schemas.microsoft.com/office/powerpoint/2010/main" val="253632018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3"/>
          <p:cNvSpPr>
            <a:spLocks noGrp="1" noChangeArrowheads="1"/>
          </p:cNvSpPr>
          <p:nvPr>
            <p:ph type="body" idx="1"/>
          </p:nvPr>
        </p:nvSpPr>
        <p:spPr>
          <a:xfrm>
            <a:off x="381000" y="1295400"/>
            <a:ext cx="8305800" cy="4724400"/>
          </a:xfrm>
        </p:spPr>
        <p:txBody>
          <a:bodyPr>
            <a:normAutofit/>
          </a:bodyPr>
          <a:lstStyle/>
          <a:p>
            <a:pPr>
              <a:spcBef>
                <a:spcPts val="576"/>
              </a:spcBef>
            </a:pPr>
            <a:r>
              <a:rPr lang="en-US" sz="2000" dirty="0" smtClean="0"/>
              <a:t>A non-profit association, NACHA manages the development, administration, and governance of the ACH Network.  The </a:t>
            </a:r>
            <a:r>
              <a:rPr lang="en-US" sz="2000" dirty="0"/>
              <a:t>ACH Network provides the functionality for Direct Deposit and Direct </a:t>
            </a:r>
            <a:r>
              <a:rPr lang="en-US" sz="2000" dirty="0" smtClean="0"/>
              <a:t>Payment</a:t>
            </a:r>
            <a:endParaRPr lang="en-US" sz="1000" dirty="0"/>
          </a:p>
          <a:p>
            <a:pPr>
              <a:spcBef>
                <a:spcPts val="576"/>
              </a:spcBef>
            </a:pPr>
            <a:r>
              <a:rPr lang="en-US" sz="2000" dirty="0" smtClean="0"/>
              <a:t>With the industry, NACHA develops the </a:t>
            </a:r>
            <a:r>
              <a:rPr lang="en-US" sz="2000" i="1" dirty="0" smtClean="0"/>
              <a:t>NACHA Operating Rules,</a:t>
            </a:r>
            <a:r>
              <a:rPr lang="en-US" sz="2000" dirty="0" smtClean="0"/>
              <a:t> which guide risk management and create payment certainty for all players </a:t>
            </a:r>
          </a:p>
          <a:p>
            <a:pPr>
              <a:spcBef>
                <a:spcPts val="576"/>
              </a:spcBef>
            </a:pPr>
            <a:r>
              <a:rPr lang="en-US" sz="2000" dirty="0" smtClean="0"/>
              <a:t>The </a:t>
            </a:r>
            <a:r>
              <a:rPr lang="en-US" sz="2000" i="1" dirty="0" smtClean="0"/>
              <a:t>NACHA Operating Rules</a:t>
            </a:r>
            <a:r>
              <a:rPr lang="en-US" sz="2000" dirty="0" smtClean="0"/>
              <a:t>:</a:t>
            </a:r>
          </a:p>
          <a:p>
            <a:pPr lvl="1">
              <a:spcBef>
                <a:spcPts val="576"/>
              </a:spcBef>
            </a:pPr>
            <a:r>
              <a:rPr lang="en-US" sz="1800" dirty="0" smtClean="0"/>
              <a:t>Establish the legal foundation for the ACH Network</a:t>
            </a:r>
          </a:p>
          <a:p>
            <a:pPr lvl="1">
              <a:spcBef>
                <a:spcPts val="576"/>
              </a:spcBef>
            </a:pPr>
            <a:r>
              <a:rPr lang="en-US" sz="1800" dirty="0" smtClean="0"/>
              <a:t>Provide a common set of rules and formats</a:t>
            </a:r>
          </a:p>
          <a:p>
            <a:pPr lvl="1">
              <a:spcBef>
                <a:spcPts val="576"/>
              </a:spcBef>
            </a:pPr>
            <a:r>
              <a:rPr lang="en-US" sz="1800" dirty="0" smtClean="0"/>
              <a:t>Create certainty and interoperability</a:t>
            </a:r>
          </a:p>
          <a:p>
            <a:pPr lvl="1">
              <a:spcBef>
                <a:spcPts val="576"/>
              </a:spcBef>
            </a:pPr>
            <a:r>
              <a:rPr lang="en-US" sz="1800" dirty="0" smtClean="0"/>
              <a:t>Prescribe roles and responsibilities</a:t>
            </a:r>
          </a:p>
          <a:p>
            <a:pPr marL="457200" lvl="1" indent="0">
              <a:spcBef>
                <a:spcPts val="576"/>
              </a:spcBef>
              <a:buNone/>
            </a:pPr>
            <a:endParaRPr lang="en-US" sz="1800" dirty="0" smtClean="0"/>
          </a:p>
        </p:txBody>
      </p:sp>
      <p:sp>
        <p:nvSpPr>
          <p:cNvPr id="5" name="Rectangle 26"/>
          <p:cNvSpPr>
            <a:spLocks noChangeArrowheads="1"/>
          </p:cNvSpPr>
          <p:nvPr/>
        </p:nvSpPr>
        <p:spPr bwMode="auto">
          <a:xfrm>
            <a:off x="468313" y="417512"/>
            <a:ext cx="8229600" cy="573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r>
              <a:rPr lang="en-US" sz="2800" dirty="0" smtClean="0"/>
              <a:t>NACHA – The Electronic Payments Association</a:t>
            </a:r>
            <a:endParaRPr lang="en-US" sz="2800" dirty="0"/>
          </a:p>
        </p:txBody>
      </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629400" y="3352800"/>
            <a:ext cx="1933431" cy="2349688"/>
          </a:xfrm>
          <a:prstGeom prst="rect">
            <a:avLst/>
          </a:prstGeom>
        </p:spPr>
      </p:pic>
    </p:spTree>
    <p:extLst>
      <p:ext uri="{BB962C8B-B14F-4D97-AF65-F5344CB8AC3E}">
        <p14:creationId xmlns:p14="http://schemas.microsoft.com/office/powerpoint/2010/main" val="146942115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457200" y="457200"/>
            <a:ext cx="8229600" cy="447675"/>
          </a:xfrm>
        </p:spPr>
        <p:txBody>
          <a:bodyPr>
            <a:noAutofit/>
          </a:bodyPr>
          <a:lstStyle/>
          <a:p>
            <a:r>
              <a:rPr lang="en-US" sz="2400" dirty="0" smtClean="0"/>
              <a:t>The ACH Network</a:t>
            </a:r>
          </a:p>
        </p:txBody>
      </p:sp>
      <p:sp>
        <p:nvSpPr>
          <p:cNvPr id="262147" name="Rectangle 3"/>
          <p:cNvSpPr>
            <a:spLocks noGrp="1" noChangeArrowheads="1"/>
          </p:cNvSpPr>
          <p:nvPr>
            <p:ph type="body" sz="half" idx="1"/>
          </p:nvPr>
        </p:nvSpPr>
        <p:spPr>
          <a:xfrm>
            <a:off x="457200" y="1143000"/>
            <a:ext cx="8534400" cy="4572000"/>
          </a:xfrm>
        </p:spPr>
        <p:txBody>
          <a:bodyPr>
            <a:normAutofit fontScale="77500" lnSpcReduction="20000"/>
          </a:bodyPr>
          <a:lstStyle/>
          <a:p>
            <a:pPr marL="231775" indent="-231775">
              <a:lnSpc>
                <a:spcPct val="80000"/>
              </a:lnSpc>
            </a:pPr>
            <a:endParaRPr lang="en-US" sz="1500" dirty="0" smtClean="0"/>
          </a:p>
          <a:p>
            <a:pPr>
              <a:lnSpc>
                <a:spcPct val="120000"/>
              </a:lnSpc>
              <a:spcBef>
                <a:spcPct val="0"/>
              </a:spcBef>
              <a:spcAft>
                <a:spcPts val="600"/>
              </a:spcAft>
            </a:pPr>
            <a:r>
              <a:rPr lang="en-US" sz="2600" dirty="0"/>
              <a:t>Payments are exchanged through the ACH Network using a </a:t>
            </a:r>
            <a:r>
              <a:rPr lang="en-US" sz="2600" dirty="0" smtClean="0"/>
              <a:t>batch</a:t>
            </a:r>
            <a:r>
              <a:rPr lang="en-US" sz="2600" strike="sngStrike" dirty="0">
                <a:solidFill>
                  <a:srgbClr val="FF0000"/>
                </a:solidFill>
              </a:rPr>
              <a:t> </a:t>
            </a:r>
            <a:r>
              <a:rPr lang="en-US" sz="2600" dirty="0" smtClean="0"/>
              <a:t>process</a:t>
            </a:r>
            <a:r>
              <a:rPr lang="en-US" sz="2600" dirty="0"/>
              <a:t>:</a:t>
            </a:r>
          </a:p>
          <a:p>
            <a:pPr lvl="1">
              <a:lnSpc>
                <a:spcPct val="120000"/>
              </a:lnSpc>
              <a:spcBef>
                <a:spcPct val="0"/>
              </a:spcBef>
              <a:spcAft>
                <a:spcPts val="600"/>
              </a:spcAft>
            </a:pPr>
            <a:r>
              <a:rPr lang="en-US" sz="2300" dirty="0" smtClean="0"/>
              <a:t>Transactions </a:t>
            </a:r>
            <a:r>
              <a:rPr lang="en-US" sz="2300" dirty="0"/>
              <a:t>are accumulated from Originating Depository Financial Institutions (ODFIs) by the ACH Operators throughout the day, sorted, and are made available to the Receiving Financial Depository Financial Institutions (RDFIs) in accordance with published schedules</a:t>
            </a:r>
          </a:p>
          <a:p>
            <a:pPr lvl="1">
              <a:lnSpc>
                <a:spcPct val="120000"/>
              </a:lnSpc>
              <a:spcBef>
                <a:spcPct val="0"/>
              </a:spcBef>
              <a:spcAft>
                <a:spcPts val="600"/>
              </a:spcAft>
            </a:pPr>
            <a:r>
              <a:rPr lang="en-US" sz="2300" dirty="0" smtClean="0"/>
              <a:t>Settlement is typically on a next-day basis</a:t>
            </a:r>
          </a:p>
          <a:p>
            <a:pPr lvl="1">
              <a:lnSpc>
                <a:spcPct val="120000"/>
              </a:lnSpc>
              <a:spcBef>
                <a:spcPct val="0"/>
              </a:spcBef>
              <a:spcAft>
                <a:spcPts val="600"/>
              </a:spcAft>
            </a:pPr>
            <a:r>
              <a:rPr lang="en-US" sz="2300" dirty="0"/>
              <a:t>It is neither a real-time nor an online processing </a:t>
            </a:r>
            <a:r>
              <a:rPr lang="en-US" sz="2300" dirty="0" smtClean="0"/>
              <a:t>system</a:t>
            </a:r>
          </a:p>
          <a:p>
            <a:pPr marL="682625" lvl="2" indent="0">
              <a:lnSpc>
                <a:spcPct val="80000"/>
              </a:lnSpc>
              <a:buNone/>
            </a:pPr>
            <a:endParaRPr lang="en-US" sz="1600" dirty="0" smtClean="0"/>
          </a:p>
          <a:p>
            <a:pPr marL="231775" indent="-231775">
              <a:lnSpc>
                <a:spcPct val="120000"/>
              </a:lnSpc>
            </a:pPr>
            <a:r>
              <a:rPr lang="en-US" sz="2600" dirty="0" smtClean="0"/>
              <a:t>Links to virtually every one of the more than 12,000 depository financial institutions in the country – from the largest banks to the smallest    credit unions</a:t>
            </a:r>
          </a:p>
          <a:p>
            <a:pPr marL="231775" indent="-231775">
              <a:lnSpc>
                <a:spcPct val="80000"/>
              </a:lnSpc>
            </a:pPr>
            <a:endParaRPr lang="en-US" sz="1500" dirty="0" smtClean="0"/>
          </a:p>
          <a:p>
            <a:pPr marL="0" indent="0">
              <a:lnSpc>
                <a:spcPct val="80000"/>
              </a:lnSpc>
              <a:buNone/>
            </a:pPr>
            <a:endParaRPr lang="en-US" sz="2200" b="1" i="1" dirty="0" smtClean="0"/>
          </a:p>
          <a:p>
            <a:pPr marL="0" indent="0">
              <a:lnSpc>
                <a:spcPct val="80000"/>
              </a:lnSpc>
              <a:buNone/>
            </a:pPr>
            <a:r>
              <a:rPr lang="en-US" sz="2600" b="1" i="1" smtClean="0"/>
              <a:t>In 2013, </a:t>
            </a:r>
            <a:r>
              <a:rPr lang="en-US" sz="2600" b="1" i="1" dirty="0" smtClean="0"/>
              <a:t>the ACH Network transferred </a:t>
            </a:r>
            <a:r>
              <a:rPr lang="en-US" sz="2600" b="1" i="1" smtClean="0"/>
              <a:t>$38.7T via 17.5B </a:t>
            </a:r>
            <a:r>
              <a:rPr lang="en-US" sz="2600" b="1" i="1" dirty="0" smtClean="0"/>
              <a:t>transactions</a:t>
            </a:r>
          </a:p>
        </p:txBody>
      </p:sp>
    </p:spTree>
    <p:extLst>
      <p:ext uri="{BB962C8B-B14F-4D97-AF65-F5344CB8AC3E}">
        <p14:creationId xmlns:p14="http://schemas.microsoft.com/office/powerpoint/2010/main" val="372758273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262147">
                                            <p:txEl>
                                              <p:pRg st="6" end="6"/>
                                            </p:txEl>
                                          </p:spTgt>
                                        </p:tgtEl>
                                        <p:attrNameLst>
                                          <p:attrName>style.visibility</p:attrName>
                                        </p:attrNameLst>
                                      </p:cBhvr>
                                      <p:to>
                                        <p:strVal val="visible"/>
                                      </p:to>
                                    </p:set>
                                    <p:anim calcmode="lin" valueType="num">
                                      <p:cBhvr additive="base">
                                        <p:cTn id="7" dur="500" fill="hold"/>
                                        <p:tgtEl>
                                          <p:spTgt spid="262147">
                                            <p:txEl>
                                              <p:pRg st="6" end="6"/>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62147">
                                            <p:txEl>
                                              <p:pRg st="6" end="6"/>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62147">
                                            <p:txEl>
                                              <p:pRg st="9" end="9"/>
                                            </p:txEl>
                                          </p:spTgt>
                                        </p:tgtEl>
                                        <p:attrNameLst>
                                          <p:attrName>style.visibility</p:attrName>
                                        </p:attrNameLst>
                                      </p:cBhvr>
                                      <p:to>
                                        <p:strVal val="visible"/>
                                      </p:to>
                                    </p:set>
                                    <p:anim calcmode="lin" valueType="num">
                                      <p:cBhvr additive="base">
                                        <p:cTn id="11" dur="500" fill="hold"/>
                                        <p:tgtEl>
                                          <p:spTgt spid="262147">
                                            <p:txEl>
                                              <p:pRg st="9" end="9"/>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62147">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229600" cy="1143000"/>
          </a:xfrm>
        </p:spPr>
        <p:txBody>
          <a:bodyPr>
            <a:normAutofit/>
          </a:bodyPr>
          <a:lstStyle/>
          <a:p>
            <a:r>
              <a:rPr lang="en-US" dirty="0" smtClean="0"/>
              <a:t>Evolution of the </a:t>
            </a:r>
            <a:r>
              <a:rPr lang="en-US" smtClean="0"/>
              <a:t>ACH Network</a:t>
            </a:r>
            <a:endParaRPr lang="en-US" dirty="0">
              <a:solidFill>
                <a:srgbClr val="FF0000"/>
              </a:solidFill>
            </a:endParaRPr>
          </a:p>
        </p:txBody>
      </p:sp>
      <p:sp>
        <p:nvSpPr>
          <p:cNvPr id="3" name="Content Placeholder 2"/>
          <p:cNvSpPr>
            <a:spLocks noGrp="1"/>
          </p:cNvSpPr>
          <p:nvPr>
            <p:ph idx="1"/>
          </p:nvPr>
        </p:nvSpPr>
        <p:spPr>
          <a:xfrm>
            <a:off x="381000" y="1295400"/>
            <a:ext cx="8229600" cy="908794"/>
          </a:xfrm>
        </p:spPr>
        <p:txBody>
          <a:bodyPr>
            <a:normAutofit/>
          </a:bodyPr>
          <a:lstStyle/>
          <a:p>
            <a:r>
              <a:rPr lang="en-US" dirty="0" smtClean="0"/>
              <a:t>The ACH Network has effectively evolved over the last 40 years, and will continue to evolve into the future</a:t>
            </a:r>
            <a:endParaRPr lang="en-US" dirty="0"/>
          </a:p>
          <a:p>
            <a:endParaRPr lang="en-US" dirty="0"/>
          </a:p>
        </p:txBody>
      </p:sp>
      <p:graphicFrame>
        <p:nvGraphicFramePr>
          <p:cNvPr id="5" name="Diagram 4"/>
          <p:cNvGraphicFramePr/>
          <p:nvPr>
            <p:extLst>
              <p:ext uri="{D42A27DB-BD31-4B8C-83A1-F6EECF244321}">
                <p14:modId xmlns:p14="http://schemas.microsoft.com/office/powerpoint/2010/main" val="1156382224"/>
              </p:ext>
            </p:extLst>
          </p:nvPr>
        </p:nvGraphicFramePr>
        <p:xfrm>
          <a:off x="76200" y="4114800"/>
          <a:ext cx="8839200" cy="381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5" name="TextBox 24"/>
          <p:cNvSpPr txBox="1"/>
          <p:nvPr/>
        </p:nvSpPr>
        <p:spPr>
          <a:xfrm rot="18377798">
            <a:off x="2027905" y="399422"/>
            <a:ext cx="5936240" cy="6524863"/>
          </a:xfrm>
          <a:prstGeom prst="rect">
            <a:avLst/>
          </a:prstGeom>
          <a:noFill/>
        </p:spPr>
        <p:txBody>
          <a:bodyPr wrap="none" rtlCol="0">
            <a:spAutoFit/>
          </a:bodyPr>
          <a:lstStyle/>
          <a:p>
            <a:r>
              <a:rPr lang="en-US" sz="1600" dirty="0" smtClean="0"/>
              <a:t> Payroll &amp; Benefits</a:t>
            </a:r>
          </a:p>
          <a:p>
            <a:r>
              <a:rPr lang="en-US" sz="1600" dirty="0" smtClean="0"/>
              <a:t>    One-time &amp; Recurring</a:t>
            </a:r>
            <a:endParaRPr lang="en-US" sz="1600" dirty="0"/>
          </a:p>
          <a:p>
            <a:endParaRPr lang="en-US" sz="1600" dirty="0" smtClean="0"/>
          </a:p>
          <a:p>
            <a:r>
              <a:rPr lang="en-US" sz="1600" dirty="0"/>
              <a:t> </a:t>
            </a:r>
            <a:r>
              <a:rPr lang="en-US" sz="1600" dirty="0" smtClean="0"/>
              <a:t>          Consumer Credits</a:t>
            </a:r>
          </a:p>
          <a:p>
            <a:endParaRPr lang="en-US" sz="1400" dirty="0"/>
          </a:p>
          <a:p>
            <a:endParaRPr lang="en-US" sz="1600" dirty="0" smtClean="0"/>
          </a:p>
          <a:p>
            <a:r>
              <a:rPr lang="en-US" sz="1600" dirty="0"/>
              <a:t> </a:t>
            </a:r>
            <a:r>
              <a:rPr lang="en-US" sz="1600" dirty="0" smtClean="0"/>
              <a:t>                   B2B</a:t>
            </a:r>
          </a:p>
          <a:p>
            <a:r>
              <a:rPr lang="en-US" sz="1600" dirty="0"/>
              <a:t> </a:t>
            </a:r>
            <a:r>
              <a:rPr lang="en-US" sz="1600" dirty="0" smtClean="0"/>
              <a:t>                      ACH POS Cards</a:t>
            </a:r>
          </a:p>
          <a:p>
            <a:endParaRPr lang="en-US" sz="1600" dirty="0"/>
          </a:p>
          <a:p>
            <a:r>
              <a:rPr lang="en-US" sz="1600" dirty="0" smtClean="0"/>
              <a:t>                              B2B with Data</a:t>
            </a:r>
          </a:p>
          <a:p>
            <a:endParaRPr lang="en-US" sz="1400" dirty="0"/>
          </a:p>
          <a:p>
            <a:endParaRPr lang="en-US" sz="1400" dirty="0"/>
          </a:p>
          <a:p>
            <a:endParaRPr lang="en-US" sz="1600" dirty="0" smtClean="0"/>
          </a:p>
          <a:p>
            <a:endParaRPr lang="en-US" sz="1600" dirty="0"/>
          </a:p>
          <a:p>
            <a:r>
              <a:rPr lang="en-US" sz="1600" dirty="0" smtClean="0"/>
              <a:t>                                            Electronic Enrollment</a:t>
            </a:r>
          </a:p>
          <a:p>
            <a:r>
              <a:rPr lang="en-US" sz="1600" dirty="0"/>
              <a:t> </a:t>
            </a:r>
            <a:r>
              <a:rPr lang="en-US" sz="1600" dirty="0" smtClean="0"/>
              <a:t>                                              Cross-Border</a:t>
            </a:r>
          </a:p>
          <a:p>
            <a:endParaRPr lang="en-US" sz="1400" dirty="0"/>
          </a:p>
          <a:p>
            <a:r>
              <a:rPr lang="en-US" sz="1400" dirty="0" smtClean="0"/>
              <a:t>                                                             </a:t>
            </a:r>
            <a:r>
              <a:rPr lang="en-US" sz="1600" dirty="0" smtClean="0"/>
              <a:t>Check Conversion</a:t>
            </a:r>
          </a:p>
          <a:p>
            <a:r>
              <a:rPr lang="en-US" sz="1600" dirty="0"/>
              <a:t> </a:t>
            </a:r>
            <a:r>
              <a:rPr lang="en-US" sz="1600" dirty="0" smtClean="0"/>
              <a:t>                                                       Internet &amp; Telephone</a:t>
            </a:r>
            <a:endParaRPr lang="en-US" sz="1600" dirty="0"/>
          </a:p>
          <a:p>
            <a:endParaRPr lang="en-US" sz="1400" dirty="0" smtClean="0"/>
          </a:p>
          <a:p>
            <a:endParaRPr lang="en-US" sz="1400" dirty="0"/>
          </a:p>
          <a:p>
            <a:endParaRPr lang="en-US" sz="1400" dirty="0" smtClean="0"/>
          </a:p>
          <a:p>
            <a:r>
              <a:rPr lang="en-US" sz="1400" dirty="0"/>
              <a:t> </a:t>
            </a:r>
            <a:r>
              <a:rPr lang="en-US" sz="1400" dirty="0" smtClean="0"/>
              <a:t>                                                                             </a:t>
            </a:r>
            <a:r>
              <a:rPr lang="en-US" sz="1600" dirty="0" smtClean="0"/>
              <a:t>Real-time Messaging</a:t>
            </a:r>
          </a:p>
          <a:p>
            <a:r>
              <a:rPr lang="en-US" sz="1600" dirty="0"/>
              <a:t> </a:t>
            </a:r>
            <a:r>
              <a:rPr lang="en-US" sz="1600" dirty="0" smtClean="0"/>
              <a:t>                                                                      E-Invoicing</a:t>
            </a:r>
          </a:p>
          <a:p>
            <a:r>
              <a:rPr lang="en-US" sz="1600" dirty="0"/>
              <a:t> </a:t>
            </a:r>
            <a:r>
              <a:rPr lang="en-US" sz="1600" dirty="0" smtClean="0"/>
              <a:t>                                                                          Mobile</a:t>
            </a:r>
          </a:p>
          <a:p>
            <a:r>
              <a:rPr lang="en-US" sz="1600" dirty="0"/>
              <a:t> </a:t>
            </a:r>
            <a:r>
              <a:rPr lang="en-US" sz="1600" dirty="0" smtClean="0"/>
              <a:t>                                                                            XML Data</a:t>
            </a:r>
          </a:p>
          <a:p>
            <a:r>
              <a:rPr lang="en-US" sz="1600" dirty="0"/>
              <a:t> </a:t>
            </a:r>
            <a:r>
              <a:rPr lang="en-US" sz="1600" dirty="0" smtClean="0"/>
              <a:t>                                                                               QR Bill</a:t>
            </a:r>
            <a:endParaRPr lang="en-US" sz="1600" dirty="0"/>
          </a:p>
        </p:txBody>
      </p:sp>
    </p:spTree>
    <p:extLst>
      <p:ext uri="{BB962C8B-B14F-4D97-AF65-F5344CB8AC3E}">
        <p14:creationId xmlns:p14="http://schemas.microsoft.com/office/powerpoint/2010/main" val="98278956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normAutofit/>
          </a:bodyPr>
          <a:lstStyle/>
          <a:p>
            <a:r>
              <a:rPr lang="en-US" dirty="0" smtClean="0"/>
              <a:t>The ACH Blueprint – using industry feedback to guide the ACH Network over the next 10 years</a:t>
            </a:r>
            <a:endParaRPr lang="en-US" dirty="0"/>
          </a:p>
        </p:txBody>
      </p:sp>
      <p:sp>
        <p:nvSpPr>
          <p:cNvPr id="3" name="Content Placeholder 2"/>
          <p:cNvSpPr>
            <a:spLocks noGrp="1"/>
          </p:cNvSpPr>
          <p:nvPr>
            <p:ph idx="1"/>
          </p:nvPr>
        </p:nvSpPr>
        <p:spPr>
          <a:xfrm>
            <a:off x="838200" y="1371600"/>
            <a:ext cx="7696200" cy="4525963"/>
          </a:xfrm>
        </p:spPr>
        <p:txBody>
          <a:bodyPr>
            <a:normAutofit/>
          </a:bodyPr>
          <a:lstStyle/>
          <a:p>
            <a:r>
              <a:rPr lang="en-US" dirty="0" smtClean="0"/>
              <a:t>Developed in 2012, the ACH Blueprint is a flexible roadmap for change</a:t>
            </a:r>
            <a:endParaRPr lang="en-US" dirty="0"/>
          </a:p>
        </p:txBody>
      </p:sp>
      <p:graphicFrame>
        <p:nvGraphicFramePr>
          <p:cNvPr id="4" name="Diagram 3"/>
          <p:cNvGraphicFramePr/>
          <p:nvPr>
            <p:extLst>
              <p:ext uri="{D42A27DB-BD31-4B8C-83A1-F6EECF244321}">
                <p14:modId xmlns:p14="http://schemas.microsoft.com/office/powerpoint/2010/main" val="3340365710"/>
              </p:ext>
            </p:extLst>
          </p:nvPr>
        </p:nvGraphicFramePr>
        <p:xfrm>
          <a:off x="1524000" y="2108200"/>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9560689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04800"/>
            <a:ext cx="8229600" cy="1143000"/>
          </a:xfrm>
        </p:spPr>
        <p:txBody>
          <a:bodyPr>
            <a:normAutofit/>
          </a:bodyPr>
          <a:lstStyle/>
          <a:p>
            <a:r>
              <a:rPr lang="en-US" dirty="0" smtClean="0"/>
              <a:t>The ACH Blueprint – Looking out 10 years</a:t>
            </a:r>
            <a:endParaRPr lang="en-US" dirty="0"/>
          </a:p>
        </p:txBody>
      </p:sp>
      <p:sp>
        <p:nvSpPr>
          <p:cNvPr id="3" name="Content Placeholder 2"/>
          <p:cNvSpPr>
            <a:spLocks noGrp="1"/>
          </p:cNvSpPr>
          <p:nvPr>
            <p:ph idx="1"/>
          </p:nvPr>
        </p:nvSpPr>
        <p:spPr>
          <a:xfrm>
            <a:off x="381000" y="1189037"/>
            <a:ext cx="8391099" cy="4525963"/>
          </a:xfrm>
        </p:spPr>
        <p:txBody>
          <a:bodyPr>
            <a:normAutofit/>
          </a:bodyPr>
          <a:lstStyle/>
          <a:p>
            <a:pPr marL="0" indent="0">
              <a:buNone/>
            </a:pPr>
            <a:r>
              <a:rPr lang="en-US" dirty="0" smtClean="0"/>
              <a:t>Blueprint “attributes” broadly define areas of future focus and opportunity:</a:t>
            </a:r>
          </a:p>
          <a:p>
            <a:pPr marL="0" indent="0">
              <a:buNone/>
            </a:pPr>
            <a:endParaRPr lang="en-US" sz="1200" dirty="0" smtClean="0"/>
          </a:p>
          <a:p>
            <a:pPr marL="457200" indent="-457200">
              <a:buFont typeface="+mj-lt"/>
              <a:buAutoNum type="arabicPeriod"/>
            </a:pPr>
            <a:r>
              <a:rPr lang="en-US" sz="2000" dirty="0" smtClean="0"/>
              <a:t>Innovation</a:t>
            </a:r>
            <a:endParaRPr lang="en-US" sz="2000" dirty="0"/>
          </a:p>
          <a:p>
            <a:pPr marL="457200" indent="-457200">
              <a:buFont typeface="+mj-lt"/>
              <a:buAutoNum type="arabicPeriod"/>
            </a:pPr>
            <a:r>
              <a:rPr lang="en-US" sz="2000" dirty="0"/>
              <a:t>ACH </a:t>
            </a:r>
            <a:r>
              <a:rPr lang="en-US" sz="2000" dirty="0" smtClean="0"/>
              <a:t>Formats</a:t>
            </a:r>
          </a:p>
          <a:p>
            <a:pPr marL="457200" indent="-457200">
              <a:buFont typeface="+mj-lt"/>
              <a:buAutoNum type="arabicPeriod"/>
            </a:pPr>
            <a:r>
              <a:rPr lang="en-US" sz="2000" dirty="0" smtClean="0"/>
              <a:t>ACH </a:t>
            </a:r>
            <a:r>
              <a:rPr lang="en-US" sz="2000" dirty="0"/>
              <a:t>Credit </a:t>
            </a:r>
            <a:r>
              <a:rPr lang="en-US" sz="2000" dirty="0" smtClean="0"/>
              <a:t>Payments</a:t>
            </a:r>
          </a:p>
          <a:p>
            <a:pPr marL="457200" indent="-457200">
              <a:buFont typeface="+mj-lt"/>
              <a:buAutoNum type="arabicPeriod"/>
            </a:pPr>
            <a:r>
              <a:rPr lang="en-US" sz="2000" dirty="0" smtClean="0"/>
              <a:t>Routing </a:t>
            </a:r>
            <a:r>
              <a:rPr lang="en-US" sz="2000" dirty="0"/>
              <a:t>Data </a:t>
            </a:r>
            <a:r>
              <a:rPr lang="en-US" sz="2000" dirty="0" smtClean="0"/>
              <a:t>Validation</a:t>
            </a:r>
            <a:endParaRPr lang="en-US" sz="2000" dirty="0"/>
          </a:p>
          <a:p>
            <a:pPr marL="457200" indent="-457200">
              <a:buFont typeface="+mj-lt"/>
              <a:buAutoNum type="arabicPeriod"/>
            </a:pPr>
            <a:r>
              <a:rPr lang="en-US" sz="2000" dirty="0"/>
              <a:t>User </a:t>
            </a:r>
            <a:r>
              <a:rPr lang="en-US" sz="2000" dirty="0" smtClean="0"/>
              <a:t>Enablement</a:t>
            </a:r>
            <a:endParaRPr lang="en-US" sz="2000" dirty="0"/>
          </a:p>
          <a:p>
            <a:pPr marL="457200" indent="-457200">
              <a:buFont typeface="+mj-lt"/>
              <a:buAutoNum type="arabicPeriod"/>
            </a:pPr>
            <a:r>
              <a:rPr lang="en-US" sz="2000" dirty="0"/>
              <a:t>Cross-Border </a:t>
            </a:r>
            <a:r>
              <a:rPr lang="en-US" sz="2000" dirty="0" smtClean="0"/>
              <a:t>Interoperability</a:t>
            </a:r>
            <a:endParaRPr lang="en-US" sz="2000" dirty="0"/>
          </a:p>
          <a:p>
            <a:pPr marL="457200" indent="-457200">
              <a:buFont typeface="+mj-lt"/>
              <a:buAutoNum type="arabicPeriod"/>
            </a:pPr>
            <a:r>
              <a:rPr lang="en-US" sz="2000" dirty="0"/>
              <a:t>Remittance </a:t>
            </a:r>
            <a:r>
              <a:rPr lang="en-US" sz="2000" dirty="0" smtClean="0"/>
              <a:t>Data</a:t>
            </a:r>
          </a:p>
          <a:p>
            <a:pPr marL="457200" indent="-457200">
              <a:buFont typeface="+mj-lt"/>
              <a:buAutoNum type="arabicPeriod"/>
            </a:pPr>
            <a:r>
              <a:rPr lang="en-US" sz="2000" dirty="0" smtClean="0"/>
              <a:t>Faster Payments</a:t>
            </a:r>
            <a:endParaRPr lang="en-US" sz="2000" dirty="0"/>
          </a:p>
        </p:txBody>
      </p:sp>
      <p:graphicFrame>
        <p:nvGraphicFramePr>
          <p:cNvPr id="11" name="Diagram 10"/>
          <p:cNvGraphicFramePr/>
          <p:nvPr>
            <p:extLst>
              <p:ext uri="{D42A27DB-BD31-4B8C-83A1-F6EECF244321}">
                <p14:modId xmlns:p14="http://schemas.microsoft.com/office/powerpoint/2010/main" val="523415398"/>
              </p:ext>
            </p:extLst>
          </p:nvPr>
        </p:nvGraphicFramePr>
        <p:xfrm>
          <a:off x="3581400" y="2895600"/>
          <a:ext cx="6172200" cy="2489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36177946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229600" cy="1143000"/>
          </a:xfrm>
        </p:spPr>
        <p:txBody>
          <a:bodyPr>
            <a:noAutofit/>
          </a:bodyPr>
          <a:lstStyle/>
          <a:p>
            <a:pPr lvl="0"/>
            <a:r>
              <a:rPr lang="en-US" dirty="0" smtClean="0"/>
              <a:t>The architecture confirmed in the Blueprint described how it could be implemented</a:t>
            </a:r>
            <a:r>
              <a:rPr lang="en-US" dirty="0"/>
              <a:t/>
            </a:r>
            <a:br>
              <a:rPr lang="en-US" dirty="0"/>
            </a:br>
            <a:endParaRPr lang="en-US" dirty="0"/>
          </a:p>
        </p:txBody>
      </p:sp>
      <p:pic>
        <p:nvPicPr>
          <p:cNvPr id="3" name="Picture 2" descr="Slide1.jpg"/>
          <p:cNvPicPr>
            <a:picLocks noChangeAspect="1"/>
          </p:cNvPicPr>
          <p:nvPr/>
        </p:nvPicPr>
        <p:blipFill rotWithShape="1">
          <a:blip r:embed="rId2"/>
          <a:srcRect l="16080" t="17508" r="15039" b="10491"/>
          <a:stretch/>
        </p:blipFill>
        <p:spPr>
          <a:xfrm>
            <a:off x="1600200" y="1219200"/>
            <a:ext cx="5943600" cy="4389120"/>
          </a:xfrm>
          <a:prstGeom prst="rect">
            <a:avLst/>
          </a:prstGeom>
        </p:spPr>
      </p:pic>
      <p:sp>
        <p:nvSpPr>
          <p:cNvPr id="4" name="Title 4"/>
          <p:cNvSpPr txBox="1">
            <a:spLocks/>
          </p:cNvSpPr>
          <p:nvPr/>
        </p:nvSpPr>
        <p:spPr>
          <a:xfrm>
            <a:off x="1717962" y="1600200"/>
            <a:ext cx="5597238" cy="945611"/>
          </a:xfrm>
          <a:prstGeom prst="rect">
            <a:avLst/>
          </a:prstGeom>
        </p:spPr>
        <p:txBody>
          <a:bodyPr vert="horz" lIns="91440" tIns="45720" rIns="91440" bIns="45720" rtlCol="0" anchor="ctr">
            <a:normAutofit fontScale="55000" lnSpcReduction="20000"/>
          </a:bodyPr>
          <a:lstStyle/>
          <a:p>
            <a:pPr algn="ctr">
              <a:lnSpc>
                <a:spcPct val="120000"/>
              </a:lnSpc>
            </a:pPr>
            <a:r>
              <a:rPr lang="en-US" sz="3600" b="1" dirty="0" smtClean="0">
                <a:solidFill>
                  <a:schemeClr val="bg1"/>
                </a:solidFill>
                <a:latin typeface="+mn-lt"/>
              </a:rPr>
              <a:t>ACH Clearing and Settlement</a:t>
            </a:r>
          </a:p>
          <a:p>
            <a:pPr algn="ctr">
              <a:lnSpc>
                <a:spcPct val="120000"/>
              </a:lnSpc>
            </a:pPr>
            <a:r>
              <a:rPr lang="en-US" sz="2800" b="1" dirty="0" smtClean="0">
                <a:solidFill>
                  <a:schemeClr val="bg1"/>
                </a:solidFill>
              </a:rPr>
              <a:t>Preserve current capabilities while making incremental </a:t>
            </a:r>
          </a:p>
          <a:p>
            <a:pPr algn="ctr">
              <a:lnSpc>
                <a:spcPct val="120000"/>
              </a:lnSpc>
            </a:pPr>
            <a:r>
              <a:rPr lang="en-US" sz="2800" b="1" dirty="0" smtClean="0">
                <a:solidFill>
                  <a:schemeClr val="bg1"/>
                </a:solidFill>
              </a:rPr>
              <a:t>improvements in speed, IT platforms and formats</a:t>
            </a:r>
            <a:endParaRPr kumimoji="0" lang="en-US" sz="2800" b="1" u="none" strike="noStrike" kern="1200" cap="none" spc="0" normalizeH="0" baseline="0" noProof="0" dirty="0">
              <a:ln>
                <a:noFill/>
              </a:ln>
              <a:solidFill>
                <a:srgbClr val="008000"/>
              </a:solidFill>
              <a:effectLst/>
              <a:uLnTx/>
              <a:uFillTx/>
              <a:ea typeface="+mj-ea"/>
              <a:cs typeface="+mj-cs"/>
            </a:endParaRPr>
          </a:p>
        </p:txBody>
      </p:sp>
      <p:sp>
        <p:nvSpPr>
          <p:cNvPr id="5" name="Title 4"/>
          <p:cNvSpPr txBox="1">
            <a:spLocks/>
          </p:cNvSpPr>
          <p:nvPr/>
        </p:nvSpPr>
        <p:spPr>
          <a:xfrm>
            <a:off x="533400" y="5492044"/>
            <a:ext cx="8229600" cy="451556"/>
          </a:xfrm>
          <a:prstGeom prst="rect">
            <a:avLst/>
          </a:prstGeom>
        </p:spPr>
        <p:txBody>
          <a:bodyPr vert="horz" lIns="91440" tIns="45720" rIns="91440" bIns="45720" rtlCol="0" anchor="ctr">
            <a:normAutofit/>
          </a:bodyPr>
          <a:lstStyle/>
          <a:p>
            <a:pPr algn="ctr"/>
            <a:r>
              <a:rPr lang="en-US" sz="2000" dirty="0" smtClean="0">
                <a:solidFill>
                  <a:schemeClr val="accent1">
                    <a:lumMod val="60000"/>
                    <a:lumOff val="40000"/>
                  </a:schemeClr>
                </a:solidFill>
              </a:rPr>
              <a:t>Outlined in 2012 ACH Blueprint for the future</a:t>
            </a:r>
            <a:endParaRPr lang="en-US" sz="2000" dirty="0">
              <a:solidFill>
                <a:schemeClr val="accent1">
                  <a:lumMod val="60000"/>
                  <a:lumOff val="40000"/>
                </a:schemeClr>
              </a:solidFill>
            </a:endParaRPr>
          </a:p>
        </p:txBody>
      </p:sp>
    </p:spTree>
    <p:extLst>
      <p:ext uri="{BB962C8B-B14F-4D97-AF65-F5344CB8AC3E}">
        <p14:creationId xmlns:p14="http://schemas.microsoft.com/office/powerpoint/2010/main" val="139054765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229600" cy="1143000"/>
          </a:xfrm>
        </p:spPr>
        <p:txBody>
          <a:bodyPr>
            <a:noAutofit/>
          </a:bodyPr>
          <a:lstStyle/>
          <a:p>
            <a:r>
              <a:rPr lang="en-US" dirty="0"/>
              <a:t>Modularly building upon ACH settlement yields functionality, and provides deployment </a:t>
            </a:r>
            <a:r>
              <a:rPr lang="en-US" dirty="0" smtClean="0"/>
              <a:t>options</a:t>
            </a:r>
            <a:r>
              <a:rPr lang="en-US" dirty="0"/>
              <a:t/>
            </a:r>
            <a:br>
              <a:rPr lang="en-US" dirty="0"/>
            </a:br>
            <a:endParaRPr lang="en-US" dirty="0"/>
          </a:p>
        </p:txBody>
      </p:sp>
      <p:sp>
        <p:nvSpPr>
          <p:cNvPr id="4" name="Title 4"/>
          <p:cNvSpPr txBox="1">
            <a:spLocks/>
          </p:cNvSpPr>
          <p:nvPr/>
        </p:nvSpPr>
        <p:spPr>
          <a:xfrm>
            <a:off x="1717962" y="1600200"/>
            <a:ext cx="5597238" cy="945611"/>
          </a:xfrm>
          <a:prstGeom prst="rect">
            <a:avLst/>
          </a:prstGeom>
        </p:spPr>
        <p:txBody>
          <a:bodyPr vert="horz" lIns="91440" tIns="45720" rIns="91440" bIns="45720" rtlCol="0" anchor="ctr">
            <a:normAutofit fontScale="55000" lnSpcReduction="20000"/>
          </a:bodyPr>
          <a:lstStyle/>
          <a:p>
            <a:pPr algn="ctr">
              <a:lnSpc>
                <a:spcPct val="120000"/>
              </a:lnSpc>
            </a:pPr>
            <a:r>
              <a:rPr lang="en-US" sz="3600" b="1" dirty="0" smtClean="0">
                <a:solidFill>
                  <a:schemeClr val="bg1"/>
                </a:solidFill>
                <a:latin typeface="+mn-lt"/>
              </a:rPr>
              <a:t>ACH Clearing and Settlement</a:t>
            </a:r>
          </a:p>
          <a:p>
            <a:pPr algn="ctr">
              <a:lnSpc>
                <a:spcPct val="120000"/>
              </a:lnSpc>
            </a:pPr>
            <a:r>
              <a:rPr lang="en-US" sz="2800" b="1" dirty="0" smtClean="0">
                <a:solidFill>
                  <a:schemeClr val="bg1"/>
                </a:solidFill>
              </a:rPr>
              <a:t>Preserve current capabilities while making incremental </a:t>
            </a:r>
          </a:p>
          <a:p>
            <a:pPr algn="ctr">
              <a:lnSpc>
                <a:spcPct val="120000"/>
              </a:lnSpc>
            </a:pPr>
            <a:r>
              <a:rPr lang="en-US" sz="2800" b="1" dirty="0" smtClean="0">
                <a:solidFill>
                  <a:schemeClr val="bg1"/>
                </a:solidFill>
              </a:rPr>
              <a:t>improvements in speed, IT platforms and formats</a:t>
            </a:r>
            <a:endParaRPr kumimoji="0" lang="en-US" sz="2800" b="1" u="none" strike="noStrike" kern="1200" cap="none" spc="0" normalizeH="0" baseline="0" noProof="0" dirty="0">
              <a:ln>
                <a:noFill/>
              </a:ln>
              <a:solidFill>
                <a:srgbClr val="008000"/>
              </a:solidFill>
              <a:effectLst/>
              <a:uLnTx/>
              <a:uFillTx/>
              <a:ea typeface="+mj-ea"/>
              <a:cs typeface="+mj-cs"/>
            </a:endParaRPr>
          </a:p>
        </p:txBody>
      </p:sp>
      <p:sp>
        <p:nvSpPr>
          <p:cNvPr id="5" name="Title 4"/>
          <p:cNvSpPr txBox="1">
            <a:spLocks/>
          </p:cNvSpPr>
          <p:nvPr/>
        </p:nvSpPr>
        <p:spPr>
          <a:xfrm>
            <a:off x="533400" y="5492044"/>
            <a:ext cx="8229600" cy="451556"/>
          </a:xfrm>
          <a:prstGeom prst="rect">
            <a:avLst/>
          </a:prstGeom>
        </p:spPr>
        <p:txBody>
          <a:bodyPr vert="horz" lIns="91440" tIns="45720" rIns="91440" bIns="45720" rtlCol="0" anchor="ctr">
            <a:normAutofit/>
          </a:bodyPr>
          <a:lstStyle/>
          <a:p>
            <a:pPr algn="ctr"/>
            <a:r>
              <a:rPr lang="en-US" sz="2000" dirty="0" smtClean="0">
                <a:solidFill>
                  <a:schemeClr val="accent1">
                    <a:lumMod val="60000"/>
                    <a:lumOff val="40000"/>
                  </a:schemeClr>
                </a:solidFill>
              </a:rPr>
              <a:t>Outlined in 2012 ACH Blueprint for the future</a:t>
            </a:r>
            <a:endParaRPr lang="en-US" sz="2000" dirty="0">
              <a:solidFill>
                <a:schemeClr val="accent1">
                  <a:lumMod val="60000"/>
                  <a:lumOff val="40000"/>
                </a:schemeClr>
              </a:solidFill>
            </a:endParaRPr>
          </a:p>
        </p:txBody>
      </p:sp>
      <p:pic>
        <p:nvPicPr>
          <p:cNvPr id="6" name="Picture 5" descr="Slide2.jpg"/>
          <p:cNvPicPr>
            <a:picLocks noChangeAspect="1"/>
          </p:cNvPicPr>
          <p:nvPr/>
        </p:nvPicPr>
        <p:blipFill rotWithShape="1">
          <a:blip r:embed="rId2"/>
          <a:srcRect l="16005" t="17340" r="15994" b="10658"/>
          <a:stretch/>
        </p:blipFill>
        <p:spPr>
          <a:xfrm>
            <a:off x="1600200" y="1219200"/>
            <a:ext cx="5867400" cy="4373880"/>
          </a:xfrm>
          <a:prstGeom prst="rect">
            <a:avLst/>
          </a:prstGeom>
        </p:spPr>
      </p:pic>
      <p:sp>
        <p:nvSpPr>
          <p:cNvPr id="7" name="Title 4"/>
          <p:cNvSpPr txBox="1">
            <a:spLocks/>
          </p:cNvSpPr>
          <p:nvPr/>
        </p:nvSpPr>
        <p:spPr>
          <a:xfrm>
            <a:off x="1752600" y="1600200"/>
            <a:ext cx="5597238" cy="945611"/>
          </a:xfrm>
          <a:prstGeom prst="rect">
            <a:avLst/>
          </a:prstGeom>
        </p:spPr>
        <p:txBody>
          <a:bodyPr vert="horz" lIns="91440" tIns="45720" rIns="91440" bIns="45720" rtlCol="0" anchor="ctr">
            <a:normAutofit fontScale="55000" lnSpcReduction="20000"/>
          </a:bodyPr>
          <a:lstStyle/>
          <a:p>
            <a:pPr algn="ctr">
              <a:lnSpc>
                <a:spcPct val="120000"/>
              </a:lnSpc>
            </a:pPr>
            <a:r>
              <a:rPr lang="en-US" sz="3600" b="1" dirty="0" smtClean="0">
                <a:solidFill>
                  <a:schemeClr val="bg1"/>
                </a:solidFill>
                <a:latin typeface="+mn-lt"/>
              </a:rPr>
              <a:t>ACH Clearing and Settlement</a:t>
            </a:r>
          </a:p>
          <a:p>
            <a:pPr algn="ctr">
              <a:lnSpc>
                <a:spcPct val="120000"/>
              </a:lnSpc>
            </a:pPr>
            <a:r>
              <a:rPr lang="en-US" sz="2800" b="1" dirty="0" smtClean="0">
                <a:solidFill>
                  <a:schemeClr val="bg1"/>
                </a:solidFill>
              </a:rPr>
              <a:t>Preserve current capabilities while making incremental </a:t>
            </a:r>
          </a:p>
          <a:p>
            <a:pPr algn="ctr">
              <a:lnSpc>
                <a:spcPct val="120000"/>
              </a:lnSpc>
            </a:pPr>
            <a:r>
              <a:rPr lang="en-US" sz="2800" b="1" dirty="0" smtClean="0">
                <a:solidFill>
                  <a:schemeClr val="bg1"/>
                </a:solidFill>
              </a:rPr>
              <a:t>improvements in speed, IT platforms and formats</a:t>
            </a:r>
            <a:endParaRPr kumimoji="0" lang="en-US" sz="2800" b="1" u="none" strike="noStrike" kern="1200" cap="none" spc="0" normalizeH="0" baseline="0" noProof="0" dirty="0">
              <a:ln>
                <a:noFill/>
              </a:ln>
              <a:solidFill>
                <a:srgbClr val="008000"/>
              </a:solidFill>
              <a:effectLst/>
              <a:uLnTx/>
              <a:uFillTx/>
              <a:ea typeface="+mj-ea"/>
              <a:cs typeface="+mj-cs"/>
            </a:endParaRPr>
          </a:p>
        </p:txBody>
      </p:sp>
      <p:sp>
        <p:nvSpPr>
          <p:cNvPr id="8" name="TextBox 7"/>
          <p:cNvSpPr txBox="1"/>
          <p:nvPr/>
        </p:nvSpPr>
        <p:spPr>
          <a:xfrm>
            <a:off x="2667000" y="3200400"/>
            <a:ext cx="1152479" cy="307777"/>
          </a:xfrm>
          <a:prstGeom prst="rect">
            <a:avLst/>
          </a:prstGeom>
          <a:noFill/>
        </p:spPr>
        <p:txBody>
          <a:bodyPr wrap="none" rtlCol="0">
            <a:spAutoFit/>
          </a:bodyPr>
          <a:lstStyle/>
          <a:p>
            <a:pPr algn="ctr" defTabSz="914400"/>
            <a:r>
              <a:rPr lang="en-US" sz="1400" b="1" dirty="0" smtClean="0">
                <a:solidFill>
                  <a:schemeClr val="bg1"/>
                </a:solidFill>
                <a:latin typeface="+mn-lt"/>
              </a:rPr>
              <a:t>Verification</a:t>
            </a:r>
          </a:p>
        </p:txBody>
      </p:sp>
      <p:sp>
        <p:nvSpPr>
          <p:cNvPr id="9" name="TextBox 8"/>
          <p:cNvSpPr txBox="1"/>
          <p:nvPr/>
        </p:nvSpPr>
        <p:spPr>
          <a:xfrm>
            <a:off x="4038600" y="3200400"/>
            <a:ext cx="862661" cy="307777"/>
          </a:xfrm>
          <a:prstGeom prst="rect">
            <a:avLst/>
          </a:prstGeom>
          <a:noFill/>
        </p:spPr>
        <p:txBody>
          <a:bodyPr wrap="none" rtlCol="0">
            <a:spAutoFit/>
          </a:bodyPr>
          <a:lstStyle/>
          <a:p>
            <a:pPr algn="ctr" defTabSz="914400"/>
            <a:r>
              <a:rPr lang="en-US" sz="1400" b="1" dirty="0" smtClean="0">
                <a:solidFill>
                  <a:schemeClr val="bg1"/>
                </a:solidFill>
                <a:latin typeface="+mn-lt"/>
              </a:rPr>
              <a:t>Routing</a:t>
            </a:r>
            <a:endParaRPr lang="en-US" sz="1100" b="1" dirty="0" smtClean="0">
              <a:solidFill>
                <a:schemeClr val="bg1"/>
              </a:solidFill>
              <a:latin typeface="+mn-lt"/>
            </a:endParaRPr>
          </a:p>
        </p:txBody>
      </p:sp>
      <p:sp>
        <p:nvSpPr>
          <p:cNvPr id="10" name="TextBox 9"/>
          <p:cNvSpPr txBox="1"/>
          <p:nvPr/>
        </p:nvSpPr>
        <p:spPr>
          <a:xfrm>
            <a:off x="5181600" y="3200400"/>
            <a:ext cx="1159292" cy="523220"/>
          </a:xfrm>
          <a:prstGeom prst="rect">
            <a:avLst/>
          </a:prstGeom>
          <a:noFill/>
        </p:spPr>
        <p:txBody>
          <a:bodyPr wrap="square" rtlCol="0">
            <a:spAutoFit/>
          </a:bodyPr>
          <a:lstStyle/>
          <a:p>
            <a:pPr algn="ctr"/>
            <a:r>
              <a:rPr lang="en-US" sz="1400" b="1" dirty="0" smtClean="0">
                <a:solidFill>
                  <a:schemeClr val="bg1"/>
                </a:solidFill>
                <a:latin typeface="+mn-lt"/>
              </a:rPr>
              <a:t>Remittance</a:t>
            </a:r>
          </a:p>
          <a:p>
            <a:pPr algn="ctr"/>
            <a:r>
              <a:rPr lang="en-US" sz="1400" b="1" dirty="0" smtClean="0">
                <a:solidFill>
                  <a:schemeClr val="bg1"/>
                </a:solidFill>
                <a:latin typeface="+mn-lt"/>
              </a:rPr>
              <a:t>Data</a:t>
            </a:r>
          </a:p>
        </p:txBody>
      </p:sp>
    </p:spTree>
    <p:extLst>
      <p:ext uri="{BB962C8B-B14F-4D97-AF65-F5344CB8AC3E}">
        <p14:creationId xmlns:p14="http://schemas.microsoft.com/office/powerpoint/2010/main" val="256339231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Slide3.jpg"/>
          <p:cNvPicPr>
            <a:picLocks noChangeAspect="1"/>
          </p:cNvPicPr>
          <p:nvPr/>
        </p:nvPicPr>
        <p:blipFill rotWithShape="1">
          <a:blip r:embed="rId2"/>
          <a:srcRect l="15621" t="17342" r="15242" b="11266"/>
          <a:stretch/>
        </p:blipFill>
        <p:spPr>
          <a:xfrm>
            <a:off x="1584960" y="1264920"/>
            <a:ext cx="6035040" cy="4297680"/>
          </a:xfrm>
          <a:prstGeom prst="rect">
            <a:avLst/>
          </a:prstGeom>
        </p:spPr>
      </p:pic>
      <p:sp>
        <p:nvSpPr>
          <p:cNvPr id="2" name="Title 1"/>
          <p:cNvSpPr>
            <a:spLocks noGrp="1"/>
          </p:cNvSpPr>
          <p:nvPr>
            <p:ph type="title"/>
          </p:nvPr>
        </p:nvSpPr>
        <p:spPr>
          <a:xfrm>
            <a:off x="381000" y="76200"/>
            <a:ext cx="8229600" cy="1143000"/>
          </a:xfrm>
        </p:spPr>
        <p:txBody>
          <a:bodyPr>
            <a:normAutofit/>
          </a:bodyPr>
          <a:lstStyle/>
          <a:p>
            <a:r>
              <a:rPr lang="en-US" dirty="0"/>
              <a:t>Modularly building upon ACH settlement yields functionality, and provides deployment options</a:t>
            </a:r>
          </a:p>
        </p:txBody>
      </p:sp>
      <p:sp>
        <p:nvSpPr>
          <p:cNvPr id="6" name="Title 4"/>
          <p:cNvSpPr txBox="1">
            <a:spLocks/>
          </p:cNvSpPr>
          <p:nvPr/>
        </p:nvSpPr>
        <p:spPr>
          <a:xfrm>
            <a:off x="533400" y="5492044"/>
            <a:ext cx="8229600" cy="451556"/>
          </a:xfrm>
          <a:prstGeom prst="rect">
            <a:avLst/>
          </a:prstGeom>
        </p:spPr>
        <p:txBody>
          <a:bodyPr vert="horz" lIns="91440" tIns="45720" rIns="91440" bIns="45720" rtlCol="0" anchor="ctr">
            <a:normAutofit/>
          </a:bodyPr>
          <a:lstStyle/>
          <a:p>
            <a:pPr algn="ctr"/>
            <a:r>
              <a:rPr lang="en-US" sz="2000" dirty="0" smtClean="0">
                <a:solidFill>
                  <a:schemeClr val="accent1">
                    <a:lumMod val="60000"/>
                    <a:lumOff val="40000"/>
                  </a:schemeClr>
                </a:solidFill>
              </a:rPr>
              <a:t>Outlined in 2012 ACH Blueprint for the future</a:t>
            </a:r>
            <a:endParaRPr lang="en-US" sz="2000" dirty="0">
              <a:solidFill>
                <a:schemeClr val="accent1">
                  <a:lumMod val="60000"/>
                  <a:lumOff val="40000"/>
                </a:schemeClr>
              </a:solidFill>
            </a:endParaRPr>
          </a:p>
        </p:txBody>
      </p:sp>
      <p:sp>
        <p:nvSpPr>
          <p:cNvPr id="7" name="Title 4"/>
          <p:cNvSpPr txBox="1">
            <a:spLocks/>
          </p:cNvSpPr>
          <p:nvPr/>
        </p:nvSpPr>
        <p:spPr>
          <a:xfrm>
            <a:off x="1794162" y="1676400"/>
            <a:ext cx="5597238" cy="945611"/>
          </a:xfrm>
          <a:prstGeom prst="rect">
            <a:avLst/>
          </a:prstGeom>
        </p:spPr>
        <p:txBody>
          <a:bodyPr vert="horz" lIns="91440" tIns="45720" rIns="91440" bIns="45720" rtlCol="0" anchor="ctr">
            <a:normAutofit fontScale="55000" lnSpcReduction="20000"/>
          </a:bodyPr>
          <a:lstStyle/>
          <a:p>
            <a:pPr algn="ctr">
              <a:lnSpc>
                <a:spcPct val="120000"/>
              </a:lnSpc>
            </a:pPr>
            <a:r>
              <a:rPr lang="en-US" sz="3600" b="1" dirty="0" smtClean="0">
                <a:solidFill>
                  <a:schemeClr val="bg1"/>
                </a:solidFill>
              </a:rPr>
              <a:t>ACH Clearing and Settlement</a:t>
            </a:r>
          </a:p>
          <a:p>
            <a:pPr algn="ctr">
              <a:lnSpc>
                <a:spcPct val="120000"/>
              </a:lnSpc>
            </a:pPr>
            <a:r>
              <a:rPr lang="en-US" sz="2800" b="1" dirty="0" smtClean="0">
                <a:solidFill>
                  <a:schemeClr val="bg1"/>
                </a:solidFill>
              </a:rPr>
              <a:t>Preserve current capabilities while making incremental </a:t>
            </a:r>
          </a:p>
          <a:p>
            <a:pPr algn="ctr">
              <a:lnSpc>
                <a:spcPct val="120000"/>
              </a:lnSpc>
            </a:pPr>
            <a:r>
              <a:rPr lang="en-US" sz="2800" b="1" dirty="0" smtClean="0">
                <a:solidFill>
                  <a:schemeClr val="bg1"/>
                </a:solidFill>
              </a:rPr>
              <a:t>improvements in speed, IT platforms and formats</a:t>
            </a:r>
            <a:endParaRPr kumimoji="0" lang="en-US" sz="2800" b="1" u="none" strike="noStrike" kern="1200" cap="none" spc="0" normalizeH="0" baseline="0" noProof="0" dirty="0">
              <a:ln>
                <a:noFill/>
              </a:ln>
              <a:solidFill>
                <a:srgbClr val="008000"/>
              </a:solidFill>
              <a:effectLst/>
              <a:uLnTx/>
              <a:uFillTx/>
              <a:ea typeface="+mj-ea"/>
              <a:cs typeface="+mj-cs"/>
            </a:endParaRPr>
          </a:p>
        </p:txBody>
      </p:sp>
      <p:sp>
        <p:nvSpPr>
          <p:cNvPr id="8" name="Title 4"/>
          <p:cNvSpPr txBox="1">
            <a:spLocks/>
          </p:cNvSpPr>
          <p:nvPr/>
        </p:nvSpPr>
        <p:spPr>
          <a:xfrm>
            <a:off x="1641762" y="4038600"/>
            <a:ext cx="5597238" cy="945611"/>
          </a:xfrm>
          <a:prstGeom prst="rect">
            <a:avLst/>
          </a:prstGeom>
        </p:spPr>
        <p:txBody>
          <a:bodyPr vert="horz" lIns="91440" tIns="45720" rIns="91440" bIns="45720" rtlCol="0" anchor="ctr">
            <a:normAutofit/>
          </a:bodyPr>
          <a:lstStyle/>
          <a:p>
            <a:pPr algn="ctr"/>
            <a:r>
              <a:rPr lang="en-US" sz="2000" b="1" dirty="0" smtClean="0">
                <a:solidFill>
                  <a:schemeClr val="bg1"/>
                </a:solidFill>
                <a:latin typeface="+mn-lt"/>
              </a:rPr>
              <a:t>Real-Time Messaging</a:t>
            </a:r>
          </a:p>
          <a:p>
            <a:pPr algn="ctr"/>
            <a:r>
              <a:rPr lang="en-US" sz="1500" b="1" dirty="0" smtClean="0">
                <a:solidFill>
                  <a:schemeClr val="bg1"/>
                </a:solidFill>
                <a:latin typeface="+mn-lt"/>
              </a:rPr>
              <a:t>Immediate transmission of payment </a:t>
            </a:r>
            <a:br>
              <a:rPr lang="en-US" sz="1500" b="1" dirty="0" smtClean="0">
                <a:solidFill>
                  <a:schemeClr val="bg1"/>
                </a:solidFill>
                <a:latin typeface="+mn-lt"/>
              </a:rPr>
            </a:br>
            <a:r>
              <a:rPr lang="en-US" sz="1500" b="1" dirty="0" smtClean="0">
                <a:solidFill>
                  <a:schemeClr val="bg1"/>
                </a:solidFill>
                <a:latin typeface="+mn-lt"/>
              </a:rPr>
              <a:t>data, access to info services</a:t>
            </a:r>
          </a:p>
        </p:txBody>
      </p:sp>
      <p:sp>
        <p:nvSpPr>
          <p:cNvPr id="9" name="TextBox 8"/>
          <p:cNvSpPr txBox="1"/>
          <p:nvPr/>
        </p:nvSpPr>
        <p:spPr>
          <a:xfrm>
            <a:off x="2657521" y="3273623"/>
            <a:ext cx="1152479" cy="307777"/>
          </a:xfrm>
          <a:prstGeom prst="rect">
            <a:avLst/>
          </a:prstGeom>
          <a:noFill/>
        </p:spPr>
        <p:txBody>
          <a:bodyPr wrap="none" rtlCol="0">
            <a:spAutoFit/>
          </a:bodyPr>
          <a:lstStyle/>
          <a:p>
            <a:pPr algn="ctr" defTabSz="914400"/>
            <a:r>
              <a:rPr lang="en-US" sz="1400" b="1" dirty="0" smtClean="0">
                <a:solidFill>
                  <a:schemeClr val="bg1"/>
                </a:solidFill>
                <a:latin typeface="+mn-lt"/>
              </a:rPr>
              <a:t>Verification</a:t>
            </a:r>
          </a:p>
        </p:txBody>
      </p:sp>
      <p:sp>
        <p:nvSpPr>
          <p:cNvPr id="10" name="TextBox 9"/>
          <p:cNvSpPr txBox="1"/>
          <p:nvPr/>
        </p:nvSpPr>
        <p:spPr>
          <a:xfrm>
            <a:off x="4090339" y="3273623"/>
            <a:ext cx="862661" cy="307777"/>
          </a:xfrm>
          <a:prstGeom prst="rect">
            <a:avLst/>
          </a:prstGeom>
          <a:noFill/>
        </p:spPr>
        <p:txBody>
          <a:bodyPr wrap="none" rtlCol="0">
            <a:spAutoFit/>
          </a:bodyPr>
          <a:lstStyle/>
          <a:p>
            <a:pPr algn="ctr" defTabSz="914400"/>
            <a:r>
              <a:rPr lang="en-US" sz="1400" b="1" dirty="0" smtClean="0">
                <a:solidFill>
                  <a:schemeClr val="bg1"/>
                </a:solidFill>
                <a:latin typeface="+mn-lt"/>
              </a:rPr>
              <a:t>Routing</a:t>
            </a:r>
            <a:endParaRPr lang="en-US" sz="1100" b="1" dirty="0" smtClean="0">
              <a:solidFill>
                <a:schemeClr val="bg1"/>
              </a:solidFill>
              <a:latin typeface="+mn-lt"/>
            </a:endParaRPr>
          </a:p>
        </p:txBody>
      </p:sp>
      <p:sp>
        <p:nvSpPr>
          <p:cNvPr id="11" name="TextBox 10"/>
          <p:cNvSpPr txBox="1"/>
          <p:nvPr/>
        </p:nvSpPr>
        <p:spPr>
          <a:xfrm>
            <a:off x="5257800" y="3200400"/>
            <a:ext cx="1159292" cy="523220"/>
          </a:xfrm>
          <a:prstGeom prst="rect">
            <a:avLst/>
          </a:prstGeom>
          <a:noFill/>
        </p:spPr>
        <p:txBody>
          <a:bodyPr wrap="square" rtlCol="0">
            <a:spAutoFit/>
          </a:bodyPr>
          <a:lstStyle/>
          <a:p>
            <a:pPr algn="ctr"/>
            <a:r>
              <a:rPr lang="en-US" sz="1400" b="1" dirty="0" smtClean="0">
                <a:solidFill>
                  <a:schemeClr val="bg1"/>
                </a:solidFill>
                <a:latin typeface="+mn-lt"/>
              </a:rPr>
              <a:t>Remittance</a:t>
            </a:r>
          </a:p>
          <a:p>
            <a:pPr algn="ctr"/>
            <a:r>
              <a:rPr lang="en-US" sz="1400" b="1" dirty="0" smtClean="0">
                <a:solidFill>
                  <a:schemeClr val="bg1"/>
                </a:solidFill>
                <a:latin typeface="+mn-lt"/>
              </a:rPr>
              <a:t>Data</a:t>
            </a:r>
          </a:p>
        </p:txBody>
      </p:sp>
    </p:spTree>
    <p:extLst>
      <p:ext uri="{BB962C8B-B14F-4D97-AF65-F5344CB8AC3E}">
        <p14:creationId xmlns:p14="http://schemas.microsoft.com/office/powerpoint/2010/main" val="33082217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CSBS Document" ma:contentTypeID="0x010100A74E2E38B04E98469605609619225C4A00C51BF60247347B4FA8B80A3DE0FB6D69" ma:contentTypeVersion="1" ma:contentTypeDescription="" ma:contentTypeScope="" ma:versionID="38a0f443daee5abcaff68d0b34f5a4a8">
  <xsd:schema xmlns:xsd="http://www.w3.org/2001/XMLSchema" xmlns:p="http://schemas.microsoft.com/office/2006/metadata/properties" targetNamespace="http://schemas.microsoft.com/office/2006/metadata/properties" ma:root="true" ma:fieldsID="8f2c0c9f574d116490dff49720533a5a">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documentManagement/>
</p:properties>
</file>

<file path=customXml/itemProps1.xml><?xml version="1.0" encoding="utf-8"?>
<ds:datastoreItem xmlns:ds="http://schemas.openxmlformats.org/officeDocument/2006/customXml" ds:itemID="{2906517C-B5CF-4FBF-8CE4-923AA95CED1F}"/>
</file>

<file path=customXml/itemProps2.xml><?xml version="1.0" encoding="utf-8"?>
<ds:datastoreItem xmlns:ds="http://schemas.openxmlformats.org/officeDocument/2006/customXml" ds:itemID="{F0A5E6F3-D75B-49A5-8F19-F3CC4666B1C2}"/>
</file>

<file path=customXml/itemProps3.xml><?xml version="1.0" encoding="utf-8"?>
<ds:datastoreItem xmlns:ds="http://schemas.openxmlformats.org/officeDocument/2006/customXml" ds:itemID="{E2A52E8A-5A26-4428-8C50-FED464D9EB59}"/>
</file>

<file path=docProps/app.xml><?xml version="1.0" encoding="utf-8"?>
<Properties xmlns="http://schemas.openxmlformats.org/officeDocument/2006/extended-properties" xmlns:vt="http://schemas.openxmlformats.org/officeDocument/2006/docPropsVTypes">
  <TotalTime>1401</TotalTime>
  <Words>868</Words>
  <Application>Microsoft Office PowerPoint</Application>
  <PresentationFormat>On-screen Show (4:3)</PresentationFormat>
  <Paragraphs>173</Paragraphs>
  <Slides>14</Slides>
  <Notes>5</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Emerging Payments Task Force Public Hearing Panel #1</vt:lpstr>
      <vt:lpstr>PowerPoint Presentation</vt:lpstr>
      <vt:lpstr>The ACH Network</vt:lpstr>
      <vt:lpstr>Evolution of the ACH Network</vt:lpstr>
      <vt:lpstr>The ACH Blueprint – using industry feedback to guide the ACH Network over the next 10 years</vt:lpstr>
      <vt:lpstr>The ACH Blueprint – Looking out 10 years</vt:lpstr>
      <vt:lpstr>The architecture confirmed in the Blueprint described how it could be implemented </vt:lpstr>
      <vt:lpstr>Modularly building upon ACH settlement yields functionality, and provides deployment options </vt:lpstr>
      <vt:lpstr>Modularly building upon ACH settlement yields functionality, and provides deployment options</vt:lpstr>
      <vt:lpstr>Modularly building upon ACH settlement yields functionality, and provides deployment options </vt:lpstr>
      <vt:lpstr>Same-Day ACH Settlement – Phased Implementation </vt:lpstr>
      <vt:lpstr>Regulatory Pressures Build</vt:lpstr>
      <vt:lpstr>Appendix</vt:lpstr>
      <vt:lpstr>The ACH Blueprint attributes align with “filling” the Federal Reserve Consultation Paper payment system “gaps”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StyleWriter</dc:creator>
  <cp:lastModifiedBy>Jane Larimer</cp:lastModifiedBy>
  <cp:revision>179</cp:revision>
  <cp:lastPrinted>2014-01-28T16:30:39Z</cp:lastPrinted>
  <dcterms:created xsi:type="dcterms:W3CDTF">2012-02-08T13:03:15Z</dcterms:created>
  <dcterms:modified xsi:type="dcterms:W3CDTF">2014-05-09T18:48:52Z</dcterms:modified>
  <cp:contentType>CSBS Document</cp:contentTyp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0x010100A74E2E38B04E98469605609619225C4A00C51BF60247347B4FA8B80A3DE0FB6D69</vt:lpwstr>
  </property>
</Properties>
</file>