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666" y="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AE2B-FE3A-405E-9E47-5E647B42FADE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8876-AFE4-4A60-927B-3722CF5BA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AE2B-FE3A-405E-9E47-5E647B42FADE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8876-AFE4-4A60-927B-3722CF5BA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AE2B-FE3A-405E-9E47-5E647B42FADE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8876-AFE4-4A60-927B-3722CF5BA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AE2B-FE3A-405E-9E47-5E647B42FADE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8876-AFE4-4A60-927B-3722CF5BA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AE2B-FE3A-405E-9E47-5E647B42FADE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8876-AFE4-4A60-927B-3722CF5BA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AE2B-FE3A-405E-9E47-5E647B42FADE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8876-AFE4-4A60-927B-3722CF5BA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AE2B-FE3A-405E-9E47-5E647B42FADE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8876-AFE4-4A60-927B-3722CF5BA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AE2B-FE3A-405E-9E47-5E647B42FADE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8876-AFE4-4A60-927B-3722CF5BA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AE2B-FE3A-405E-9E47-5E647B42FADE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8876-AFE4-4A60-927B-3722CF5BA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AE2B-FE3A-405E-9E47-5E647B42FADE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8876-AFE4-4A60-927B-3722CF5BA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AE2B-FE3A-405E-9E47-5E647B42FADE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8876-AFE4-4A60-927B-3722CF5BA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6AE2B-FE3A-405E-9E47-5E647B42FADE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58876-AFE4-4A60-927B-3722CF5BA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Freeform 2852"/>
          <p:cNvSpPr>
            <a:spLocks/>
          </p:cNvSpPr>
          <p:nvPr/>
        </p:nvSpPr>
        <p:spPr bwMode="auto">
          <a:xfrm>
            <a:off x="228600" y="4419600"/>
            <a:ext cx="1200504" cy="1203263"/>
          </a:xfrm>
          <a:custGeom>
            <a:avLst/>
            <a:gdLst/>
            <a:ahLst/>
            <a:cxnLst>
              <a:cxn ang="0">
                <a:pos x="378" y="680"/>
              </a:cxn>
              <a:cxn ang="0">
                <a:pos x="388" y="714"/>
              </a:cxn>
              <a:cxn ang="0">
                <a:pos x="378" y="746"/>
              </a:cxn>
              <a:cxn ang="0">
                <a:pos x="298" y="842"/>
              </a:cxn>
              <a:cxn ang="0">
                <a:pos x="206" y="908"/>
              </a:cxn>
              <a:cxn ang="0">
                <a:pos x="120" y="948"/>
              </a:cxn>
              <a:cxn ang="0">
                <a:pos x="88" y="964"/>
              </a:cxn>
              <a:cxn ang="0">
                <a:pos x="62" y="976"/>
              </a:cxn>
              <a:cxn ang="0">
                <a:pos x="52" y="986"/>
              </a:cxn>
              <a:cxn ang="0">
                <a:pos x="32" y="984"/>
              </a:cxn>
              <a:cxn ang="0">
                <a:pos x="0" y="958"/>
              </a:cxn>
              <a:cxn ang="0">
                <a:pos x="120" y="888"/>
              </a:cxn>
              <a:cxn ang="0">
                <a:pos x="162" y="868"/>
              </a:cxn>
              <a:cxn ang="0">
                <a:pos x="206" y="842"/>
              </a:cxn>
              <a:cxn ang="0">
                <a:pos x="206" y="842"/>
              </a:cxn>
              <a:cxn ang="0">
                <a:pos x="206" y="866"/>
              </a:cxn>
              <a:cxn ang="0">
                <a:pos x="210" y="878"/>
              </a:cxn>
              <a:cxn ang="0">
                <a:pos x="222" y="858"/>
              </a:cxn>
              <a:cxn ang="0">
                <a:pos x="242" y="798"/>
              </a:cxn>
              <a:cxn ang="0">
                <a:pos x="250" y="788"/>
              </a:cxn>
              <a:cxn ang="0">
                <a:pos x="256" y="810"/>
              </a:cxn>
              <a:cxn ang="0">
                <a:pos x="252" y="792"/>
              </a:cxn>
              <a:cxn ang="0">
                <a:pos x="252" y="750"/>
              </a:cxn>
              <a:cxn ang="0">
                <a:pos x="258" y="740"/>
              </a:cxn>
              <a:cxn ang="0">
                <a:pos x="246" y="710"/>
              </a:cxn>
              <a:cxn ang="0">
                <a:pos x="152" y="722"/>
              </a:cxn>
              <a:cxn ang="0">
                <a:pos x="86" y="646"/>
              </a:cxn>
              <a:cxn ang="0">
                <a:pos x="76" y="654"/>
              </a:cxn>
              <a:cxn ang="0">
                <a:pos x="56" y="654"/>
              </a:cxn>
              <a:cxn ang="0">
                <a:pos x="20" y="580"/>
              </a:cxn>
              <a:cxn ang="0">
                <a:pos x="106" y="474"/>
              </a:cxn>
              <a:cxn ang="0">
                <a:pos x="176" y="408"/>
              </a:cxn>
              <a:cxn ang="0">
                <a:pos x="116" y="414"/>
              </a:cxn>
              <a:cxn ang="0">
                <a:pos x="36" y="368"/>
              </a:cxn>
              <a:cxn ang="0">
                <a:pos x="28" y="324"/>
              </a:cxn>
              <a:cxn ang="0">
                <a:pos x="22" y="310"/>
              </a:cxn>
              <a:cxn ang="0">
                <a:pos x="36" y="288"/>
              </a:cxn>
              <a:cxn ang="0">
                <a:pos x="166" y="302"/>
              </a:cxn>
              <a:cxn ang="0">
                <a:pos x="166" y="238"/>
              </a:cxn>
              <a:cxn ang="0">
                <a:pos x="154" y="250"/>
              </a:cxn>
              <a:cxn ang="0">
                <a:pos x="132" y="236"/>
              </a:cxn>
              <a:cxn ang="0">
                <a:pos x="90" y="156"/>
              </a:cxn>
              <a:cxn ang="0">
                <a:pos x="92" y="168"/>
              </a:cxn>
              <a:cxn ang="0">
                <a:pos x="108" y="162"/>
              </a:cxn>
              <a:cxn ang="0">
                <a:pos x="136" y="122"/>
              </a:cxn>
              <a:cxn ang="0">
                <a:pos x="166" y="66"/>
              </a:cxn>
              <a:cxn ang="0">
                <a:pos x="186" y="42"/>
              </a:cxn>
              <a:cxn ang="0">
                <a:pos x="368" y="20"/>
              </a:cxn>
              <a:cxn ang="0">
                <a:pos x="690" y="358"/>
              </a:cxn>
              <a:cxn ang="0">
                <a:pos x="836" y="610"/>
              </a:cxn>
              <a:cxn ang="0">
                <a:pos x="988" y="690"/>
              </a:cxn>
              <a:cxn ang="0">
                <a:pos x="1028" y="714"/>
              </a:cxn>
              <a:cxn ang="0">
                <a:pos x="1054" y="728"/>
              </a:cxn>
              <a:cxn ang="0">
                <a:pos x="1154" y="786"/>
              </a:cxn>
              <a:cxn ang="0">
                <a:pos x="978" y="756"/>
              </a:cxn>
              <a:cxn ang="0">
                <a:pos x="796" y="646"/>
              </a:cxn>
              <a:cxn ang="0">
                <a:pos x="590" y="610"/>
              </a:cxn>
              <a:cxn ang="0">
                <a:pos x="478" y="696"/>
              </a:cxn>
              <a:cxn ang="0">
                <a:pos x="474" y="596"/>
              </a:cxn>
            </a:cxnLst>
            <a:rect l="0" t="0" r="r" b="b"/>
            <a:pathLst>
              <a:path w="1154" h="988">
                <a:moveTo>
                  <a:pt x="474" y="596"/>
                </a:moveTo>
                <a:lnTo>
                  <a:pt x="378" y="680"/>
                </a:lnTo>
                <a:lnTo>
                  <a:pt x="378" y="680"/>
                </a:lnTo>
                <a:lnTo>
                  <a:pt x="382" y="688"/>
                </a:lnTo>
                <a:lnTo>
                  <a:pt x="388" y="704"/>
                </a:lnTo>
                <a:lnTo>
                  <a:pt x="388" y="714"/>
                </a:lnTo>
                <a:lnTo>
                  <a:pt x="388" y="726"/>
                </a:lnTo>
                <a:lnTo>
                  <a:pt x="384" y="736"/>
                </a:lnTo>
                <a:lnTo>
                  <a:pt x="378" y="746"/>
                </a:lnTo>
                <a:lnTo>
                  <a:pt x="378" y="746"/>
                </a:lnTo>
                <a:lnTo>
                  <a:pt x="328" y="796"/>
                </a:lnTo>
                <a:lnTo>
                  <a:pt x="298" y="842"/>
                </a:lnTo>
                <a:lnTo>
                  <a:pt x="246" y="878"/>
                </a:lnTo>
                <a:lnTo>
                  <a:pt x="206" y="908"/>
                </a:lnTo>
                <a:lnTo>
                  <a:pt x="206" y="908"/>
                </a:lnTo>
                <a:lnTo>
                  <a:pt x="176" y="922"/>
                </a:lnTo>
                <a:lnTo>
                  <a:pt x="120" y="948"/>
                </a:lnTo>
                <a:lnTo>
                  <a:pt x="120" y="948"/>
                </a:lnTo>
                <a:lnTo>
                  <a:pt x="90" y="962"/>
                </a:lnTo>
                <a:lnTo>
                  <a:pt x="90" y="962"/>
                </a:lnTo>
                <a:lnTo>
                  <a:pt x="88" y="964"/>
                </a:lnTo>
                <a:lnTo>
                  <a:pt x="78" y="966"/>
                </a:lnTo>
                <a:lnTo>
                  <a:pt x="68" y="972"/>
                </a:lnTo>
                <a:lnTo>
                  <a:pt x="62" y="976"/>
                </a:lnTo>
                <a:lnTo>
                  <a:pt x="56" y="982"/>
                </a:lnTo>
                <a:lnTo>
                  <a:pt x="56" y="982"/>
                </a:lnTo>
                <a:lnTo>
                  <a:pt x="52" y="986"/>
                </a:lnTo>
                <a:lnTo>
                  <a:pt x="48" y="988"/>
                </a:lnTo>
                <a:lnTo>
                  <a:pt x="40" y="988"/>
                </a:lnTo>
                <a:lnTo>
                  <a:pt x="32" y="984"/>
                </a:lnTo>
                <a:lnTo>
                  <a:pt x="22" y="978"/>
                </a:lnTo>
                <a:lnTo>
                  <a:pt x="6" y="964"/>
                </a:lnTo>
                <a:lnTo>
                  <a:pt x="0" y="958"/>
                </a:lnTo>
                <a:lnTo>
                  <a:pt x="90" y="902"/>
                </a:lnTo>
                <a:lnTo>
                  <a:pt x="120" y="888"/>
                </a:lnTo>
                <a:lnTo>
                  <a:pt x="120" y="888"/>
                </a:lnTo>
                <a:lnTo>
                  <a:pt x="138" y="880"/>
                </a:lnTo>
                <a:lnTo>
                  <a:pt x="140" y="880"/>
                </a:lnTo>
                <a:lnTo>
                  <a:pt x="162" y="868"/>
                </a:lnTo>
                <a:lnTo>
                  <a:pt x="162" y="868"/>
                </a:lnTo>
                <a:lnTo>
                  <a:pt x="192" y="850"/>
                </a:lnTo>
                <a:lnTo>
                  <a:pt x="206" y="842"/>
                </a:lnTo>
                <a:lnTo>
                  <a:pt x="206" y="842"/>
                </a:lnTo>
                <a:lnTo>
                  <a:pt x="216" y="836"/>
                </a:lnTo>
                <a:lnTo>
                  <a:pt x="206" y="842"/>
                </a:lnTo>
                <a:lnTo>
                  <a:pt x="206" y="842"/>
                </a:lnTo>
                <a:lnTo>
                  <a:pt x="206" y="854"/>
                </a:lnTo>
                <a:lnTo>
                  <a:pt x="206" y="866"/>
                </a:lnTo>
                <a:lnTo>
                  <a:pt x="208" y="874"/>
                </a:lnTo>
                <a:lnTo>
                  <a:pt x="208" y="876"/>
                </a:lnTo>
                <a:lnTo>
                  <a:pt x="210" y="878"/>
                </a:lnTo>
                <a:lnTo>
                  <a:pt x="212" y="878"/>
                </a:lnTo>
                <a:lnTo>
                  <a:pt x="214" y="874"/>
                </a:lnTo>
                <a:lnTo>
                  <a:pt x="222" y="858"/>
                </a:lnTo>
                <a:lnTo>
                  <a:pt x="232" y="826"/>
                </a:lnTo>
                <a:lnTo>
                  <a:pt x="232" y="826"/>
                </a:lnTo>
                <a:lnTo>
                  <a:pt x="242" y="798"/>
                </a:lnTo>
                <a:lnTo>
                  <a:pt x="246" y="792"/>
                </a:lnTo>
                <a:lnTo>
                  <a:pt x="248" y="788"/>
                </a:lnTo>
                <a:lnTo>
                  <a:pt x="250" y="788"/>
                </a:lnTo>
                <a:lnTo>
                  <a:pt x="252" y="790"/>
                </a:lnTo>
                <a:lnTo>
                  <a:pt x="254" y="800"/>
                </a:lnTo>
                <a:lnTo>
                  <a:pt x="256" y="810"/>
                </a:lnTo>
                <a:lnTo>
                  <a:pt x="256" y="816"/>
                </a:lnTo>
                <a:lnTo>
                  <a:pt x="254" y="812"/>
                </a:lnTo>
                <a:lnTo>
                  <a:pt x="252" y="792"/>
                </a:lnTo>
                <a:lnTo>
                  <a:pt x="252" y="792"/>
                </a:lnTo>
                <a:lnTo>
                  <a:pt x="250" y="766"/>
                </a:lnTo>
                <a:lnTo>
                  <a:pt x="252" y="750"/>
                </a:lnTo>
                <a:lnTo>
                  <a:pt x="252" y="742"/>
                </a:lnTo>
                <a:lnTo>
                  <a:pt x="254" y="738"/>
                </a:lnTo>
                <a:lnTo>
                  <a:pt x="258" y="740"/>
                </a:lnTo>
                <a:lnTo>
                  <a:pt x="260" y="742"/>
                </a:lnTo>
                <a:lnTo>
                  <a:pt x="262" y="746"/>
                </a:lnTo>
                <a:lnTo>
                  <a:pt x="246" y="710"/>
                </a:lnTo>
                <a:lnTo>
                  <a:pt x="212" y="722"/>
                </a:lnTo>
                <a:lnTo>
                  <a:pt x="176" y="732"/>
                </a:lnTo>
                <a:lnTo>
                  <a:pt x="152" y="722"/>
                </a:lnTo>
                <a:lnTo>
                  <a:pt x="126" y="716"/>
                </a:lnTo>
                <a:lnTo>
                  <a:pt x="120" y="670"/>
                </a:lnTo>
                <a:lnTo>
                  <a:pt x="86" y="646"/>
                </a:lnTo>
                <a:lnTo>
                  <a:pt x="86" y="646"/>
                </a:lnTo>
                <a:lnTo>
                  <a:pt x="82" y="650"/>
                </a:lnTo>
                <a:lnTo>
                  <a:pt x="76" y="654"/>
                </a:lnTo>
                <a:lnTo>
                  <a:pt x="70" y="656"/>
                </a:lnTo>
                <a:lnTo>
                  <a:pt x="64" y="658"/>
                </a:lnTo>
                <a:lnTo>
                  <a:pt x="56" y="654"/>
                </a:lnTo>
                <a:lnTo>
                  <a:pt x="48" y="646"/>
                </a:lnTo>
                <a:lnTo>
                  <a:pt x="40" y="630"/>
                </a:lnTo>
                <a:lnTo>
                  <a:pt x="20" y="580"/>
                </a:lnTo>
                <a:lnTo>
                  <a:pt x="20" y="524"/>
                </a:lnTo>
                <a:lnTo>
                  <a:pt x="46" y="490"/>
                </a:lnTo>
                <a:lnTo>
                  <a:pt x="106" y="474"/>
                </a:lnTo>
                <a:lnTo>
                  <a:pt x="146" y="470"/>
                </a:lnTo>
                <a:lnTo>
                  <a:pt x="172" y="434"/>
                </a:lnTo>
                <a:lnTo>
                  <a:pt x="176" y="408"/>
                </a:lnTo>
                <a:lnTo>
                  <a:pt x="166" y="388"/>
                </a:lnTo>
                <a:lnTo>
                  <a:pt x="142" y="414"/>
                </a:lnTo>
                <a:lnTo>
                  <a:pt x="116" y="414"/>
                </a:lnTo>
                <a:lnTo>
                  <a:pt x="60" y="398"/>
                </a:lnTo>
                <a:lnTo>
                  <a:pt x="36" y="368"/>
                </a:lnTo>
                <a:lnTo>
                  <a:pt x="36" y="368"/>
                </a:lnTo>
                <a:lnTo>
                  <a:pt x="30" y="334"/>
                </a:lnTo>
                <a:lnTo>
                  <a:pt x="30" y="334"/>
                </a:lnTo>
                <a:lnTo>
                  <a:pt x="28" y="324"/>
                </a:lnTo>
                <a:lnTo>
                  <a:pt x="26" y="318"/>
                </a:lnTo>
                <a:lnTo>
                  <a:pt x="22" y="312"/>
                </a:lnTo>
                <a:lnTo>
                  <a:pt x="22" y="310"/>
                </a:lnTo>
                <a:lnTo>
                  <a:pt x="26" y="302"/>
                </a:lnTo>
                <a:lnTo>
                  <a:pt x="26" y="302"/>
                </a:lnTo>
                <a:lnTo>
                  <a:pt x="36" y="288"/>
                </a:lnTo>
                <a:lnTo>
                  <a:pt x="36" y="288"/>
                </a:lnTo>
                <a:lnTo>
                  <a:pt x="136" y="282"/>
                </a:lnTo>
                <a:lnTo>
                  <a:pt x="166" y="302"/>
                </a:lnTo>
                <a:lnTo>
                  <a:pt x="182" y="258"/>
                </a:lnTo>
                <a:lnTo>
                  <a:pt x="166" y="238"/>
                </a:lnTo>
                <a:lnTo>
                  <a:pt x="166" y="238"/>
                </a:lnTo>
                <a:lnTo>
                  <a:pt x="164" y="242"/>
                </a:lnTo>
                <a:lnTo>
                  <a:pt x="160" y="248"/>
                </a:lnTo>
                <a:lnTo>
                  <a:pt x="154" y="250"/>
                </a:lnTo>
                <a:lnTo>
                  <a:pt x="148" y="250"/>
                </a:lnTo>
                <a:lnTo>
                  <a:pt x="140" y="246"/>
                </a:lnTo>
                <a:lnTo>
                  <a:pt x="132" y="236"/>
                </a:lnTo>
                <a:lnTo>
                  <a:pt x="120" y="218"/>
                </a:lnTo>
                <a:lnTo>
                  <a:pt x="96" y="188"/>
                </a:lnTo>
                <a:lnTo>
                  <a:pt x="90" y="156"/>
                </a:lnTo>
                <a:lnTo>
                  <a:pt x="90" y="156"/>
                </a:lnTo>
                <a:lnTo>
                  <a:pt x="90" y="162"/>
                </a:lnTo>
                <a:lnTo>
                  <a:pt x="92" y="168"/>
                </a:lnTo>
                <a:lnTo>
                  <a:pt x="94" y="170"/>
                </a:lnTo>
                <a:lnTo>
                  <a:pt x="100" y="168"/>
                </a:lnTo>
                <a:lnTo>
                  <a:pt x="108" y="162"/>
                </a:lnTo>
                <a:lnTo>
                  <a:pt x="120" y="146"/>
                </a:lnTo>
                <a:lnTo>
                  <a:pt x="136" y="122"/>
                </a:lnTo>
                <a:lnTo>
                  <a:pt x="136" y="122"/>
                </a:lnTo>
                <a:lnTo>
                  <a:pt x="162" y="80"/>
                </a:lnTo>
                <a:lnTo>
                  <a:pt x="168" y="66"/>
                </a:lnTo>
                <a:lnTo>
                  <a:pt x="166" y="66"/>
                </a:lnTo>
                <a:lnTo>
                  <a:pt x="164" y="68"/>
                </a:lnTo>
                <a:lnTo>
                  <a:pt x="162" y="72"/>
                </a:lnTo>
                <a:lnTo>
                  <a:pt x="186" y="42"/>
                </a:lnTo>
                <a:lnTo>
                  <a:pt x="262" y="0"/>
                </a:lnTo>
                <a:lnTo>
                  <a:pt x="312" y="16"/>
                </a:lnTo>
                <a:lnTo>
                  <a:pt x="368" y="20"/>
                </a:lnTo>
                <a:lnTo>
                  <a:pt x="478" y="20"/>
                </a:lnTo>
                <a:lnTo>
                  <a:pt x="570" y="20"/>
                </a:lnTo>
                <a:lnTo>
                  <a:pt x="690" y="358"/>
                </a:lnTo>
                <a:lnTo>
                  <a:pt x="750" y="564"/>
                </a:lnTo>
                <a:lnTo>
                  <a:pt x="780" y="590"/>
                </a:lnTo>
                <a:lnTo>
                  <a:pt x="836" y="610"/>
                </a:lnTo>
                <a:lnTo>
                  <a:pt x="902" y="630"/>
                </a:lnTo>
                <a:lnTo>
                  <a:pt x="942" y="666"/>
                </a:lnTo>
                <a:lnTo>
                  <a:pt x="988" y="690"/>
                </a:lnTo>
                <a:lnTo>
                  <a:pt x="988" y="690"/>
                </a:lnTo>
                <a:lnTo>
                  <a:pt x="1010" y="704"/>
                </a:lnTo>
                <a:lnTo>
                  <a:pt x="1028" y="714"/>
                </a:lnTo>
                <a:lnTo>
                  <a:pt x="1042" y="722"/>
                </a:lnTo>
                <a:lnTo>
                  <a:pt x="1042" y="722"/>
                </a:lnTo>
                <a:lnTo>
                  <a:pt x="1054" y="728"/>
                </a:lnTo>
                <a:lnTo>
                  <a:pt x="1066" y="736"/>
                </a:lnTo>
                <a:lnTo>
                  <a:pt x="1078" y="746"/>
                </a:lnTo>
                <a:lnTo>
                  <a:pt x="1154" y="786"/>
                </a:lnTo>
                <a:lnTo>
                  <a:pt x="1124" y="832"/>
                </a:lnTo>
                <a:lnTo>
                  <a:pt x="1072" y="826"/>
                </a:lnTo>
                <a:lnTo>
                  <a:pt x="978" y="756"/>
                </a:lnTo>
                <a:lnTo>
                  <a:pt x="916" y="710"/>
                </a:lnTo>
                <a:lnTo>
                  <a:pt x="866" y="670"/>
                </a:lnTo>
                <a:lnTo>
                  <a:pt x="796" y="646"/>
                </a:lnTo>
                <a:lnTo>
                  <a:pt x="726" y="620"/>
                </a:lnTo>
                <a:lnTo>
                  <a:pt x="664" y="620"/>
                </a:lnTo>
                <a:lnTo>
                  <a:pt x="590" y="610"/>
                </a:lnTo>
                <a:lnTo>
                  <a:pt x="524" y="620"/>
                </a:lnTo>
                <a:lnTo>
                  <a:pt x="504" y="670"/>
                </a:lnTo>
                <a:lnTo>
                  <a:pt x="478" y="696"/>
                </a:lnTo>
                <a:lnTo>
                  <a:pt x="448" y="686"/>
                </a:lnTo>
                <a:lnTo>
                  <a:pt x="454" y="640"/>
                </a:lnTo>
                <a:lnTo>
                  <a:pt x="474" y="596"/>
                </a:lnTo>
                <a:close/>
              </a:path>
            </a:pathLst>
          </a:custGeom>
          <a:solidFill>
            <a:srgbClr val="00B0F0"/>
          </a:solidFill>
          <a:ln w="6350">
            <a:solidFill>
              <a:schemeClr val="tx2">
                <a:alpha val="52157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a-DK">
              <a:solidFill>
                <a:srgbClr val="171717"/>
              </a:solidFill>
              <a:ea typeface="ＭＳ Ｐゴシック" pitchFamily="-97" charset="-128"/>
            </a:endParaRPr>
          </a:p>
        </p:txBody>
      </p:sp>
      <p:sp>
        <p:nvSpPr>
          <p:cNvPr id="530" name="Tekstboks 529"/>
          <p:cNvSpPr txBox="1"/>
          <p:nvPr/>
        </p:nvSpPr>
        <p:spPr bwMode="auto">
          <a:xfrm>
            <a:off x="457200" y="4876800"/>
            <a:ext cx="381013" cy="212254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900" dirty="0">
                <a:solidFill>
                  <a:srgbClr val="171717"/>
                </a:solidFill>
                <a:latin typeface="+mj-lt"/>
                <a:ea typeface="ＭＳ Ｐゴシック" pitchFamily="-97" charset="-128"/>
              </a:rPr>
              <a:t>Alaska</a:t>
            </a:r>
          </a:p>
        </p:txBody>
      </p:sp>
      <p:grpSp>
        <p:nvGrpSpPr>
          <p:cNvPr id="2" name="Gruppe 251"/>
          <p:cNvGrpSpPr/>
          <p:nvPr/>
        </p:nvGrpSpPr>
        <p:grpSpPr>
          <a:xfrm>
            <a:off x="609600" y="1066800"/>
            <a:ext cx="7870753" cy="5120640"/>
            <a:chOff x="1449633" y="627625"/>
            <a:chExt cx="7103818" cy="4930930"/>
          </a:xfrm>
          <a:solidFill>
            <a:schemeClr val="bg1"/>
          </a:solidFill>
        </p:grpSpPr>
        <p:sp>
          <p:nvSpPr>
            <p:cNvPr id="527" name="Freeform 6"/>
            <p:cNvSpPr>
              <a:spLocks/>
            </p:cNvSpPr>
            <p:nvPr/>
          </p:nvSpPr>
          <p:spPr bwMode="auto">
            <a:xfrm>
              <a:off x="6058305" y="2788156"/>
              <a:ext cx="1017833" cy="564136"/>
            </a:xfrm>
            <a:custGeom>
              <a:avLst/>
              <a:gdLst/>
              <a:ahLst/>
              <a:cxnLst>
                <a:cxn ang="0">
                  <a:pos x="630" y="82"/>
                </a:cxn>
                <a:cxn ang="0">
                  <a:pos x="616" y="40"/>
                </a:cxn>
                <a:cxn ang="0">
                  <a:pos x="592" y="24"/>
                </a:cxn>
                <a:cxn ang="0">
                  <a:pos x="502" y="36"/>
                </a:cxn>
                <a:cxn ang="0">
                  <a:pos x="396" y="0"/>
                </a:cxn>
                <a:cxn ang="0">
                  <a:pos x="400" y="12"/>
                </a:cxn>
                <a:cxn ang="0">
                  <a:pos x="360" y="52"/>
                </a:cxn>
                <a:cxn ang="0">
                  <a:pos x="310" y="162"/>
                </a:cxn>
                <a:cxn ang="0">
                  <a:pos x="280" y="148"/>
                </a:cxn>
                <a:cxn ang="0">
                  <a:pos x="200" y="204"/>
                </a:cxn>
                <a:cxn ang="0">
                  <a:pos x="176" y="188"/>
                </a:cxn>
                <a:cxn ang="0">
                  <a:pos x="122" y="232"/>
                </a:cxn>
                <a:cxn ang="0">
                  <a:pos x="122" y="228"/>
                </a:cxn>
                <a:cxn ang="0">
                  <a:pos x="176" y="184"/>
                </a:cxn>
                <a:cxn ang="0">
                  <a:pos x="122" y="224"/>
                </a:cxn>
                <a:cxn ang="0">
                  <a:pos x="118" y="256"/>
                </a:cxn>
                <a:cxn ang="0">
                  <a:pos x="76" y="312"/>
                </a:cxn>
                <a:cxn ang="0">
                  <a:pos x="26" y="286"/>
                </a:cxn>
                <a:cxn ang="0">
                  <a:pos x="4" y="330"/>
                </a:cxn>
                <a:cxn ang="0">
                  <a:pos x="0" y="322"/>
                </a:cxn>
                <a:cxn ang="0">
                  <a:pos x="6" y="378"/>
                </a:cxn>
                <a:cxn ang="0">
                  <a:pos x="26" y="376"/>
                </a:cxn>
                <a:cxn ang="0">
                  <a:pos x="306" y="330"/>
                </a:cxn>
                <a:cxn ang="0">
                  <a:pos x="568" y="276"/>
                </a:cxn>
                <a:cxn ang="0">
                  <a:pos x="632" y="202"/>
                </a:cxn>
                <a:cxn ang="0">
                  <a:pos x="682" y="104"/>
                </a:cxn>
                <a:cxn ang="0">
                  <a:pos x="630" y="82"/>
                </a:cxn>
              </a:cxnLst>
              <a:rect l="0" t="0" r="r" b="b"/>
              <a:pathLst>
                <a:path w="682" h="378">
                  <a:moveTo>
                    <a:pt x="630" y="82"/>
                  </a:moveTo>
                  <a:lnTo>
                    <a:pt x="616" y="40"/>
                  </a:lnTo>
                  <a:lnTo>
                    <a:pt x="592" y="24"/>
                  </a:lnTo>
                  <a:lnTo>
                    <a:pt x="502" y="36"/>
                  </a:lnTo>
                  <a:lnTo>
                    <a:pt x="396" y="0"/>
                  </a:lnTo>
                  <a:lnTo>
                    <a:pt x="400" y="12"/>
                  </a:lnTo>
                  <a:lnTo>
                    <a:pt x="360" y="52"/>
                  </a:lnTo>
                  <a:lnTo>
                    <a:pt x="310" y="162"/>
                  </a:lnTo>
                  <a:lnTo>
                    <a:pt x="280" y="148"/>
                  </a:lnTo>
                  <a:lnTo>
                    <a:pt x="200" y="204"/>
                  </a:lnTo>
                  <a:lnTo>
                    <a:pt x="176" y="188"/>
                  </a:lnTo>
                  <a:lnTo>
                    <a:pt x="122" y="232"/>
                  </a:lnTo>
                  <a:lnTo>
                    <a:pt x="122" y="228"/>
                  </a:lnTo>
                  <a:lnTo>
                    <a:pt x="176" y="184"/>
                  </a:lnTo>
                  <a:lnTo>
                    <a:pt x="122" y="224"/>
                  </a:lnTo>
                  <a:lnTo>
                    <a:pt x="118" y="256"/>
                  </a:lnTo>
                  <a:lnTo>
                    <a:pt x="76" y="312"/>
                  </a:lnTo>
                  <a:lnTo>
                    <a:pt x="26" y="286"/>
                  </a:lnTo>
                  <a:lnTo>
                    <a:pt x="4" y="330"/>
                  </a:lnTo>
                  <a:lnTo>
                    <a:pt x="0" y="322"/>
                  </a:lnTo>
                  <a:lnTo>
                    <a:pt x="6" y="378"/>
                  </a:lnTo>
                  <a:lnTo>
                    <a:pt x="26" y="376"/>
                  </a:lnTo>
                  <a:lnTo>
                    <a:pt x="306" y="330"/>
                  </a:lnTo>
                  <a:lnTo>
                    <a:pt x="568" y="276"/>
                  </a:lnTo>
                  <a:lnTo>
                    <a:pt x="632" y="202"/>
                  </a:lnTo>
                  <a:lnTo>
                    <a:pt x="682" y="104"/>
                  </a:lnTo>
                  <a:lnTo>
                    <a:pt x="630" y="82"/>
                  </a:lnTo>
                  <a:close/>
                </a:path>
              </a:pathLst>
            </a:custGeom>
            <a:solidFill>
              <a:srgbClr val="00B0F0"/>
            </a:solidFill>
            <a:ln w="12700" cmpd="sng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solidFill>
                  <a:srgbClr val="171717"/>
                </a:solidFill>
                <a:ea typeface="ＭＳ Ｐゴシック" pitchFamily="-97" charset="-128"/>
              </a:endParaRPr>
            </a:p>
          </p:txBody>
        </p:sp>
        <p:sp>
          <p:nvSpPr>
            <p:cNvPr id="533" name="Freeform 7"/>
            <p:cNvSpPr>
              <a:spLocks/>
            </p:cNvSpPr>
            <p:nvPr/>
          </p:nvSpPr>
          <p:spPr bwMode="auto">
            <a:xfrm>
              <a:off x="5200601" y="2732497"/>
              <a:ext cx="877545" cy="761136"/>
            </a:xfrm>
            <a:custGeom>
              <a:avLst/>
              <a:gdLst/>
              <a:ahLst/>
              <a:cxnLst>
                <a:cxn ang="0">
                  <a:pos x="556" y="278"/>
                </a:cxn>
                <a:cxn ang="0">
                  <a:pos x="476" y="220"/>
                </a:cxn>
                <a:cxn ang="0">
                  <a:pos x="476" y="140"/>
                </a:cxn>
                <a:cxn ang="0">
                  <a:pos x="444" y="140"/>
                </a:cxn>
                <a:cxn ang="0">
                  <a:pos x="346" y="14"/>
                </a:cxn>
                <a:cxn ang="0">
                  <a:pos x="346" y="0"/>
                </a:cxn>
                <a:cxn ang="0">
                  <a:pos x="0" y="8"/>
                </a:cxn>
                <a:cxn ang="0">
                  <a:pos x="22" y="70"/>
                </a:cxn>
                <a:cxn ang="0">
                  <a:pos x="68" y="70"/>
                </a:cxn>
                <a:cxn ang="0">
                  <a:pos x="50" y="136"/>
                </a:cxn>
                <a:cxn ang="0">
                  <a:pos x="104" y="160"/>
                </a:cxn>
                <a:cxn ang="0">
                  <a:pos x="132" y="470"/>
                </a:cxn>
                <a:cxn ang="0">
                  <a:pos x="522" y="462"/>
                </a:cxn>
                <a:cxn ang="0">
                  <a:pos x="506" y="510"/>
                </a:cxn>
                <a:cxn ang="0">
                  <a:pos x="586" y="504"/>
                </a:cxn>
                <a:cxn ang="0">
                  <a:pos x="586" y="410"/>
                </a:cxn>
                <a:cxn ang="0">
                  <a:pos x="588" y="408"/>
                </a:cxn>
                <a:cxn ang="0">
                  <a:pos x="582" y="352"/>
                </a:cxn>
                <a:cxn ang="0">
                  <a:pos x="556" y="278"/>
                </a:cxn>
              </a:cxnLst>
              <a:rect l="0" t="0" r="r" b="b"/>
              <a:pathLst>
                <a:path w="588" h="510">
                  <a:moveTo>
                    <a:pt x="556" y="278"/>
                  </a:moveTo>
                  <a:lnTo>
                    <a:pt x="476" y="220"/>
                  </a:lnTo>
                  <a:lnTo>
                    <a:pt x="476" y="140"/>
                  </a:lnTo>
                  <a:lnTo>
                    <a:pt x="444" y="140"/>
                  </a:lnTo>
                  <a:lnTo>
                    <a:pt x="346" y="14"/>
                  </a:lnTo>
                  <a:lnTo>
                    <a:pt x="346" y="0"/>
                  </a:lnTo>
                  <a:lnTo>
                    <a:pt x="0" y="8"/>
                  </a:lnTo>
                  <a:lnTo>
                    <a:pt x="22" y="70"/>
                  </a:lnTo>
                  <a:lnTo>
                    <a:pt x="68" y="70"/>
                  </a:lnTo>
                  <a:lnTo>
                    <a:pt x="50" y="136"/>
                  </a:lnTo>
                  <a:lnTo>
                    <a:pt x="104" y="160"/>
                  </a:lnTo>
                  <a:lnTo>
                    <a:pt x="132" y="470"/>
                  </a:lnTo>
                  <a:lnTo>
                    <a:pt x="522" y="462"/>
                  </a:lnTo>
                  <a:lnTo>
                    <a:pt x="506" y="510"/>
                  </a:lnTo>
                  <a:lnTo>
                    <a:pt x="586" y="504"/>
                  </a:lnTo>
                  <a:lnTo>
                    <a:pt x="586" y="410"/>
                  </a:lnTo>
                  <a:lnTo>
                    <a:pt x="588" y="408"/>
                  </a:lnTo>
                  <a:lnTo>
                    <a:pt x="582" y="352"/>
                  </a:lnTo>
                  <a:lnTo>
                    <a:pt x="556" y="278"/>
                  </a:lnTo>
                  <a:close/>
                </a:path>
              </a:pathLst>
            </a:custGeom>
            <a:solidFill>
              <a:srgbClr val="00B0F0"/>
            </a:solidFill>
            <a:ln w="12700" cmpd="sng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solidFill>
                  <a:srgbClr val="171717"/>
                </a:solidFill>
                <a:ea typeface="ＭＳ Ｐゴシック" pitchFamily="-97" charset="-128"/>
              </a:endParaRPr>
            </a:p>
          </p:txBody>
        </p:sp>
        <p:grpSp>
          <p:nvGrpSpPr>
            <p:cNvPr id="3" name="Gruppe 360"/>
            <p:cNvGrpSpPr/>
            <p:nvPr/>
          </p:nvGrpSpPr>
          <p:grpSpPr>
            <a:xfrm>
              <a:off x="1449633" y="627625"/>
              <a:ext cx="7103818" cy="4930930"/>
              <a:chOff x="1449633" y="627625"/>
              <a:chExt cx="7103818" cy="4930930"/>
            </a:xfrm>
            <a:grpFill/>
          </p:grpSpPr>
          <p:sp>
            <p:nvSpPr>
              <p:cNvPr id="535" name="Freeform 6"/>
              <p:cNvSpPr>
                <a:spLocks/>
              </p:cNvSpPr>
              <p:nvPr/>
            </p:nvSpPr>
            <p:spPr bwMode="auto">
              <a:xfrm>
                <a:off x="5419725" y="1465887"/>
                <a:ext cx="751182" cy="872831"/>
              </a:xfrm>
              <a:custGeom>
                <a:avLst/>
                <a:gdLst/>
                <a:ahLst/>
                <a:cxnLst>
                  <a:cxn ang="0">
                    <a:pos x="404" y="538"/>
                  </a:cxn>
                  <a:cxn ang="0">
                    <a:pos x="490" y="542"/>
                  </a:cxn>
                  <a:cxn ang="0">
                    <a:pos x="464" y="400"/>
                  </a:cxn>
                  <a:cxn ang="0">
                    <a:pos x="494" y="172"/>
                  </a:cxn>
                  <a:cxn ang="0">
                    <a:pos x="446" y="160"/>
                  </a:cxn>
                  <a:cxn ang="0">
                    <a:pos x="414" y="160"/>
                  </a:cxn>
                  <a:cxn ang="0">
                    <a:pos x="404" y="122"/>
                  </a:cxn>
                  <a:cxn ang="0">
                    <a:pos x="196" y="96"/>
                  </a:cxn>
                  <a:cxn ang="0">
                    <a:pos x="174" y="38"/>
                  </a:cxn>
                  <a:cxn ang="0">
                    <a:pos x="146" y="38"/>
                  </a:cxn>
                  <a:cxn ang="0">
                    <a:pos x="146" y="0"/>
                  </a:cxn>
                  <a:cxn ang="0">
                    <a:pos x="78" y="24"/>
                  </a:cxn>
                  <a:cxn ang="0">
                    <a:pos x="36" y="116"/>
                  </a:cxn>
                  <a:cxn ang="0">
                    <a:pos x="0" y="158"/>
                  </a:cxn>
                  <a:cxn ang="0">
                    <a:pos x="28" y="292"/>
                  </a:cxn>
                  <a:cxn ang="0">
                    <a:pos x="166" y="374"/>
                  </a:cxn>
                  <a:cxn ang="0">
                    <a:pos x="194" y="508"/>
                  </a:cxn>
                  <a:cxn ang="0">
                    <a:pos x="264" y="574"/>
                  </a:cxn>
                  <a:cxn ang="0">
                    <a:pos x="352" y="568"/>
                  </a:cxn>
                  <a:cxn ang="0">
                    <a:pos x="404" y="538"/>
                  </a:cxn>
                </a:cxnLst>
                <a:rect l="0" t="0" r="r" b="b"/>
                <a:pathLst>
                  <a:path w="494" h="574">
                    <a:moveTo>
                      <a:pt x="404" y="538"/>
                    </a:moveTo>
                    <a:lnTo>
                      <a:pt x="490" y="542"/>
                    </a:lnTo>
                    <a:lnTo>
                      <a:pt x="464" y="400"/>
                    </a:lnTo>
                    <a:lnTo>
                      <a:pt x="494" y="172"/>
                    </a:lnTo>
                    <a:lnTo>
                      <a:pt x="446" y="160"/>
                    </a:lnTo>
                    <a:lnTo>
                      <a:pt x="414" y="160"/>
                    </a:lnTo>
                    <a:lnTo>
                      <a:pt x="404" y="122"/>
                    </a:lnTo>
                    <a:lnTo>
                      <a:pt x="196" y="96"/>
                    </a:lnTo>
                    <a:lnTo>
                      <a:pt x="174" y="38"/>
                    </a:lnTo>
                    <a:lnTo>
                      <a:pt x="146" y="38"/>
                    </a:lnTo>
                    <a:lnTo>
                      <a:pt x="146" y="0"/>
                    </a:lnTo>
                    <a:lnTo>
                      <a:pt x="78" y="24"/>
                    </a:lnTo>
                    <a:lnTo>
                      <a:pt x="36" y="116"/>
                    </a:lnTo>
                    <a:lnTo>
                      <a:pt x="0" y="158"/>
                    </a:lnTo>
                    <a:lnTo>
                      <a:pt x="28" y="292"/>
                    </a:lnTo>
                    <a:lnTo>
                      <a:pt x="166" y="374"/>
                    </a:lnTo>
                    <a:lnTo>
                      <a:pt x="194" y="508"/>
                    </a:lnTo>
                    <a:lnTo>
                      <a:pt x="264" y="574"/>
                    </a:lnTo>
                    <a:lnTo>
                      <a:pt x="352" y="568"/>
                    </a:lnTo>
                    <a:lnTo>
                      <a:pt x="404" y="538"/>
                    </a:lnTo>
                    <a:close/>
                  </a:path>
                </a:pathLst>
              </a:custGeom>
              <a:solidFill>
                <a:srgbClr val="00B0F0"/>
              </a:solidFill>
              <a:ln w="12700" cmpd="sng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solidFill>
                    <a:srgbClr val="171717"/>
                  </a:solidFill>
                  <a:ea typeface="ＭＳ Ｐゴシック" pitchFamily="-97" charset="-128"/>
                </a:endParaRPr>
              </a:p>
            </p:txBody>
          </p:sp>
          <p:sp>
            <p:nvSpPr>
              <p:cNvPr id="536" name="Freeform 7"/>
              <p:cNvSpPr>
                <a:spLocks/>
              </p:cNvSpPr>
              <p:nvPr/>
            </p:nvSpPr>
            <p:spPr bwMode="auto">
              <a:xfrm>
                <a:off x="5714724" y="2283975"/>
                <a:ext cx="571750" cy="1000562"/>
              </a:xfrm>
              <a:custGeom>
                <a:avLst/>
                <a:gdLst/>
                <a:ahLst/>
                <a:cxnLst>
                  <a:cxn ang="0">
                    <a:pos x="336" y="64"/>
                  </a:cxn>
                  <a:cxn ang="0">
                    <a:pos x="300" y="26"/>
                  </a:cxn>
                  <a:cxn ang="0">
                    <a:pos x="296" y="4"/>
                  </a:cxn>
                  <a:cxn ang="0">
                    <a:pos x="210" y="0"/>
                  </a:cxn>
                  <a:cxn ang="0">
                    <a:pos x="158" y="30"/>
                  </a:cxn>
                  <a:cxn ang="0">
                    <a:pos x="70" y="36"/>
                  </a:cxn>
                  <a:cxn ang="0">
                    <a:pos x="78" y="96"/>
                  </a:cxn>
                  <a:cxn ang="0">
                    <a:pos x="22" y="162"/>
                  </a:cxn>
                  <a:cxn ang="0">
                    <a:pos x="42" y="202"/>
                  </a:cxn>
                  <a:cxn ang="0">
                    <a:pos x="0" y="272"/>
                  </a:cxn>
                  <a:cxn ang="0">
                    <a:pos x="0" y="320"/>
                  </a:cxn>
                  <a:cxn ang="0">
                    <a:pos x="96" y="442"/>
                  </a:cxn>
                  <a:cxn ang="0">
                    <a:pos x="130" y="442"/>
                  </a:cxn>
                  <a:cxn ang="0">
                    <a:pos x="130" y="526"/>
                  </a:cxn>
                  <a:cxn ang="0">
                    <a:pos x="208" y="580"/>
                  </a:cxn>
                  <a:cxn ang="0">
                    <a:pos x="236" y="658"/>
                  </a:cxn>
                  <a:cxn ang="0">
                    <a:pos x="258" y="616"/>
                  </a:cxn>
                  <a:cxn ang="0">
                    <a:pos x="308" y="644"/>
                  </a:cxn>
                  <a:cxn ang="0">
                    <a:pos x="348" y="592"/>
                  </a:cxn>
                  <a:cxn ang="0">
                    <a:pos x="356" y="510"/>
                  </a:cxn>
                  <a:cxn ang="0">
                    <a:pos x="376" y="428"/>
                  </a:cxn>
                  <a:cxn ang="0">
                    <a:pos x="336" y="64"/>
                  </a:cxn>
                </a:cxnLst>
                <a:rect l="0" t="0" r="r" b="b"/>
                <a:pathLst>
                  <a:path w="376" h="658">
                    <a:moveTo>
                      <a:pt x="336" y="64"/>
                    </a:moveTo>
                    <a:lnTo>
                      <a:pt x="300" y="26"/>
                    </a:lnTo>
                    <a:lnTo>
                      <a:pt x="296" y="4"/>
                    </a:lnTo>
                    <a:lnTo>
                      <a:pt x="210" y="0"/>
                    </a:lnTo>
                    <a:lnTo>
                      <a:pt x="158" y="30"/>
                    </a:lnTo>
                    <a:lnTo>
                      <a:pt x="70" y="36"/>
                    </a:lnTo>
                    <a:lnTo>
                      <a:pt x="78" y="96"/>
                    </a:lnTo>
                    <a:lnTo>
                      <a:pt x="22" y="162"/>
                    </a:lnTo>
                    <a:lnTo>
                      <a:pt x="42" y="202"/>
                    </a:lnTo>
                    <a:lnTo>
                      <a:pt x="0" y="272"/>
                    </a:lnTo>
                    <a:lnTo>
                      <a:pt x="0" y="320"/>
                    </a:lnTo>
                    <a:lnTo>
                      <a:pt x="96" y="442"/>
                    </a:lnTo>
                    <a:lnTo>
                      <a:pt x="130" y="442"/>
                    </a:lnTo>
                    <a:lnTo>
                      <a:pt x="130" y="526"/>
                    </a:lnTo>
                    <a:lnTo>
                      <a:pt x="208" y="580"/>
                    </a:lnTo>
                    <a:lnTo>
                      <a:pt x="236" y="658"/>
                    </a:lnTo>
                    <a:lnTo>
                      <a:pt x="258" y="616"/>
                    </a:lnTo>
                    <a:lnTo>
                      <a:pt x="308" y="644"/>
                    </a:lnTo>
                    <a:lnTo>
                      <a:pt x="348" y="592"/>
                    </a:lnTo>
                    <a:lnTo>
                      <a:pt x="356" y="510"/>
                    </a:lnTo>
                    <a:lnTo>
                      <a:pt x="376" y="428"/>
                    </a:lnTo>
                    <a:lnTo>
                      <a:pt x="336" y="64"/>
                    </a:lnTo>
                    <a:close/>
                  </a:path>
                </a:pathLst>
              </a:custGeom>
              <a:solidFill>
                <a:srgbClr val="00B0F0"/>
              </a:solidFill>
              <a:ln w="12700" cmpd="sng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solidFill>
                    <a:srgbClr val="171717"/>
                  </a:solidFill>
                  <a:ea typeface="ＭＳ Ｐゴシック" pitchFamily="-97" charset="-128"/>
                </a:endParaRPr>
              </a:p>
            </p:txBody>
          </p:sp>
          <p:grpSp>
            <p:nvGrpSpPr>
              <p:cNvPr id="4" name="Gruppe 313"/>
              <p:cNvGrpSpPr/>
              <p:nvPr/>
            </p:nvGrpSpPr>
            <p:grpSpPr>
              <a:xfrm>
                <a:off x="1449633" y="627625"/>
                <a:ext cx="7103818" cy="4930930"/>
                <a:chOff x="1449633" y="456175"/>
                <a:chExt cx="7103818" cy="4930930"/>
              </a:xfrm>
              <a:grpFill/>
            </p:grpSpPr>
            <p:sp>
              <p:nvSpPr>
                <p:cNvPr id="538" name="Freeform 3053"/>
                <p:cNvSpPr>
                  <a:spLocks/>
                </p:cNvSpPr>
                <p:nvPr/>
              </p:nvSpPr>
              <p:spPr bwMode="auto">
                <a:xfrm>
                  <a:off x="7807144" y="1160689"/>
                  <a:ext cx="149261" cy="57017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6" y="312"/>
                    </a:cxn>
                    <a:cxn ang="0">
                      <a:pos x="100" y="382"/>
                    </a:cxn>
                    <a:cxn ang="0">
                      <a:pos x="94" y="324"/>
                    </a:cxn>
                    <a:cxn ang="0">
                      <a:pos x="30" y="9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00" h="382">
                      <a:moveTo>
                        <a:pt x="0" y="0"/>
                      </a:moveTo>
                      <a:lnTo>
                        <a:pt x="86" y="312"/>
                      </a:lnTo>
                      <a:lnTo>
                        <a:pt x="100" y="382"/>
                      </a:lnTo>
                      <a:lnTo>
                        <a:pt x="94" y="324"/>
                      </a:lnTo>
                      <a:lnTo>
                        <a:pt x="30" y="9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solidFill>
                      <a:srgbClr val="171717"/>
                    </a:solidFill>
                    <a:ea typeface="ＭＳ Ｐゴシック" pitchFamily="-97" charset="-128"/>
                  </a:endParaRPr>
                </a:p>
              </p:txBody>
            </p:sp>
            <p:sp>
              <p:nvSpPr>
                <p:cNvPr id="539" name="Freeform 3054"/>
                <p:cNvSpPr>
                  <a:spLocks/>
                </p:cNvSpPr>
                <p:nvPr/>
              </p:nvSpPr>
              <p:spPr bwMode="auto">
                <a:xfrm>
                  <a:off x="7147408" y="1109940"/>
                  <a:ext cx="895569" cy="814968"/>
                </a:xfrm>
                <a:custGeom>
                  <a:avLst/>
                  <a:gdLst/>
                  <a:ahLst/>
                  <a:cxnLst>
                    <a:cxn ang="0">
                      <a:pos x="546" y="442"/>
                    </a:cxn>
                    <a:cxn ang="0">
                      <a:pos x="542" y="416"/>
                    </a:cxn>
                    <a:cxn ang="0">
                      <a:pos x="528" y="346"/>
                    </a:cxn>
                    <a:cxn ang="0">
                      <a:pos x="442" y="34"/>
                    </a:cxn>
                    <a:cxn ang="0">
                      <a:pos x="434" y="0"/>
                    </a:cxn>
                    <a:cxn ang="0">
                      <a:pos x="434" y="0"/>
                    </a:cxn>
                    <a:cxn ang="0">
                      <a:pos x="434" y="0"/>
                    </a:cxn>
                    <a:cxn ang="0">
                      <a:pos x="308" y="48"/>
                    </a:cxn>
                    <a:cxn ang="0">
                      <a:pos x="238" y="208"/>
                    </a:cxn>
                    <a:cxn ang="0">
                      <a:pos x="246" y="234"/>
                    </a:cxn>
                    <a:cxn ang="0">
                      <a:pos x="216" y="290"/>
                    </a:cxn>
                    <a:cxn ang="0">
                      <a:pos x="84" y="318"/>
                    </a:cxn>
                    <a:cxn ang="0">
                      <a:pos x="46" y="398"/>
                    </a:cxn>
                    <a:cxn ang="0">
                      <a:pos x="58" y="426"/>
                    </a:cxn>
                    <a:cxn ang="0">
                      <a:pos x="0" y="494"/>
                    </a:cxn>
                    <a:cxn ang="0">
                      <a:pos x="16" y="546"/>
                    </a:cxn>
                    <a:cxn ang="0">
                      <a:pos x="380" y="426"/>
                    </a:cxn>
                    <a:cxn ang="0">
                      <a:pos x="456" y="492"/>
                    </a:cxn>
                    <a:cxn ang="0">
                      <a:pos x="478" y="498"/>
                    </a:cxn>
                    <a:cxn ang="0">
                      <a:pos x="588" y="522"/>
                    </a:cxn>
                    <a:cxn ang="0">
                      <a:pos x="600" y="496"/>
                    </a:cxn>
                    <a:cxn ang="0">
                      <a:pos x="594" y="490"/>
                    </a:cxn>
                    <a:cxn ang="0">
                      <a:pos x="546" y="442"/>
                    </a:cxn>
                  </a:cxnLst>
                  <a:rect l="0" t="0" r="r" b="b"/>
                  <a:pathLst>
                    <a:path w="600" h="546">
                      <a:moveTo>
                        <a:pt x="546" y="442"/>
                      </a:moveTo>
                      <a:lnTo>
                        <a:pt x="542" y="416"/>
                      </a:lnTo>
                      <a:lnTo>
                        <a:pt x="528" y="346"/>
                      </a:lnTo>
                      <a:lnTo>
                        <a:pt x="442" y="34"/>
                      </a:lnTo>
                      <a:lnTo>
                        <a:pt x="434" y="0"/>
                      </a:lnTo>
                      <a:lnTo>
                        <a:pt x="434" y="0"/>
                      </a:lnTo>
                      <a:lnTo>
                        <a:pt x="434" y="0"/>
                      </a:lnTo>
                      <a:lnTo>
                        <a:pt x="308" y="48"/>
                      </a:lnTo>
                      <a:lnTo>
                        <a:pt x="238" y="208"/>
                      </a:lnTo>
                      <a:lnTo>
                        <a:pt x="246" y="234"/>
                      </a:lnTo>
                      <a:lnTo>
                        <a:pt x="216" y="290"/>
                      </a:lnTo>
                      <a:lnTo>
                        <a:pt x="84" y="318"/>
                      </a:lnTo>
                      <a:lnTo>
                        <a:pt x="46" y="398"/>
                      </a:lnTo>
                      <a:lnTo>
                        <a:pt x="58" y="426"/>
                      </a:lnTo>
                      <a:lnTo>
                        <a:pt x="0" y="494"/>
                      </a:lnTo>
                      <a:lnTo>
                        <a:pt x="16" y="546"/>
                      </a:lnTo>
                      <a:lnTo>
                        <a:pt x="380" y="426"/>
                      </a:lnTo>
                      <a:lnTo>
                        <a:pt x="456" y="492"/>
                      </a:lnTo>
                      <a:lnTo>
                        <a:pt x="478" y="498"/>
                      </a:lnTo>
                      <a:lnTo>
                        <a:pt x="588" y="522"/>
                      </a:lnTo>
                      <a:lnTo>
                        <a:pt x="600" y="496"/>
                      </a:lnTo>
                      <a:lnTo>
                        <a:pt x="594" y="490"/>
                      </a:lnTo>
                      <a:lnTo>
                        <a:pt x="546" y="442"/>
                      </a:lnTo>
                      <a:close/>
                    </a:path>
                  </a:pathLst>
                </a:custGeom>
                <a:solidFill>
                  <a:srgbClr val="00B0F0"/>
                </a:solidFill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solidFill>
                      <a:srgbClr val="171717"/>
                    </a:solidFill>
                    <a:ea typeface="ＭＳ Ｐゴシック" pitchFamily="-97" charset="-128"/>
                  </a:endParaRPr>
                </a:p>
              </p:txBody>
            </p:sp>
            <p:sp>
              <p:nvSpPr>
                <p:cNvPr id="540" name="Freeform 3055"/>
                <p:cNvSpPr>
                  <a:spLocks/>
                </p:cNvSpPr>
                <p:nvPr/>
              </p:nvSpPr>
              <p:spPr bwMode="auto">
                <a:xfrm>
                  <a:off x="8183283" y="1315921"/>
                  <a:ext cx="59705" cy="41793"/>
                </a:xfrm>
                <a:custGeom>
                  <a:avLst/>
                  <a:gdLst/>
                  <a:ahLst/>
                  <a:cxnLst>
                    <a:cxn ang="0">
                      <a:pos x="40" y="28"/>
                    </a:cxn>
                    <a:cxn ang="0">
                      <a:pos x="40" y="24"/>
                    </a:cxn>
                    <a:cxn ang="0">
                      <a:pos x="0" y="0"/>
                    </a:cxn>
                    <a:cxn ang="0">
                      <a:pos x="40" y="28"/>
                    </a:cxn>
                  </a:cxnLst>
                  <a:rect l="0" t="0" r="r" b="b"/>
                  <a:pathLst>
                    <a:path w="40" h="28">
                      <a:moveTo>
                        <a:pt x="40" y="28"/>
                      </a:moveTo>
                      <a:lnTo>
                        <a:pt x="40" y="24"/>
                      </a:lnTo>
                      <a:lnTo>
                        <a:pt x="0" y="0"/>
                      </a:lnTo>
                      <a:lnTo>
                        <a:pt x="40" y="28"/>
                      </a:lnTo>
                      <a:close/>
                    </a:path>
                  </a:pathLst>
                </a:custGeom>
                <a:grpFill/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solidFill>
                      <a:srgbClr val="171717"/>
                    </a:solidFill>
                    <a:ea typeface="ＭＳ Ｐゴシック" pitchFamily="-97" charset="-128"/>
                  </a:endParaRPr>
                </a:p>
              </p:txBody>
            </p:sp>
            <p:sp>
              <p:nvSpPr>
                <p:cNvPr id="541" name="Freeform 3056"/>
                <p:cNvSpPr>
                  <a:spLocks/>
                </p:cNvSpPr>
                <p:nvPr/>
              </p:nvSpPr>
              <p:spPr bwMode="auto">
                <a:xfrm>
                  <a:off x="7995213" y="456175"/>
                  <a:ext cx="558238" cy="895569"/>
                </a:xfrm>
                <a:custGeom>
                  <a:avLst/>
                  <a:gdLst/>
                  <a:ahLst/>
                  <a:cxnLst>
                    <a:cxn ang="0">
                      <a:pos x="284" y="228"/>
                    </a:cxn>
                    <a:cxn ang="0">
                      <a:pos x="244" y="202"/>
                    </a:cxn>
                    <a:cxn ang="0">
                      <a:pos x="136" y="0"/>
                    </a:cxn>
                    <a:cxn ang="0">
                      <a:pos x="84" y="68"/>
                    </a:cxn>
                    <a:cxn ang="0">
                      <a:pos x="46" y="54"/>
                    </a:cxn>
                    <a:cxn ang="0">
                      <a:pos x="46" y="228"/>
                    </a:cxn>
                    <a:cxn ang="0">
                      <a:pos x="0" y="356"/>
                    </a:cxn>
                    <a:cxn ang="0">
                      <a:pos x="126" y="576"/>
                    </a:cxn>
                    <a:cxn ang="0">
                      <a:pos x="166" y="600"/>
                    </a:cxn>
                    <a:cxn ang="0">
                      <a:pos x="166" y="540"/>
                    </a:cxn>
                    <a:cxn ang="0">
                      <a:pos x="244" y="404"/>
                    </a:cxn>
                    <a:cxn ang="0">
                      <a:pos x="294" y="378"/>
                    </a:cxn>
                    <a:cxn ang="0">
                      <a:pos x="294" y="336"/>
                    </a:cxn>
                    <a:cxn ang="0">
                      <a:pos x="374" y="202"/>
                    </a:cxn>
                    <a:cxn ang="0">
                      <a:pos x="284" y="228"/>
                    </a:cxn>
                  </a:cxnLst>
                  <a:rect l="0" t="0" r="r" b="b"/>
                  <a:pathLst>
                    <a:path w="374" h="600">
                      <a:moveTo>
                        <a:pt x="284" y="228"/>
                      </a:moveTo>
                      <a:lnTo>
                        <a:pt x="244" y="202"/>
                      </a:lnTo>
                      <a:lnTo>
                        <a:pt x="136" y="0"/>
                      </a:lnTo>
                      <a:lnTo>
                        <a:pt x="84" y="68"/>
                      </a:lnTo>
                      <a:lnTo>
                        <a:pt x="46" y="54"/>
                      </a:lnTo>
                      <a:lnTo>
                        <a:pt x="46" y="228"/>
                      </a:lnTo>
                      <a:lnTo>
                        <a:pt x="0" y="356"/>
                      </a:lnTo>
                      <a:lnTo>
                        <a:pt x="126" y="576"/>
                      </a:lnTo>
                      <a:lnTo>
                        <a:pt x="166" y="600"/>
                      </a:lnTo>
                      <a:lnTo>
                        <a:pt x="166" y="540"/>
                      </a:lnTo>
                      <a:lnTo>
                        <a:pt x="244" y="404"/>
                      </a:lnTo>
                      <a:lnTo>
                        <a:pt x="294" y="378"/>
                      </a:lnTo>
                      <a:lnTo>
                        <a:pt x="294" y="336"/>
                      </a:lnTo>
                      <a:lnTo>
                        <a:pt x="374" y="202"/>
                      </a:lnTo>
                      <a:lnTo>
                        <a:pt x="284" y="228"/>
                      </a:lnTo>
                      <a:close/>
                    </a:path>
                  </a:pathLst>
                </a:custGeom>
                <a:grpFill/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solidFill>
                      <a:srgbClr val="171717"/>
                    </a:solidFill>
                    <a:ea typeface="ＭＳ Ｐゴシック" pitchFamily="-97" charset="-128"/>
                  </a:endParaRPr>
                </a:p>
              </p:txBody>
            </p:sp>
            <p:sp>
              <p:nvSpPr>
                <p:cNvPr id="542" name="Freeform 3057"/>
                <p:cNvSpPr>
                  <a:spLocks/>
                </p:cNvSpPr>
                <p:nvPr/>
              </p:nvSpPr>
              <p:spPr bwMode="auto">
                <a:xfrm>
                  <a:off x="7798188" y="1047250"/>
                  <a:ext cx="176129" cy="504504"/>
                </a:xfrm>
                <a:custGeom>
                  <a:avLst/>
                  <a:gdLst/>
                  <a:ahLst/>
                  <a:cxnLst>
                    <a:cxn ang="0">
                      <a:pos x="110" y="84"/>
                    </a:cxn>
                    <a:cxn ang="0">
                      <a:pos x="110" y="84"/>
                    </a:cxn>
                    <a:cxn ang="0">
                      <a:pos x="112" y="64"/>
                    </a:cxn>
                    <a:cxn ang="0">
                      <a:pos x="112" y="42"/>
                    </a:cxn>
                    <a:cxn ang="0">
                      <a:pos x="110" y="20"/>
                    </a:cxn>
                    <a:cxn ang="0">
                      <a:pos x="106" y="0"/>
                    </a:cxn>
                    <a:cxn ang="0">
                      <a:pos x="0" y="40"/>
                    </a:cxn>
                    <a:cxn ang="0">
                      <a:pos x="0" y="42"/>
                    </a:cxn>
                    <a:cxn ang="0">
                      <a:pos x="2" y="42"/>
                    </a:cxn>
                    <a:cxn ang="0">
                      <a:pos x="40" y="174"/>
                    </a:cxn>
                    <a:cxn ang="0">
                      <a:pos x="80" y="318"/>
                    </a:cxn>
                    <a:cxn ang="0">
                      <a:pos x="86" y="338"/>
                    </a:cxn>
                    <a:cxn ang="0">
                      <a:pos x="86" y="338"/>
                    </a:cxn>
                    <a:cxn ang="0">
                      <a:pos x="118" y="330"/>
                    </a:cxn>
                    <a:cxn ang="0">
                      <a:pos x="118" y="330"/>
                    </a:cxn>
                    <a:cxn ang="0">
                      <a:pos x="110" y="302"/>
                    </a:cxn>
                    <a:cxn ang="0">
                      <a:pos x="106" y="270"/>
                    </a:cxn>
                    <a:cxn ang="0">
                      <a:pos x="104" y="234"/>
                    </a:cxn>
                    <a:cxn ang="0">
                      <a:pos x="104" y="198"/>
                    </a:cxn>
                    <a:cxn ang="0">
                      <a:pos x="106" y="132"/>
                    </a:cxn>
                    <a:cxn ang="0">
                      <a:pos x="108" y="104"/>
                    </a:cxn>
                    <a:cxn ang="0">
                      <a:pos x="110" y="84"/>
                    </a:cxn>
                    <a:cxn ang="0">
                      <a:pos x="110" y="84"/>
                    </a:cxn>
                  </a:cxnLst>
                  <a:rect l="0" t="0" r="r" b="b"/>
                  <a:pathLst>
                    <a:path w="118" h="338">
                      <a:moveTo>
                        <a:pt x="110" y="84"/>
                      </a:moveTo>
                      <a:lnTo>
                        <a:pt x="110" y="84"/>
                      </a:lnTo>
                      <a:lnTo>
                        <a:pt x="112" y="64"/>
                      </a:lnTo>
                      <a:lnTo>
                        <a:pt x="112" y="42"/>
                      </a:lnTo>
                      <a:lnTo>
                        <a:pt x="110" y="20"/>
                      </a:lnTo>
                      <a:lnTo>
                        <a:pt x="106" y="0"/>
                      </a:lnTo>
                      <a:lnTo>
                        <a:pt x="0" y="40"/>
                      </a:lnTo>
                      <a:lnTo>
                        <a:pt x="0" y="42"/>
                      </a:lnTo>
                      <a:lnTo>
                        <a:pt x="2" y="42"/>
                      </a:lnTo>
                      <a:lnTo>
                        <a:pt x="40" y="174"/>
                      </a:lnTo>
                      <a:lnTo>
                        <a:pt x="80" y="318"/>
                      </a:lnTo>
                      <a:lnTo>
                        <a:pt x="86" y="338"/>
                      </a:lnTo>
                      <a:lnTo>
                        <a:pt x="86" y="338"/>
                      </a:lnTo>
                      <a:lnTo>
                        <a:pt x="118" y="330"/>
                      </a:lnTo>
                      <a:lnTo>
                        <a:pt x="118" y="330"/>
                      </a:lnTo>
                      <a:lnTo>
                        <a:pt x="110" y="302"/>
                      </a:lnTo>
                      <a:lnTo>
                        <a:pt x="106" y="270"/>
                      </a:lnTo>
                      <a:lnTo>
                        <a:pt x="104" y="234"/>
                      </a:lnTo>
                      <a:lnTo>
                        <a:pt x="104" y="198"/>
                      </a:lnTo>
                      <a:lnTo>
                        <a:pt x="106" y="132"/>
                      </a:lnTo>
                      <a:lnTo>
                        <a:pt x="108" y="104"/>
                      </a:lnTo>
                      <a:lnTo>
                        <a:pt x="110" y="84"/>
                      </a:lnTo>
                      <a:lnTo>
                        <a:pt x="110" y="84"/>
                      </a:lnTo>
                      <a:close/>
                    </a:path>
                  </a:pathLst>
                </a:custGeom>
                <a:solidFill>
                  <a:srgbClr val="00B0F0"/>
                </a:solidFill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solidFill>
                      <a:srgbClr val="171717"/>
                    </a:solidFill>
                    <a:ea typeface="ＭＳ Ｐゴシック" pitchFamily="-97" charset="-128"/>
                  </a:endParaRPr>
                </a:p>
              </p:txBody>
            </p:sp>
            <p:sp>
              <p:nvSpPr>
                <p:cNvPr id="543" name="Freeform 3058"/>
                <p:cNvSpPr>
                  <a:spLocks/>
                </p:cNvSpPr>
                <p:nvPr/>
              </p:nvSpPr>
              <p:spPr bwMode="auto">
                <a:xfrm>
                  <a:off x="7953420" y="984561"/>
                  <a:ext cx="292552" cy="555253"/>
                </a:xfrm>
                <a:custGeom>
                  <a:avLst/>
                  <a:gdLst/>
                  <a:ahLst/>
                  <a:cxnLst>
                    <a:cxn ang="0">
                      <a:pos x="156" y="224"/>
                    </a:cxn>
                    <a:cxn ang="0">
                      <a:pos x="30" y="6"/>
                    </a:cxn>
                    <a:cxn ang="0">
                      <a:pos x="30" y="4"/>
                    </a:cxn>
                    <a:cxn ang="0">
                      <a:pos x="156" y="222"/>
                    </a:cxn>
                    <a:cxn ang="0">
                      <a:pos x="30" y="0"/>
                    </a:cxn>
                    <a:cxn ang="0">
                      <a:pos x="16" y="36"/>
                    </a:cxn>
                    <a:cxn ang="0">
                      <a:pos x="2" y="42"/>
                    </a:cxn>
                    <a:cxn ang="0">
                      <a:pos x="2" y="42"/>
                    </a:cxn>
                    <a:cxn ang="0">
                      <a:pos x="6" y="62"/>
                    </a:cxn>
                    <a:cxn ang="0">
                      <a:pos x="8" y="84"/>
                    </a:cxn>
                    <a:cxn ang="0">
                      <a:pos x="8" y="106"/>
                    </a:cxn>
                    <a:cxn ang="0">
                      <a:pos x="6" y="126"/>
                    </a:cxn>
                    <a:cxn ang="0">
                      <a:pos x="6" y="126"/>
                    </a:cxn>
                    <a:cxn ang="0">
                      <a:pos x="4" y="146"/>
                    </a:cxn>
                    <a:cxn ang="0">
                      <a:pos x="2" y="174"/>
                    </a:cxn>
                    <a:cxn ang="0">
                      <a:pos x="0" y="240"/>
                    </a:cxn>
                    <a:cxn ang="0">
                      <a:pos x="0" y="276"/>
                    </a:cxn>
                    <a:cxn ang="0">
                      <a:pos x="2" y="312"/>
                    </a:cxn>
                    <a:cxn ang="0">
                      <a:pos x="6" y="344"/>
                    </a:cxn>
                    <a:cxn ang="0">
                      <a:pos x="14" y="372"/>
                    </a:cxn>
                    <a:cxn ang="0">
                      <a:pos x="14" y="372"/>
                    </a:cxn>
                    <a:cxn ang="0">
                      <a:pos x="44" y="362"/>
                    </a:cxn>
                    <a:cxn ang="0">
                      <a:pos x="74" y="350"/>
                    </a:cxn>
                    <a:cxn ang="0">
                      <a:pos x="100" y="334"/>
                    </a:cxn>
                    <a:cxn ang="0">
                      <a:pos x="114" y="326"/>
                    </a:cxn>
                    <a:cxn ang="0">
                      <a:pos x="124" y="316"/>
                    </a:cxn>
                    <a:cxn ang="0">
                      <a:pos x="124" y="316"/>
                    </a:cxn>
                    <a:cxn ang="0">
                      <a:pos x="134" y="308"/>
                    </a:cxn>
                    <a:cxn ang="0">
                      <a:pos x="144" y="300"/>
                    </a:cxn>
                    <a:cxn ang="0">
                      <a:pos x="154" y="296"/>
                    </a:cxn>
                    <a:cxn ang="0">
                      <a:pos x="164" y="292"/>
                    </a:cxn>
                    <a:cxn ang="0">
                      <a:pos x="182" y="288"/>
                    </a:cxn>
                    <a:cxn ang="0">
                      <a:pos x="196" y="288"/>
                    </a:cxn>
                    <a:cxn ang="0">
                      <a:pos x="196" y="250"/>
                    </a:cxn>
                    <a:cxn ang="0">
                      <a:pos x="156" y="224"/>
                    </a:cxn>
                  </a:cxnLst>
                  <a:rect l="0" t="0" r="r" b="b"/>
                  <a:pathLst>
                    <a:path w="196" h="372">
                      <a:moveTo>
                        <a:pt x="156" y="224"/>
                      </a:moveTo>
                      <a:lnTo>
                        <a:pt x="30" y="6"/>
                      </a:lnTo>
                      <a:lnTo>
                        <a:pt x="30" y="4"/>
                      </a:lnTo>
                      <a:lnTo>
                        <a:pt x="156" y="222"/>
                      </a:lnTo>
                      <a:lnTo>
                        <a:pt x="30" y="0"/>
                      </a:lnTo>
                      <a:lnTo>
                        <a:pt x="16" y="36"/>
                      </a:lnTo>
                      <a:lnTo>
                        <a:pt x="2" y="42"/>
                      </a:lnTo>
                      <a:lnTo>
                        <a:pt x="2" y="42"/>
                      </a:lnTo>
                      <a:lnTo>
                        <a:pt x="6" y="62"/>
                      </a:lnTo>
                      <a:lnTo>
                        <a:pt x="8" y="84"/>
                      </a:lnTo>
                      <a:lnTo>
                        <a:pt x="8" y="106"/>
                      </a:lnTo>
                      <a:lnTo>
                        <a:pt x="6" y="126"/>
                      </a:lnTo>
                      <a:lnTo>
                        <a:pt x="6" y="126"/>
                      </a:lnTo>
                      <a:lnTo>
                        <a:pt x="4" y="146"/>
                      </a:lnTo>
                      <a:lnTo>
                        <a:pt x="2" y="174"/>
                      </a:lnTo>
                      <a:lnTo>
                        <a:pt x="0" y="240"/>
                      </a:lnTo>
                      <a:lnTo>
                        <a:pt x="0" y="276"/>
                      </a:lnTo>
                      <a:lnTo>
                        <a:pt x="2" y="312"/>
                      </a:lnTo>
                      <a:lnTo>
                        <a:pt x="6" y="344"/>
                      </a:lnTo>
                      <a:lnTo>
                        <a:pt x="14" y="372"/>
                      </a:lnTo>
                      <a:lnTo>
                        <a:pt x="14" y="372"/>
                      </a:lnTo>
                      <a:lnTo>
                        <a:pt x="44" y="362"/>
                      </a:lnTo>
                      <a:lnTo>
                        <a:pt x="74" y="350"/>
                      </a:lnTo>
                      <a:lnTo>
                        <a:pt x="100" y="334"/>
                      </a:lnTo>
                      <a:lnTo>
                        <a:pt x="114" y="326"/>
                      </a:lnTo>
                      <a:lnTo>
                        <a:pt x="124" y="316"/>
                      </a:lnTo>
                      <a:lnTo>
                        <a:pt x="124" y="316"/>
                      </a:lnTo>
                      <a:lnTo>
                        <a:pt x="134" y="308"/>
                      </a:lnTo>
                      <a:lnTo>
                        <a:pt x="144" y="300"/>
                      </a:lnTo>
                      <a:lnTo>
                        <a:pt x="154" y="296"/>
                      </a:lnTo>
                      <a:lnTo>
                        <a:pt x="164" y="292"/>
                      </a:lnTo>
                      <a:lnTo>
                        <a:pt x="182" y="288"/>
                      </a:lnTo>
                      <a:lnTo>
                        <a:pt x="196" y="288"/>
                      </a:lnTo>
                      <a:lnTo>
                        <a:pt x="196" y="250"/>
                      </a:lnTo>
                      <a:lnTo>
                        <a:pt x="156" y="224"/>
                      </a:lnTo>
                      <a:close/>
                    </a:path>
                  </a:pathLst>
                </a:custGeom>
                <a:solidFill>
                  <a:srgbClr val="00B0F0"/>
                </a:solidFill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solidFill>
                      <a:srgbClr val="171717"/>
                    </a:solidFill>
                    <a:ea typeface="ＭＳ Ｐゴシック" pitchFamily="-97" charset="-128"/>
                  </a:endParaRPr>
                </a:p>
              </p:txBody>
            </p:sp>
            <p:sp>
              <p:nvSpPr>
                <p:cNvPr id="545" name="Freeform 3059"/>
                <p:cNvSpPr>
                  <a:spLocks/>
                </p:cNvSpPr>
                <p:nvPr/>
              </p:nvSpPr>
              <p:spPr bwMode="auto">
                <a:xfrm>
                  <a:off x="7947449" y="1575636"/>
                  <a:ext cx="247774" cy="271656"/>
                </a:xfrm>
                <a:custGeom>
                  <a:avLst/>
                  <a:gdLst/>
                  <a:ahLst/>
                  <a:cxnLst>
                    <a:cxn ang="0">
                      <a:pos x="2" y="46"/>
                    </a:cxn>
                    <a:cxn ang="0">
                      <a:pos x="12" y="128"/>
                    </a:cxn>
                    <a:cxn ang="0">
                      <a:pos x="64" y="182"/>
                    </a:cxn>
                    <a:cxn ang="0">
                      <a:pos x="60" y="178"/>
                    </a:cxn>
                    <a:cxn ang="0">
                      <a:pos x="64" y="182"/>
                    </a:cxn>
                    <a:cxn ang="0">
                      <a:pos x="66" y="178"/>
                    </a:cxn>
                    <a:cxn ang="0">
                      <a:pos x="150" y="138"/>
                    </a:cxn>
                    <a:cxn ang="0">
                      <a:pos x="164" y="138"/>
                    </a:cxn>
                    <a:cxn ang="0">
                      <a:pos x="166" y="138"/>
                    </a:cxn>
                    <a:cxn ang="0">
                      <a:pos x="138" y="0"/>
                    </a:cxn>
                    <a:cxn ang="0">
                      <a:pos x="0" y="44"/>
                    </a:cxn>
                    <a:cxn ang="0">
                      <a:pos x="2" y="46"/>
                    </a:cxn>
                  </a:cxnLst>
                  <a:rect l="0" t="0" r="r" b="b"/>
                  <a:pathLst>
                    <a:path w="166" h="182">
                      <a:moveTo>
                        <a:pt x="2" y="46"/>
                      </a:moveTo>
                      <a:lnTo>
                        <a:pt x="12" y="128"/>
                      </a:lnTo>
                      <a:lnTo>
                        <a:pt x="64" y="182"/>
                      </a:lnTo>
                      <a:lnTo>
                        <a:pt x="60" y="178"/>
                      </a:lnTo>
                      <a:lnTo>
                        <a:pt x="64" y="182"/>
                      </a:lnTo>
                      <a:lnTo>
                        <a:pt x="66" y="178"/>
                      </a:lnTo>
                      <a:lnTo>
                        <a:pt x="150" y="138"/>
                      </a:lnTo>
                      <a:lnTo>
                        <a:pt x="164" y="138"/>
                      </a:lnTo>
                      <a:lnTo>
                        <a:pt x="166" y="138"/>
                      </a:lnTo>
                      <a:lnTo>
                        <a:pt x="138" y="0"/>
                      </a:lnTo>
                      <a:lnTo>
                        <a:pt x="0" y="44"/>
                      </a:lnTo>
                      <a:lnTo>
                        <a:pt x="2" y="46"/>
                      </a:lnTo>
                      <a:close/>
                    </a:path>
                  </a:pathLst>
                </a:custGeom>
                <a:solidFill>
                  <a:srgbClr val="00B0F0"/>
                </a:solidFill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solidFill>
                      <a:srgbClr val="171717"/>
                    </a:solidFill>
                    <a:ea typeface="ＭＳ Ｐゴシック" pitchFamily="-97" charset="-128"/>
                  </a:endParaRPr>
                </a:p>
              </p:txBody>
            </p:sp>
            <p:sp>
              <p:nvSpPr>
                <p:cNvPr id="546" name="Freeform 3060"/>
                <p:cNvSpPr>
                  <a:spLocks/>
                </p:cNvSpPr>
                <p:nvPr/>
              </p:nvSpPr>
              <p:spPr bwMode="auto">
                <a:xfrm>
                  <a:off x="7923568" y="1417419"/>
                  <a:ext cx="498533" cy="226877"/>
                </a:xfrm>
                <a:custGeom>
                  <a:avLst/>
                  <a:gdLst/>
                  <a:ahLst/>
                  <a:cxnLst>
                    <a:cxn ang="0">
                      <a:pos x="292" y="16"/>
                    </a:cxn>
                    <a:cxn ang="0">
                      <a:pos x="264" y="68"/>
                    </a:cxn>
                    <a:cxn ang="0">
                      <a:pos x="214" y="2"/>
                    </a:cxn>
                    <a:cxn ang="0">
                      <a:pos x="214" y="0"/>
                    </a:cxn>
                    <a:cxn ang="0">
                      <a:pos x="214" y="0"/>
                    </a:cxn>
                    <a:cxn ang="0">
                      <a:pos x="202" y="0"/>
                    </a:cxn>
                    <a:cxn ang="0">
                      <a:pos x="184" y="2"/>
                    </a:cxn>
                    <a:cxn ang="0">
                      <a:pos x="174" y="6"/>
                    </a:cxn>
                    <a:cxn ang="0">
                      <a:pos x="162" y="12"/>
                    </a:cxn>
                    <a:cxn ang="0">
                      <a:pos x="152" y="18"/>
                    </a:cxn>
                    <a:cxn ang="0">
                      <a:pos x="142" y="26"/>
                    </a:cxn>
                    <a:cxn ang="0">
                      <a:pos x="142" y="26"/>
                    </a:cxn>
                    <a:cxn ang="0">
                      <a:pos x="128" y="38"/>
                    </a:cxn>
                    <a:cxn ang="0">
                      <a:pos x="112" y="50"/>
                    </a:cxn>
                    <a:cxn ang="0">
                      <a:pos x="96" y="60"/>
                    </a:cxn>
                    <a:cxn ang="0">
                      <a:pos x="76" y="68"/>
                    </a:cxn>
                    <a:cxn ang="0">
                      <a:pos x="38" y="82"/>
                    </a:cxn>
                    <a:cxn ang="0">
                      <a:pos x="0" y="90"/>
                    </a:cxn>
                    <a:cxn ang="0">
                      <a:pos x="16" y="150"/>
                    </a:cxn>
                    <a:cxn ang="0">
                      <a:pos x="154" y="106"/>
                    </a:cxn>
                    <a:cxn ang="0">
                      <a:pos x="154" y="102"/>
                    </a:cxn>
                    <a:cxn ang="0">
                      <a:pos x="170" y="96"/>
                    </a:cxn>
                    <a:cxn ang="0">
                      <a:pos x="206" y="82"/>
                    </a:cxn>
                    <a:cxn ang="0">
                      <a:pos x="242" y="122"/>
                    </a:cxn>
                    <a:cxn ang="0">
                      <a:pos x="244" y="122"/>
                    </a:cxn>
                    <a:cxn ang="0">
                      <a:pos x="254" y="152"/>
                    </a:cxn>
                    <a:cxn ang="0">
                      <a:pos x="334" y="152"/>
                    </a:cxn>
                    <a:cxn ang="0">
                      <a:pos x="334" y="84"/>
                    </a:cxn>
                    <a:cxn ang="0">
                      <a:pos x="292" y="16"/>
                    </a:cxn>
                  </a:cxnLst>
                  <a:rect l="0" t="0" r="r" b="b"/>
                  <a:pathLst>
                    <a:path w="334" h="152">
                      <a:moveTo>
                        <a:pt x="292" y="16"/>
                      </a:moveTo>
                      <a:lnTo>
                        <a:pt x="264" y="68"/>
                      </a:lnTo>
                      <a:lnTo>
                        <a:pt x="214" y="2"/>
                      </a:lnTo>
                      <a:lnTo>
                        <a:pt x="214" y="0"/>
                      </a:lnTo>
                      <a:lnTo>
                        <a:pt x="214" y="0"/>
                      </a:lnTo>
                      <a:lnTo>
                        <a:pt x="202" y="0"/>
                      </a:lnTo>
                      <a:lnTo>
                        <a:pt x="184" y="2"/>
                      </a:lnTo>
                      <a:lnTo>
                        <a:pt x="174" y="6"/>
                      </a:lnTo>
                      <a:lnTo>
                        <a:pt x="162" y="12"/>
                      </a:lnTo>
                      <a:lnTo>
                        <a:pt x="152" y="18"/>
                      </a:lnTo>
                      <a:lnTo>
                        <a:pt x="142" y="26"/>
                      </a:lnTo>
                      <a:lnTo>
                        <a:pt x="142" y="26"/>
                      </a:lnTo>
                      <a:lnTo>
                        <a:pt x="128" y="38"/>
                      </a:lnTo>
                      <a:lnTo>
                        <a:pt x="112" y="50"/>
                      </a:lnTo>
                      <a:lnTo>
                        <a:pt x="96" y="60"/>
                      </a:lnTo>
                      <a:lnTo>
                        <a:pt x="76" y="68"/>
                      </a:lnTo>
                      <a:lnTo>
                        <a:pt x="38" y="82"/>
                      </a:lnTo>
                      <a:lnTo>
                        <a:pt x="0" y="90"/>
                      </a:lnTo>
                      <a:lnTo>
                        <a:pt x="16" y="150"/>
                      </a:lnTo>
                      <a:lnTo>
                        <a:pt x="154" y="106"/>
                      </a:lnTo>
                      <a:lnTo>
                        <a:pt x="154" y="102"/>
                      </a:lnTo>
                      <a:lnTo>
                        <a:pt x="170" y="96"/>
                      </a:lnTo>
                      <a:lnTo>
                        <a:pt x="206" y="82"/>
                      </a:lnTo>
                      <a:lnTo>
                        <a:pt x="242" y="122"/>
                      </a:lnTo>
                      <a:lnTo>
                        <a:pt x="244" y="122"/>
                      </a:lnTo>
                      <a:lnTo>
                        <a:pt x="254" y="152"/>
                      </a:lnTo>
                      <a:lnTo>
                        <a:pt x="334" y="152"/>
                      </a:lnTo>
                      <a:lnTo>
                        <a:pt x="334" y="84"/>
                      </a:lnTo>
                      <a:lnTo>
                        <a:pt x="292" y="16"/>
                      </a:lnTo>
                      <a:close/>
                    </a:path>
                  </a:pathLst>
                </a:custGeom>
                <a:solidFill>
                  <a:srgbClr val="00B0F0"/>
                </a:solidFill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solidFill>
                      <a:srgbClr val="171717"/>
                    </a:solidFill>
                    <a:ea typeface="ＭＳ Ｐゴシック" pitchFamily="-97" charset="-128"/>
                  </a:endParaRPr>
                </a:p>
              </p:txBody>
            </p:sp>
            <p:grpSp>
              <p:nvGrpSpPr>
                <p:cNvPr id="5" name="Gruppe 312"/>
                <p:cNvGrpSpPr/>
                <p:nvPr/>
              </p:nvGrpSpPr>
              <p:grpSpPr>
                <a:xfrm>
                  <a:off x="1449633" y="664433"/>
                  <a:ext cx="6841620" cy="4722672"/>
                  <a:chOff x="1449633" y="664433"/>
                  <a:chExt cx="6841620" cy="4722672"/>
                </a:xfrm>
                <a:grpFill/>
              </p:grpSpPr>
              <p:grpSp>
                <p:nvGrpSpPr>
                  <p:cNvPr id="6" name="Group 3052"/>
                  <p:cNvGrpSpPr>
                    <a:grpSpLocks/>
                  </p:cNvGrpSpPr>
                  <p:nvPr/>
                </p:nvGrpSpPr>
                <p:grpSpPr bwMode="auto">
                  <a:xfrm>
                    <a:off x="1449633" y="664433"/>
                    <a:ext cx="6841620" cy="4644660"/>
                    <a:chOff x="698" y="593"/>
                    <a:chExt cx="4584" cy="3112"/>
                  </a:xfrm>
                  <a:grpFill/>
                </p:grpSpPr>
                <p:sp>
                  <p:nvSpPr>
                    <p:cNvPr id="563" name="Freeform 2853"/>
                    <p:cNvSpPr>
                      <a:spLocks/>
                    </p:cNvSpPr>
                    <p:nvPr/>
                  </p:nvSpPr>
                  <p:spPr bwMode="auto">
                    <a:xfrm>
                      <a:off x="5218" y="1345"/>
                      <a:ext cx="2" cy="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"/>
                        </a:cxn>
                        <a:cxn ang="0">
                          <a:pos x="2" y="2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2" h="2">
                          <a:moveTo>
                            <a:pt x="0" y="0"/>
                          </a:moveTo>
                          <a:lnTo>
                            <a:pt x="0" y="2"/>
                          </a:lnTo>
                          <a:lnTo>
                            <a:pt x="2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64" name="Freeform 2854"/>
                    <p:cNvSpPr>
                      <a:spLocks/>
                    </p:cNvSpPr>
                    <p:nvPr/>
                  </p:nvSpPr>
                  <p:spPr bwMode="auto">
                    <a:xfrm>
                      <a:off x="1372" y="2223"/>
                      <a:ext cx="580" cy="784"/>
                    </a:xfrm>
                    <a:custGeom>
                      <a:avLst/>
                      <a:gdLst/>
                      <a:ahLst/>
                      <a:cxnLst>
                        <a:cxn ang="0">
                          <a:pos x="128" y="0"/>
                        </a:cxn>
                        <a:cxn ang="0">
                          <a:pos x="112" y="120"/>
                        </a:cxn>
                        <a:cxn ang="0">
                          <a:pos x="72" y="106"/>
                        </a:cxn>
                        <a:cxn ang="0">
                          <a:pos x="42" y="254"/>
                        </a:cxn>
                        <a:cxn ang="0">
                          <a:pos x="74" y="350"/>
                        </a:cxn>
                        <a:cxn ang="0">
                          <a:pos x="62" y="364"/>
                        </a:cxn>
                        <a:cxn ang="0">
                          <a:pos x="12" y="472"/>
                        </a:cxn>
                        <a:cxn ang="0">
                          <a:pos x="24" y="526"/>
                        </a:cxn>
                        <a:cxn ang="0">
                          <a:pos x="0" y="568"/>
                        </a:cxn>
                        <a:cxn ang="0">
                          <a:pos x="362" y="768"/>
                        </a:cxn>
                        <a:cxn ang="0">
                          <a:pos x="538" y="784"/>
                        </a:cxn>
                        <a:cxn ang="0">
                          <a:pos x="580" y="80"/>
                        </a:cxn>
                        <a:cxn ang="0">
                          <a:pos x="128" y="0"/>
                        </a:cxn>
                      </a:cxnLst>
                      <a:rect l="0" t="0" r="r" b="b"/>
                      <a:pathLst>
                        <a:path w="580" h="784">
                          <a:moveTo>
                            <a:pt x="128" y="0"/>
                          </a:moveTo>
                          <a:lnTo>
                            <a:pt x="112" y="120"/>
                          </a:lnTo>
                          <a:lnTo>
                            <a:pt x="72" y="106"/>
                          </a:lnTo>
                          <a:lnTo>
                            <a:pt x="42" y="254"/>
                          </a:lnTo>
                          <a:lnTo>
                            <a:pt x="74" y="350"/>
                          </a:lnTo>
                          <a:lnTo>
                            <a:pt x="62" y="364"/>
                          </a:lnTo>
                          <a:lnTo>
                            <a:pt x="12" y="472"/>
                          </a:lnTo>
                          <a:lnTo>
                            <a:pt x="24" y="526"/>
                          </a:lnTo>
                          <a:lnTo>
                            <a:pt x="0" y="568"/>
                          </a:lnTo>
                          <a:lnTo>
                            <a:pt x="362" y="768"/>
                          </a:lnTo>
                          <a:lnTo>
                            <a:pt x="538" y="784"/>
                          </a:lnTo>
                          <a:lnTo>
                            <a:pt x="580" y="80"/>
                          </a:lnTo>
                          <a:lnTo>
                            <a:pt x="128" y="0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65" name="Freeform 2855"/>
                    <p:cNvSpPr>
                      <a:spLocks/>
                    </p:cNvSpPr>
                    <p:nvPr/>
                  </p:nvSpPr>
                  <p:spPr bwMode="auto">
                    <a:xfrm>
                      <a:off x="3418" y="2739"/>
                      <a:ext cx="560" cy="468"/>
                    </a:xfrm>
                    <a:custGeom>
                      <a:avLst/>
                      <a:gdLst/>
                      <a:ahLst/>
                      <a:cxnLst>
                        <a:cxn ang="0">
                          <a:pos x="276" y="240"/>
                        </a:cxn>
                        <a:cxn ang="0">
                          <a:pos x="310" y="90"/>
                        </a:cxn>
                        <a:cxn ang="0">
                          <a:pos x="280" y="0"/>
                        </a:cxn>
                        <a:cxn ang="0">
                          <a:pos x="0" y="20"/>
                        </a:cxn>
                        <a:cxn ang="0">
                          <a:pos x="16" y="154"/>
                        </a:cxn>
                        <a:cxn ang="0">
                          <a:pos x="84" y="274"/>
                        </a:cxn>
                        <a:cxn ang="0">
                          <a:pos x="76" y="372"/>
                        </a:cxn>
                        <a:cxn ang="0">
                          <a:pos x="62" y="416"/>
                        </a:cxn>
                        <a:cxn ang="0">
                          <a:pos x="174" y="440"/>
                        </a:cxn>
                        <a:cxn ang="0">
                          <a:pos x="282" y="426"/>
                        </a:cxn>
                        <a:cxn ang="0">
                          <a:pos x="264" y="468"/>
                        </a:cxn>
                        <a:cxn ang="0">
                          <a:pos x="354" y="468"/>
                        </a:cxn>
                        <a:cxn ang="0">
                          <a:pos x="390" y="426"/>
                        </a:cxn>
                        <a:cxn ang="0">
                          <a:pos x="412" y="454"/>
                        </a:cxn>
                        <a:cxn ang="0">
                          <a:pos x="480" y="400"/>
                        </a:cxn>
                        <a:cxn ang="0">
                          <a:pos x="502" y="454"/>
                        </a:cxn>
                        <a:cxn ang="0">
                          <a:pos x="540" y="454"/>
                        </a:cxn>
                        <a:cxn ang="0">
                          <a:pos x="560" y="412"/>
                        </a:cxn>
                        <a:cxn ang="0">
                          <a:pos x="512" y="344"/>
                        </a:cxn>
                        <a:cxn ang="0">
                          <a:pos x="480" y="304"/>
                        </a:cxn>
                        <a:cxn ang="0">
                          <a:pos x="486" y="302"/>
                        </a:cxn>
                        <a:cxn ang="0">
                          <a:pos x="448" y="230"/>
                        </a:cxn>
                        <a:cxn ang="0">
                          <a:pos x="276" y="240"/>
                        </a:cxn>
                      </a:cxnLst>
                      <a:rect l="0" t="0" r="r" b="b"/>
                      <a:pathLst>
                        <a:path w="560" h="468">
                          <a:moveTo>
                            <a:pt x="276" y="240"/>
                          </a:moveTo>
                          <a:lnTo>
                            <a:pt x="310" y="90"/>
                          </a:lnTo>
                          <a:lnTo>
                            <a:pt x="280" y="0"/>
                          </a:lnTo>
                          <a:lnTo>
                            <a:pt x="0" y="20"/>
                          </a:lnTo>
                          <a:lnTo>
                            <a:pt x="16" y="154"/>
                          </a:lnTo>
                          <a:lnTo>
                            <a:pt x="84" y="274"/>
                          </a:lnTo>
                          <a:lnTo>
                            <a:pt x="76" y="372"/>
                          </a:lnTo>
                          <a:lnTo>
                            <a:pt x="62" y="416"/>
                          </a:lnTo>
                          <a:lnTo>
                            <a:pt x="174" y="440"/>
                          </a:lnTo>
                          <a:lnTo>
                            <a:pt x="282" y="426"/>
                          </a:lnTo>
                          <a:lnTo>
                            <a:pt x="264" y="468"/>
                          </a:lnTo>
                          <a:lnTo>
                            <a:pt x="354" y="468"/>
                          </a:lnTo>
                          <a:lnTo>
                            <a:pt x="390" y="426"/>
                          </a:lnTo>
                          <a:lnTo>
                            <a:pt x="412" y="454"/>
                          </a:lnTo>
                          <a:lnTo>
                            <a:pt x="480" y="400"/>
                          </a:lnTo>
                          <a:lnTo>
                            <a:pt x="502" y="454"/>
                          </a:lnTo>
                          <a:lnTo>
                            <a:pt x="540" y="454"/>
                          </a:lnTo>
                          <a:lnTo>
                            <a:pt x="560" y="412"/>
                          </a:lnTo>
                          <a:lnTo>
                            <a:pt x="512" y="344"/>
                          </a:lnTo>
                          <a:lnTo>
                            <a:pt x="480" y="304"/>
                          </a:lnTo>
                          <a:lnTo>
                            <a:pt x="486" y="302"/>
                          </a:lnTo>
                          <a:lnTo>
                            <a:pt x="448" y="230"/>
                          </a:lnTo>
                          <a:lnTo>
                            <a:pt x="276" y="240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66" name="Freeform 2856"/>
                    <p:cNvSpPr>
                      <a:spLocks/>
                    </p:cNvSpPr>
                    <p:nvPr/>
                  </p:nvSpPr>
                  <p:spPr bwMode="auto">
                    <a:xfrm>
                      <a:off x="1918" y="2303"/>
                      <a:ext cx="632" cy="712"/>
                    </a:xfrm>
                    <a:custGeom>
                      <a:avLst/>
                      <a:gdLst/>
                      <a:ahLst/>
                      <a:cxnLst>
                        <a:cxn ang="0">
                          <a:pos x="254" y="634"/>
                        </a:cxn>
                        <a:cxn ang="0">
                          <a:pos x="620" y="642"/>
                        </a:cxn>
                        <a:cxn ang="0">
                          <a:pos x="612" y="82"/>
                        </a:cxn>
                        <a:cxn ang="0">
                          <a:pos x="632" y="82"/>
                        </a:cxn>
                        <a:cxn ang="0">
                          <a:pos x="632" y="14"/>
                        </a:cxn>
                        <a:cxn ang="0">
                          <a:pos x="40" y="0"/>
                        </a:cxn>
                        <a:cxn ang="0">
                          <a:pos x="0" y="704"/>
                        </a:cxn>
                        <a:cxn ang="0">
                          <a:pos x="104" y="712"/>
                        </a:cxn>
                        <a:cxn ang="0">
                          <a:pos x="104" y="660"/>
                        </a:cxn>
                        <a:cxn ang="0">
                          <a:pos x="252" y="676"/>
                        </a:cxn>
                        <a:cxn ang="0">
                          <a:pos x="256" y="678"/>
                        </a:cxn>
                        <a:cxn ang="0">
                          <a:pos x="252" y="674"/>
                        </a:cxn>
                        <a:cxn ang="0">
                          <a:pos x="254" y="634"/>
                        </a:cxn>
                      </a:cxnLst>
                      <a:rect l="0" t="0" r="r" b="b"/>
                      <a:pathLst>
                        <a:path w="632" h="712">
                          <a:moveTo>
                            <a:pt x="254" y="634"/>
                          </a:moveTo>
                          <a:lnTo>
                            <a:pt x="620" y="642"/>
                          </a:lnTo>
                          <a:lnTo>
                            <a:pt x="612" y="82"/>
                          </a:lnTo>
                          <a:lnTo>
                            <a:pt x="632" y="82"/>
                          </a:lnTo>
                          <a:lnTo>
                            <a:pt x="632" y="14"/>
                          </a:lnTo>
                          <a:lnTo>
                            <a:pt x="40" y="0"/>
                          </a:lnTo>
                          <a:lnTo>
                            <a:pt x="0" y="704"/>
                          </a:lnTo>
                          <a:lnTo>
                            <a:pt x="104" y="712"/>
                          </a:lnTo>
                          <a:lnTo>
                            <a:pt x="104" y="660"/>
                          </a:lnTo>
                          <a:lnTo>
                            <a:pt x="252" y="676"/>
                          </a:lnTo>
                          <a:lnTo>
                            <a:pt x="256" y="678"/>
                          </a:lnTo>
                          <a:lnTo>
                            <a:pt x="252" y="674"/>
                          </a:lnTo>
                          <a:lnTo>
                            <a:pt x="254" y="63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67" name="Freeform 2857"/>
                    <p:cNvSpPr>
                      <a:spLocks/>
                    </p:cNvSpPr>
                    <p:nvPr/>
                  </p:nvSpPr>
                  <p:spPr bwMode="auto">
                    <a:xfrm>
                      <a:off x="2176" y="2383"/>
                      <a:ext cx="1322" cy="1322"/>
                    </a:xfrm>
                    <a:custGeom>
                      <a:avLst/>
                      <a:gdLst/>
                      <a:ahLst/>
                      <a:cxnLst>
                        <a:cxn ang="0">
                          <a:pos x="1312" y="726"/>
                        </a:cxn>
                        <a:cxn ang="0">
                          <a:pos x="1322" y="630"/>
                        </a:cxn>
                        <a:cxn ang="0">
                          <a:pos x="1252" y="512"/>
                        </a:cxn>
                        <a:cxn ang="0">
                          <a:pos x="1234" y="376"/>
                        </a:cxn>
                        <a:cxn ang="0">
                          <a:pos x="1234" y="376"/>
                        </a:cxn>
                        <a:cxn ang="0">
                          <a:pos x="1234" y="376"/>
                        </a:cxn>
                        <a:cxn ang="0">
                          <a:pos x="1230" y="338"/>
                        </a:cxn>
                        <a:cxn ang="0">
                          <a:pos x="1120" y="292"/>
                        </a:cxn>
                        <a:cxn ang="0">
                          <a:pos x="852" y="304"/>
                        </a:cxn>
                        <a:cxn ang="0">
                          <a:pos x="644" y="236"/>
                        </a:cxn>
                        <a:cxn ang="0">
                          <a:pos x="632" y="0"/>
                        </a:cxn>
                        <a:cxn ang="0">
                          <a:pos x="362" y="10"/>
                        </a:cxn>
                        <a:cxn ang="0">
                          <a:pos x="370" y="572"/>
                        </a:cxn>
                        <a:cxn ang="0">
                          <a:pos x="0" y="562"/>
                        </a:cxn>
                        <a:cxn ang="0">
                          <a:pos x="0" y="600"/>
                        </a:cxn>
                        <a:cxn ang="0">
                          <a:pos x="174" y="756"/>
                        </a:cxn>
                        <a:cxn ang="0">
                          <a:pos x="212" y="878"/>
                        </a:cxn>
                        <a:cxn ang="0">
                          <a:pos x="372" y="958"/>
                        </a:cxn>
                        <a:cxn ang="0">
                          <a:pos x="442" y="850"/>
                        </a:cxn>
                        <a:cxn ang="0">
                          <a:pos x="562" y="864"/>
                        </a:cxn>
                        <a:cxn ang="0">
                          <a:pos x="770" y="1254"/>
                        </a:cxn>
                        <a:cxn ang="0">
                          <a:pos x="978" y="1322"/>
                        </a:cxn>
                        <a:cxn ang="0">
                          <a:pos x="1008" y="1268"/>
                        </a:cxn>
                        <a:cxn ang="0">
                          <a:pos x="968" y="1146"/>
                        </a:cxn>
                        <a:cxn ang="0">
                          <a:pos x="968" y="1014"/>
                        </a:cxn>
                        <a:cxn ang="0">
                          <a:pos x="1286" y="768"/>
                        </a:cxn>
                        <a:cxn ang="0">
                          <a:pos x="1300" y="772"/>
                        </a:cxn>
                        <a:cxn ang="0">
                          <a:pos x="1298" y="770"/>
                        </a:cxn>
                        <a:cxn ang="0">
                          <a:pos x="1312" y="726"/>
                        </a:cxn>
                      </a:cxnLst>
                      <a:rect l="0" t="0" r="r" b="b"/>
                      <a:pathLst>
                        <a:path w="1322" h="1322">
                          <a:moveTo>
                            <a:pt x="1312" y="726"/>
                          </a:moveTo>
                          <a:lnTo>
                            <a:pt x="1322" y="630"/>
                          </a:lnTo>
                          <a:lnTo>
                            <a:pt x="1252" y="512"/>
                          </a:lnTo>
                          <a:lnTo>
                            <a:pt x="1234" y="376"/>
                          </a:lnTo>
                          <a:lnTo>
                            <a:pt x="1234" y="376"/>
                          </a:lnTo>
                          <a:lnTo>
                            <a:pt x="1234" y="376"/>
                          </a:lnTo>
                          <a:lnTo>
                            <a:pt x="1230" y="338"/>
                          </a:lnTo>
                          <a:lnTo>
                            <a:pt x="1120" y="292"/>
                          </a:lnTo>
                          <a:lnTo>
                            <a:pt x="852" y="304"/>
                          </a:lnTo>
                          <a:lnTo>
                            <a:pt x="644" y="236"/>
                          </a:lnTo>
                          <a:lnTo>
                            <a:pt x="632" y="0"/>
                          </a:lnTo>
                          <a:lnTo>
                            <a:pt x="362" y="10"/>
                          </a:lnTo>
                          <a:lnTo>
                            <a:pt x="370" y="572"/>
                          </a:lnTo>
                          <a:lnTo>
                            <a:pt x="0" y="562"/>
                          </a:lnTo>
                          <a:lnTo>
                            <a:pt x="0" y="600"/>
                          </a:lnTo>
                          <a:lnTo>
                            <a:pt x="174" y="756"/>
                          </a:lnTo>
                          <a:lnTo>
                            <a:pt x="212" y="878"/>
                          </a:lnTo>
                          <a:lnTo>
                            <a:pt x="372" y="958"/>
                          </a:lnTo>
                          <a:lnTo>
                            <a:pt x="442" y="850"/>
                          </a:lnTo>
                          <a:lnTo>
                            <a:pt x="562" y="864"/>
                          </a:lnTo>
                          <a:lnTo>
                            <a:pt x="770" y="1254"/>
                          </a:lnTo>
                          <a:lnTo>
                            <a:pt x="978" y="1322"/>
                          </a:lnTo>
                          <a:lnTo>
                            <a:pt x="1008" y="1268"/>
                          </a:lnTo>
                          <a:lnTo>
                            <a:pt x="968" y="1146"/>
                          </a:lnTo>
                          <a:lnTo>
                            <a:pt x="968" y="1014"/>
                          </a:lnTo>
                          <a:lnTo>
                            <a:pt x="1286" y="768"/>
                          </a:lnTo>
                          <a:lnTo>
                            <a:pt x="1300" y="772"/>
                          </a:lnTo>
                          <a:lnTo>
                            <a:pt x="1298" y="770"/>
                          </a:lnTo>
                          <a:lnTo>
                            <a:pt x="1312" y="726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68" name="Freeform 2858"/>
                    <p:cNvSpPr>
                      <a:spLocks/>
                    </p:cNvSpPr>
                    <p:nvPr/>
                  </p:nvSpPr>
                  <p:spPr bwMode="auto">
                    <a:xfrm>
                      <a:off x="3342" y="2335"/>
                      <a:ext cx="450" cy="420"/>
                    </a:xfrm>
                    <a:custGeom>
                      <a:avLst/>
                      <a:gdLst/>
                      <a:ahLst/>
                      <a:cxnLst>
                        <a:cxn ang="0">
                          <a:pos x="72" y="382"/>
                        </a:cxn>
                        <a:cxn ang="0">
                          <a:pos x="76" y="420"/>
                        </a:cxn>
                        <a:cxn ang="0">
                          <a:pos x="356" y="400"/>
                        </a:cxn>
                        <a:cxn ang="0">
                          <a:pos x="346" y="360"/>
                        </a:cxn>
                        <a:cxn ang="0">
                          <a:pos x="450" y="42"/>
                        </a:cxn>
                        <a:cxn ang="0">
                          <a:pos x="366" y="48"/>
                        </a:cxn>
                        <a:cxn ang="0">
                          <a:pos x="384" y="0"/>
                        </a:cxn>
                        <a:cxn ang="0">
                          <a:pos x="0" y="8"/>
                        </a:cxn>
                        <a:cxn ang="0">
                          <a:pos x="32" y="366"/>
                        </a:cxn>
                        <a:cxn ang="0">
                          <a:pos x="72" y="382"/>
                        </a:cxn>
                      </a:cxnLst>
                      <a:rect l="0" t="0" r="r" b="b"/>
                      <a:pathLst>
                        <a:path w="450" h="420">
                          <a:moveTo>
                            <a:pt x="72" y="382"/>
                          </a:moveTo>
                          <a:lnTo>
                            <a:pt x="76" y="420"/>
                          </a:lnTo>
                          <a:lnTo>
                            <a:pt x="356" y="400"/>
                          </a:lnTo>
                          <a:lnTo>
                            <a:pt x="346" y="360"/>
                          </a:lnTo>
                          <a:lnTo>
                            <a:pt x="450" y="42"/>
                          </a:lnTo>
                          <a:lnTo>
                            <a:pt x="366" y="48"/>
                          </a:lnTo>
                          <a:lnTo>
                            <a:pt x="384" y="0"/>
                          </a:lnTo>
                          <a:lnTo>
                            <a:pt x="0" y="8"/>
                          </a:lnTo>
                          <a:lnTo>
                            <a:pt x="32" y="366"/>
                          </a:lnTo>
                          <a:lnTo>
                            <a:pt x="72" y="382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69" name="Freeform 2859"/>
                    <p:cNvSpPr>
                      <a:spLocks/>
                    </p:cNvSpPr>
                    <p:nvPr/>
                  </p:nvSpPr>
                  <p:spPr bwMode="auto">
                    <a:xfrm>
                      <a:off x="2556" y="2289"/>
                      <a:ext cx="808" cy="40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8"/>
                        </a:cxn>
                        <a:cxn ang="0">
                          <a:pos x="2" y="96"/>
                        </a:cxn>
                        <a:cxn ang="0">
                          <a:pos x="256" y="88"/>
                        </a:cxn>
                        <a:cxn ang="0">
                          <a:pos x="270" y="326"/>
                        </a:cxn>
                        <a:cxn ang="0">
                          <a:pos x="472" y="394"/>
                        </a:cxn>
                        <a:cxn ang="0">
                          <a:pos x="742" y="380"/>
                        </a:cxn>
                        <a:cxn ang="0">
                          <a:pos x="808" y="408"/>
                        </a:cxn>
                        <a:cxn ang="0">
                          <a:pos x="774" y="0"/>
                        </a:cxn>
                        <a:cxn ang="0">
                          <a:pos x="0" y="28"/>
                        </a:cxn>
                      </a:cxnLst>
                      <a:rect l="0" t="0" r="r" b="b"/>
                      <a:pathLst>
                        <a:path w="808" h="408">
                          <a:moveTo>
                            <a:pt x="0" y="28"/>
                          </a:moveTo>
                          <a:lnTo>
                            <a:pt x="2" y="96"/>
                          </a:lnTo>
                          <a:lnTo>
                            <a:pt x="256" y="88"/>
                          </a:lnTo>
                          <a:lnTo>
                            <a:pt x="270" y="326"/>
                          </a:lnTo>
                          <a:lnTo>
                            <a:pt x="472" y="394"/>
                          </a:lnTo>
                          <a:lnTo>
                            <a:pt x="742" y="380"/>
                          </a:lnTo>
                          <a:lnTo>
                            <a:pt x="808" y="408"/>
                          </a:lnTo>
                          <a:lnTo>
                            <a:pt x="774" y="0"/>
                          </a:lnTo>
                          <a:lnTo>
                            <a:pt x="0" y="28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70" name="Freeform 2860"/>
                    <p:cNvSpPr>
                      <a:spLocks/>
                    </p:cNvSpPr>
                    <p:nvPr/>
                  </p:nvSpPr>
                  <p:spPr bwMode="auto">
                    <a:xfrm>
                      <a:off x="1500" y="1631"/>
                      <a:ext cx="500" cy="66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88"/>
                        </a:cxn>
                        <a:cxn ang="0">
                          <a:pos x="452" y="668"/>
                        </a:cxn>
                        <a:cxn ang="0">
                          <a:pos x="500" y="202"/>
                        </a:cxn>
                        <a:cxn ang="0">
                          <a:pos x="312" y="176"/>
                        </a:cxn>
                        <a:cxn ang="0">
                          <a:pos x="336" y="54"/>
                        </a:cxn>
                        <a:cxn ang="0">
                          <a:pos x="76" y="0"/>
                        </a:cxn>
                        <a:cxn ang="0">
                          <a:pos x="0" y="588"/>
                        </a:cxn>
                      </a:cxnLst>
                      <a:rect l="0" t="0" r="r" b="b"/>
                      <a:pathLst>
                        <a:path w="500" h="668">
                          <a:moveTo>
                            <a:pt x="0" y="588"/>
                          </a:moveTo>
                          <a:lnTo>
                            <a:pt x="452" y="668"/>
                          </a:lnTo>
                          <a:lnTo>
                            <a:pt x="500" y="202"/>
                          </a:lnTo>
                          <a:lnTo>
                            <a:pt x="312" y="176"/>
                          </a:lnTo>
                          <a:lnTo>
                            <a:pt x="336" y="54"/>
                          </a:lnTo>
                          <a:lnTo>
                            <a:pt x="76" y="0"/>
                          </a:lnTo>
                          <a:lnTo>
                            <a:pt x="0" y="588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72" name="Freeform 2862"/>
                    <p:cNvSpPr>
                      <a:spLocks/>
                    </p:cNvSpPr>
                    <p:nvPr/>
                  </p:nvSpPr>
                  <p:spPr bwMode="auto">
                    <a:xfrm>
                      <a:off x="1958" y="1833"/>
                      <a:ext cx="676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670" y="118"/>
                        </a:cxn>
                        <a:cxn ang="0">
                          <a:pos x="662" y="26"/>
                        </a:cxn>
                        <a:cxn ang="0">
                          <a:pos x="50" y="0"/>
                        </a:cxn>
                        <a:cxn ang="0">
                          <a:pos x="0" y="466"/>
                        </a:cxn>
                        <a:cxn ang="0">
                          <a:pos x="594" y="476"/>
                        </a:cxn>
                        <a:cxn ang="0">
                          <a:pos x="676" y="474"/>
                        </a:cxn>
                        <a:cxn ang="0">
                          <a:pos x="668" y="118"/>
                        </a:cxn>
                        <a:cxn ang="0">
                          <a:pos x="670" y="118"/>
                        </a:cxn>
                      </a:cxnLst>
                      <a:rect l="0" t="0" r="r" b="b"/>
                      <a:pathLst>
                        <a:path w="676" h="476">
                          <a:moveTo>
                            <a:pt x="670" y="118"/>
                          </a:moveTo>
                          <a:lnTo>
                            <a:pt x="662" y="26"/>
                          </a:lnTo>
                          <a:lnTo>
                            <a:pt x="50" y="0"/>
                          </a:lnTo>
                          <a:lnTo>
                            <a:pt x="0" y="466"/>
                          </a:lnTo>
                          <a:lnTo>
                            <a:pt x="594" y="476"/>
                          </a:lnTo>
                          <a:lnTo>
                            <a:pt x="676" y="474"/>
                          </a:lnTo>
                          <a:lnTo>
                            <a:pt x="668" y="118"/>
                          </a:lnTo>
                          <a:lnTo>
                            <a:pt x="670" y="118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73" name="Freeform 2863"/>
                    <p:cNvSpPr>
                      <a:spLocks/>
                    </p:cNvSpPr>
                    <p:nvPr/>
                  </p:nvSpPr>
                  <p:spPr bwMode="auto">
                    <a:xfrm>
                      <a:off x="698" y="1433"/>
                      <a:ext cx="742" cy="1358"/>
                    </a:xfrm>
                    <a:custGeom>
                      <a:avLst/>
                      <a:gdLst/>
                      <a:ahLst/>
                      <a:cxnLst>
                        <a:cxn ang="0">
                          <a:pos x="694" y="1314"/>
                        </a:cxn>
                        <a:cxn ang="0">
                          <a:pos x="682" y="1260"/>
                        </a:cxn>
                        <a:cxn ang="0">
                          <a:pos x="732" y="1150"/>
                        </a:cxn>
                        <a:cxn ang="0">
                          <a:pos x="742" y="1140"/>
                        </a:cxn>
                        <a:cxn ang="0">
                          <a:pos x="712" y="1044"/>
                        </a:cxn>
                        <a:cxn ang="0">
                          <a:pos x="324" y="482"/>
                        </a:cxn>
                        <a:cxn ang="0">
                          <a:pos x="334" y="454"/>
                        </a:cxn>
                        <a:cxn ang="0">
                          <a:pos x="324" y="426"/>
                        </a:cxn>
                        <a:cxn ang="0">
                          <a:pos x="402" y="98"/>
                        </a:cxn>
                        <a:cxn ang="0">
                          <a:pos x="70" y="8"/>
                        </a:cxn>
                        <a:cxn ang="0">
                          <a:pos x="68" y="0"/>
                        </a:cxn>
                        <a:cxn ang="0">
                          <a:pos x="70" y="34"/>
                        </a:cxn>
                        <a:cxn ang="0">
                          <a:pos x="0" y="156"/>
                        </a:cxn>
                        <a:cxn ang="0">
                          <a:pos x="42" y="278"/>
                        </a:cxn>
                        <a:cxn ang="0">
                          <a:pos x="32" y="384"/>
                        </a:cxn>
                        <a:cxn ang="0">
                          <a:pos x="102" y="534"/>
                        </a:cxn>
                        <a:cxn ang="0">
                          <a:pos x="102" y="614"/>
                        </a:cxn>
                        <a:cxn ang="0">
                          <a:pos x="122" y="682"/>
                        </a:cxn>
                        <a:cxn ang="0">
                          <a:pos x="90" y="734"/>
                        </a:cxn>
                        <a:cxn ang="0">
                          <a:pos x="190" y="870"/>
                        </a:cxn>
                        <a:cxn ang="0">
                          <a:pos x="190" y="1006"/>
                        </a:cxn>
                        <a:cxn ang="0">
                          <a:pos x="360" y="1114"/>
                        </a:cxn>
                        <a:cxn ang="0">
                          <a:pos x="360" y="1178"/>
                        </a:cxn>
                        <a:cxn ang="0">
                          <a:pos x="450" y="1236"/>
                        </a:cxn>
                        <a:cxn ang="0">
                          <a:pos x="450" y="1342"/>
                        </a:cxn>
                        <a:cxn ang="0">
                          <a:pos x="668" y="1354"/>
                        </a:cxn>
                        <a:cxn ang="0">
                          <a:pos x="672" y="1358"/>
                        </a:cxn>
                        <a:cxn ang="0">
                          <a:pos x="668" y="1354"/>
                        </a:cxn>
                        <a:cxn ang="0">
                          <a:pos x="694" y="1314"/>
                        </a:cxn>
                      </a:cxnLst>
                      <a:rect l="0" t="0" r="r" b="b"/>
                      <a:pathLst>
                        <a:path w="742" h="1358">
                          <a:moveTo>
                            <a:pt x="694" y="1314"/>
                          </a:moveTo>
                          <a:lnTo>
                            <a:pt x="682" y="1260"/>
                          </a:lnTo>
                          <a:lnTo>
                            <a:pt x="732" y="1150"/>
                          </a:lnTo>
                          <a:lnTo>
                            <a:pt x="742" y="1140"/>
                          </a:lnTo>
                          <a:lnTo>
                            <a:pt x="712" y="1044"/>
                          </a:lnTo>
                          <a:lnTo>
                            <a:pt x="324" y="482"/>
                          </a:lnTo>
                          <a:lnTo>
                            <a:pt x="334" y="454"/>
                          </a:lnTo>
                          <a:lnTo>
                            <a:pt x="324" y="426"/>
                          </a:lnTo>
                          <a:lnTo>
                            <a:pt x="402" y="98"/>
                          </a:lnTo>
                          <a:lnTo>
                            <a:pt x="70" y="8"/>
                          </a:lnTo>
                          <a:lnTo>
                            <a:pt x="68" y="0"/>
                          </a:lnTo>
                          <a:lnTo>
                            <a:pt x="70" y="34"/>
                          </a:lnTo>
                          <a:lnTo>
                            <a:pt x="0" y="156"/>
                          </a:lnTo>
                          <a:lnTo>
                            <a:pt x="42" y="278"/>
                          </a:lnTo>
                          <a:lnTo>
                            <a:pt x="32" y="384"/>
                          </a:lnTo>
                          <a:lnTo>
                            <a:pt x="102" y="534"/>
                          </a:lnTo>
                          <a:lnTo>
                            <a:pt x="102" y="614"/>
                          </a:lnTo>
                          <a:lnTo>
                            <a:pt x="122" y="682"/>
                          </a:lnTo>
                          <a:lnTo>
                            <a:pt x="90" y="734"/>
                          </a:lnTo>
                          <a:lnTo>
                            <a:pt x="190" y="870"/>
                          </a:lnTo>
                          <a:lnTo>
                            <a:pt x="190" y="1006"/>
                          </a:lnTo>
                          <a:lnTo>
                            <a:pt x="360" y="1114"/>
                          </a:lnTo>
                          <a:lnTo>
                            <a:pt x="360" y="1178"/>
                          </a:lnTo>
                          <a:lnTo>
                            <a:pt x="450" y="1236"/>
                          </a:lnTo>
                          <a:lnTo>
                            <a:pt x="450" y="1342"/>
                          </a:lnTo>
                          <a:lnTo>
                            <a:pt x="668" y="1354"/>
                          </a:lnTo>
                          <a:lnTo>
                            <a:pt x="672" y="1358"/>
                          </a:lnTo>
                          <a:lnTo>
                            <a:pt x="668" y="1354"/>
                          </a:lnTo>
                          <a:lnTo>
                            <a:pt x="694" y="1314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 dirty="0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74" name="Freeform 2864"/>
                    <p:cNvSpPr>
                      <a:spLocks/>
                    </p:cNvSpPr>
                    <p:nvPr/>
                  </p:nvSpPr>
                  <p:spPr bwMode="auto">
                    <a:xfrm>
                      <a:off x="1816" y="1295"/>
                      <a:ext cx="656" cy="550"/>
                    </a:xfrm>
                    <a:custGeom>
                      <a:avLst/>
                      <a:gdLst/>
                      <a:ahLst/>
                      <a:cxnLst>
                        <a:cxn ang="0">
                          <a:pos x="26" y="388"/>
                        </a:cxn>
                        <a:cxn ang="0">
                          <a:pos x="28" y="388"/>
                        </a:cxn>
                        <a:cxn ang="0">
                          <a:pos x="0" y="508"/>
                        </a:cxn>
                        <a:cxn ang="0">
                          <a:pos x="192" y="536"/>
                        </a:cxn>
                        <a:cxn ang="0">
                          <a:pos x="650" y="550"/>
                        </a:cxn>
                        <a:cxn ang="0">
                          <a:pos x="656" y="40"/>
                        </a:cxn>
                        <a:cxn ang="0">
                          <a:pos x="64" y="0"/>
                        </a:cxn>
                        <a:cxn ang="0">
                          <a:pos x="26" y="388"/>
                        </a:cxn>
                      </a:cxnLst>
                      <a:rect l="0" t="0" r="r" b="b"/>
                      <a:pathLst>
                        <a:path w="656" h="550">
                          <a:moveTo>
                            <a:pt x="26" y="388"/>
                          </a:moveTo>
                          <a:lnTo>
                            <a:pt x="28" y="388"/>
                          </a:lnTo>
                          <a:lnTo>
                            <a:pt x="0" y="508"/>
                          </a:lnTo>
                          <a:lnTo>
                            <a:pt x="192" y="536"/>
                          </a:lnTo>
                          <a:lnTo>
                            <a:pt x="650" y="550"/>
                          </a:lnTo>
                          <a:lnTo>
                            <a:pt x="656" y="40"/>
                          </a:lnTo>
                          <a:lnTo>
                            <a:pt x="64" y="0"/>
                          </a:lnTo>
                          <a:lnTo>
                            <a:pt x="26" y="388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75" name="Freeform 2865"/>
                    <p:cNvSpPr>
                      <a:spLocks/>
                    </p:cNvSpPr>
                    <p:nvPr/>
                  </p:nvSpPr>
                  <p:spPr bwMode="auto">
                    <a:xfrm>
                      <a:off x="3766" y="2147"/>
                      <a:ext cx="762" cy="324"/>
                    </a:xfrm>
                    <a:custGeom>
                      <a:avLst/>
                      <a:gdLst/>
                      <a:ahLst/>
                      <a:cxnLst>
                        <a:cxn ang="0">
                          <a:pos x="206" y="304"/>
                        </a:cxn>
                        <a:cxn ang="0">
                          <a:pos x="554" y="246"/>
                        </a:cxn>
                        <a:cxn ang="0">
                          <a:pos x="580" y="154"/>
                        </a:cxn>
                        <a:cxn ang="0">
                          <a:pos x="752" y="30"/>
                        </a:cxn>
                        <a:cxn ang="0">
                          <a:pos x="762" y="0"/>
                        </a:cxn>
                        <a:cxn ang="0">
                          <a:pos x="762" y="0"/>
                        </a:cxn>
                        <a:cxn ang="0">
                          <a:pos x="332" y="88"/>
                        </a:cxn>
                        <a:cxn ang="0">
                          <a:pos x="54" y="134"/>
                        </a:cxn>
                        <a:cxn ang="0">
                          <a:pos x="32" y="134"/>
                        </a:cxn>
                        <a:cxn ang="0">
                          <a:pos x="32" y="230"/>
                        </a:cxn>
                        <a:cxn ang="0">
                          <a:pos x="30" y="230"/>
                        </a:cxn>
                        <a:cxn ang="0">
                          <a:pos x="0" y="324"/>
                        </a:cxn>
                        <a:cxn ang="0">
                          <a:pos x="206" y="304"/>
                        </a:cxn>
                      </a:cxnLst>
                      <a:rect l="0" t="0" r="r" b="b"/>
                      <a:pathLst>
                        <a:path w="762" h="324">
                          <a:moveTo>
                            <a:pt x="206" y="304"/>
                          </a:moveTo>
                          <a:lnTo>
                            <a:pt x="554" y="246"/>
                          </a:lnTo>
                          <a:lnTo>
                            <a:pt x="580" y="154"/>
                          </a:lnTo>
                          <a:lnTo>
                            <a:pt x="752" y="30"/>
                          </a:lnTo>
                          <a:lnTo>
                            <a:pt x="762" y="0"/>
                          </a:lnTo>
                          <a:lnTo>
                            <a:pt x="762" y="0"/>
                          </a:lnTo>
                          <a:lnTo>
                            <a:pt x="332" y="88"/>
                          </a:lnTo>
                          <a:lnTo>
                            <a:pt x="54" y="134"/>
                          </a:lnTo>
                          <a:lnTo>
                            <a:pt x="32" y="134"/>
                          </a:lnTo>
                          <a:lnTo>
                            <a:pt x="32" y="230"/>
                          </a:lnTo>
                          <a:lnTo>
                            <a:pt x="30" y="230"/>
                          </a:lnTo>
                          <a:lnTo>
                            <a:pt x="0" y="324"/>
                          </a:lnTo>
                          <a:lnTo>
                            <a:pt x="206" y="304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76" name="Freeform 2866"/>
                    <p:cNvSpPr>
                      <a:spLocks/>
                    </p:cNvSpPr>
                    <p:nvPr/>
                  </p:nvSpPr>
                  <p:spPr bwMode="auto">
                    <a:xfrm>
                      <a:off x="4324" y="1975"/>
                      <a:ext cx="788" cy="418"/>
                    </a:xfrm>
                    <a:custGeom>
                      <a:avLst/>
                      <a:gdLst/>
                      <a:ahLst/>
                      <a:cxnLst>
                        <a:cxn ang="0">
                          <a:pos x="196" y="202"/>
                        </a:cxn>
                        <a:cxn ang="0">
                          <a:pos x="26" y="326"/>
                        </a:cxn>
                        <a:cxn ang="0">
                          <a:pos x="0" y="418"/>
                        </a:cxn>
                        <a:cxn ang="0">
                          <a:pos x="62" y="408"/>
                        </a:cxn>
                        <a:cxn ang="0">
                          <a:pos x="312" y="310"/>
                        </a:cxn>
                        <a:cxn ang="0">
                          <a:pos x="344" y="344"/>
                        </a:cxn>
                        <a:cxn ang="0">
                          <a:pos x="424" y="326"/>
                        </a:cxn>
                        <a:cxn ang="0">
                          <a:pos x="558" y="414"/>
                        </a:cxn>
                        <a:cxn ang="0">
                          <a:pos x="560" y="408"/>
                        </a:cxn>
                        <a:cxn ang="0">
                          <a:pos x="628" y="368"/>
                        </a:cxn>
                        <a:cxn ang="0">
                          <a:pos x="628" y="328"/>
                        </a:cxn>
                        <a:cxn ang="0">
                          <a:pos x="678" y="248"/>
                        </a:cxn>
                        <a:cxn ang="0">
                          <a:pos x="738" y="248"/>
                        </a:cxn>
                        <a:cxn ang="0">
                          <a:pos x="788" y="128"/>
                        </a:cxn>
                        <a:cxn ang="0">
                          <a:pos x="788" y="46"/>
                        </a:cxn>
                        <a:cxn ang="0">
                          <a:pos x="754" y="0"/>
                        </a:cxn>
                        <a:cxn ang="0">
                          <a:pos x="208" y="170"/>
                        </a:cxn>
                        <a:cxn ang="0">
                          <a:pos x="196" y="202"/>
                        </a:cxn>
                      </a:cxnLst>
                      <a:rect l="0" t="0" r="r" b="b"/>
                      <a:pathLst>
                        <a:path w="788" h="418">
                          <a:moveTo>
                            <a:pt x="196" y="202"/>
                          </a:moveTo>
                          <a:lnTo>
                            <a:pt x="26" y="326"/>
                          </a:lnTo>
                          <a:lnTo>
                            <a:pt x="0" y="418"/>
                          </a:lnTo>
                          <a:lnTo>
                            <a:pt x="62" y="408"/>
                          </a:lnTo>
                          <a:lnTo>
                            <a:pt x="312" y="310"/>
                          </a:lnTo>
                          <a:lnTo>
                            <a:pt x="344" y="344"/>
                          </a:lnTo>
                          <a:lnTo>
                            <a:pt x="424" y="326"/>
                          </a:lnTo>
                          <a:lnTo>
                            <a:pt x="558" y="414"/>
                          </a:lnTo>
                          <a:lnTo>
                            <a:pt x="560" y="408"/>
                          </a:lnTo>
                          <a:lnTo>
                            <a:pt x="628" y="368"/>
                          </a:lnTo>
                          <a:lnTo>
                            <a:pt x="628" y="328"/>
                          </a:lnTo>
                          <a:lnTo>
                            <a:pt x="678" y="248"/>
                          </a:lnTo>
                          <a:lnTo>
                            <a:pt x="738" y="248"/>
                          </a:lnTo>
                          <a:lnTo>
                            <a:pt x="788" y="128"/>
                          </a:lnTo>
                          <a:lnTo>
                            <a:pt x="788" y="46"/>
                          </a:lnTo>
                          <a:lnTo>
                            <a:pt x="754" y="0"/>
                          </a:lnTo>
                          <a:lnTo>
                            <a:pt x="208" y="170"/>
                          </a:lnTo>
                          <a:lnTo>
                            <a:pt x="196" y="202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77" name="Freeform 2867"/>
                    <p:cNvSpPr>
                      <a:spLocks/>
                    </p:cNvSpPr>
                    <p:nvPr/>
                  </p:nvSpPr>
                  <p:spPr bwMode="auto">
                    <a:xfrm>
                      <a:off x="5106" y="1349"/>
                      <a:ext cx="110" cy="76"/>
                    </a:xfrm>
                    <a:custGeom>
                      <a:avLst/>
                      <a:gdLst/>
                      <a:ahLst/>
                      <a:cxnLst>
                        <a:cxn ang="0">
                          <a:pos x="14" y="38"/>
                        </a:cxn>
                        <a:cxn ang="0">
                          <a:pos x="0" y="76"/>
                        </a:cxn>
                        <a:cxn ang="0">
                          <a:pos x="46" y="52"/>
                        </a:cxn>
                        <a:cxn ang="0">
                          <a:pos x="106" y="12"/>
                        </a:cxn>
                        <a:cxn ang="0">
                          <a:pos x="110" y="0"/>
                        </a:cxn>
                        <a:cxn ang="0">
                          <a:pos x="98" y="0"/>
                        </a:cxn>
                        <a:cxn ang="0">
                          <a:pos x="14" y="38"/>
                        </a:cxn>
                      </a:cxnLst>
                      <a:rect l="0" t="0" r="r" b="b"/>
                      <a:pathLst>
                        <a:path w="110" h="76">
                          <a:moveTo>
                            <a:pt x="14" y="38"/>
                          </a:moveTo>
                          <a:lnTo>
                            <a:pt x="0" y="76"/>
                          </a:lnTo>
                          <a:lnTo>
                            <a:pt x="46" y="52"/>
                          </a:lnTo>
                          <a:lnTo>
                            <a:pt x="106" y="12"/>
                          </a:lnTo>
                          <a:lnTo>
                            <a:pt x="110" y="0"/>
                          </a:lnTo>
                          <a:lnTo>
                            <a:pt x="98" y="0"/>
                          </a:lnTo>
                          <a:lnTo>
                            <a:pt x="14" y="38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78" name="Freeform 2868"/>
                    <p:cNvSpPr>
                      <a:spLocks/>
                    </p:cNvSpPr>
                    <p:nvPr/>
                  </p:nvSpPr>
                  <p:spPr bwMode="auto">
                    <a:xfrm>
                      <a:off x="2628" y="1945"/>
                      <a:ext cx="700" cy="362"/>
                    </a:xfrm>
                    <a:custGeom>
                      <a:avLst/>
                      <a:gdLst/>
                      <a:ahLst/>
                      <a:cxnLst>
                        <a:cxn ang="0">
                          <a:pos x="626" y="62"/>
                        </a:cxn>
                        <a:cxn ang="0">
                          <a:pos x="642" y="0"/>
                        </a:cxn>
                        <a:cxn ang="0">
                          <a:pos x="606" y="0"/>
                        </a:cxn>
                        <a:cxn ang="0">
                          <a:pos x="608" y="0"/>
                        </a:cxn>
                        <a:cxn ang="0">
                          <a:pos x="0" y="8"/>
                        </a:cxn>
                        <a:cxn ang="0">
                          <a:pos x="10" y="362"/>
                        </a:cxn>
                        <a:cxn ang="0">
                          <a:pos x="700" y="338"/>
                        </a:cxn>
                        <a:cxn ang="0">
                          <a:pos x="680" y="90"/>
                        </a:cxn>
                        <a:cxn ang="0">
                          <a:pos x="626" y="62"/>
                        </a:cxn>
                      </a:cxnLst>
                      <a:rect l="0" t="0" r="r" b="b"/>
                      <a:pathLst>
                        <a:path w="700" h="362">
                          <a:moveTo>
                            <a:pt x="626" y="62"/>
                          </a:moveTo>
                          <a:lnTo>
                            <a:pt x="642" y="0"/>
                          </a:lnTo>
                          <a:lnTo>
                            <a:pt x="606" y="0"/>
                          </a:lnTo>
                          <a:lnTo>
                            <a:pt x="608" y="0"/>
                          </a:lnTo>
                          <a:lnTo>
                            <a:pt x="0" y="8"/>
                          </a:lnTo>
                          <a:lnTo>
                            <a:pt x="10" y="362"/>
                          </a:lnTo>
                          <a:lnTo>
                            <a:pt x="700" y="338"/>
                          </a:lnTo>
                          <a:lnTo>
                            <a:pt x="680" y="90"/>
                          </a:lnTo>
                          <a:lnTo>
                            <a:pt x="626" y="62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79" name="Freeform 2869"/>
                    <p:cNvSpPr>
                      <a:spLocks/>
                    </p:cNvSpPr>
                    <p:nvPr/>
                  </p:nvSpPr>
                  <p:spPr bwMode="auto">
                    <a:xfrm>
                      <a:off x="3908" y="1089"/>
                      <a:ext cx="390" cy="510"/>
                    </a:xfrm>
                    <a:custGeom>
                      <a:avLst/>
                      <a:gdLst/>
                      <a:ahLst/>
                      <a:cxnLst>
                        <a:cxn ang="0">
                          <a:pos x="350" y="464"/>
                        </a:cxn>
                        <a:cxn ang="0">
                          <a:pos x="338" y="460"/>
                        </a:cxn>
                        <a:cxn ang="0">
                          <a:pos x="390" y="284"/>
                        </a:cxn>
                        <a:cxn ang="0">
                          <a:pos x="320" y="164"/>
                        </a:cxn>
                        <a:cxn ang="0">
                          <a:pos x="280" y="190"/>
                        </a:cxn>
                        <a:cxn ang="0">
                          <a:pos x="250" y="14"/>
                        </a:cxn>
                        <a:cxn ang="0">
                          <a:pos x="100" y="0"/>
                        </a:cxn>
                        <a:cxn ang="0">
                          <a:pos x="100" y="28"/>
                        </a:cxn>
                        <a:cxn ang="0">
                          <a:pos x="22" y="124"/>
                        </a:cxn>
                        <a:cxn ang="0">
                          <a:pos x="0" y="232"/>
                        </a:cxn>
                        <a:cxn ang="0">
                          <a:pos x="12" y="272"/>
                        </a:cxn>
                        <a:cxn ang="0">
                          <a:pos x="50" y="378"/>
                        </a:cxn>
                        <a:cxn ang="0">
                          <a:pos x="50" y="486"/>
                        </a:cxn>
                        <a:cxn ang="0">
                          <a:pos x="24" y="510"/>
                        </a:cxn>
                        <a:cxn ang="0">
                          <a:pos x="212" y="506"/>
                        </a:cxn>
                        <a:cxn ang="0">
                          <a:pos x="350" y="464"/>
                        </a:cxn>
                      </a:cxnLst>
                      <a:rect l="0" t="0" r="r" b="b"/>
                      <a:pathLst>
                        <a:path w="390" h="510">
                          <a:moveTo>
                            <a:pt x="350" y="464"/>
                          </a:moveTo>
                          <a:lnTo>
                            <a:pt x="338" y="460"/>
                          </a:lnTo>
                          <a:lnTo>
                            <a:pt x="390" y="284"/>
                          </a:lnTo>
                          <a:lnTo>
                            <a:pt x="320" y="164"/>
                          </a:lnTo>
                          <a:lnTo>
                            <a:pt x="280" y="190"/>
                          </a:lnTo>
                          <a:lnTo>
                            <a:pt x="250" y="14"/>
                          </a:lnTo>
                          <a:lnTo>
                            <a:pt x="100" y="0"/>
                          </a:lnTo>
                          <a:lnTo>
                            <a:pt x="100" y="28"/>
                          </a:lnTo>
                          <a:lnTo>
                            <a:pt x="22" y="124"/>
                          </a:lnTo>
                          <a:lnTo>
                            <a:pt x="0" y="232"/>
                          </a:lnTo>
                          <a:lnTo>
                            <a:pt x="12" y="272"/>
                          </a:lnTo>
                          <a:lnTo>
                            <a:pt x="50" y="378"/>
                          </a:lnTo>
                          <a:lnTo>
                            <a:pt x="50" y="486"/>
                          </a:lnTo>
                          <a:lnTo>
                            <a:pt x="24" y="510"/>
                          </a:lnTo>
                          <a:lnTo>
                            <a:pt x="212" y="506"/>
                          </a:lnTo>
                          <a:lnTo>
                            <a:pt x="350" y="464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80" name="Freeform 2870"/>
                    <p:cNvSpPr>
                      <a:spLocks/>
                    </p:cNvSpPr>
                    <p:nvPr/>
                  </p:nvSpPr>
                  <p:spPr bwMode="auto">
                    <a:xfrm>
                      <a:off x="1028" y="1531"/>
                      <a:ext cx="540" cy="942"/>
                    </a:xfrm>
                    <a:custGeom>
                      <a:avLst/>
                      <a:gdLst/>
                      <a:ahLst/>
                      <a:cxnLst>
                        <a:cxn ang="0">
                          <a:pos x="468" y="688"/>
                        </a:cxn>
                        <a:cxn ang="0">
                          <a:pos x="540" y="98"/>
                        </a:cxn>
                        <a:cxn ang="0">
                          <a:pos x="302" y="50"/>
                        </a:cxn>
                        <a:cxn ang="0">
                          <a:pos x="302" y="46"/>
                        </a:cxn>
                        <a:cxn ang="0">
                          <a:pos x="76" y="0"/>
                        </a:cxn>
                        <a:cxn ang="0">
                          <a:pos x="0" y="328"/>
                        </a:cxn>
                        <a:cxn ang="0">
                          <a:pos x="10" y="356"/>
                        </a:cxn>
                        <a:cxn ang="0">
                          <a:pos x="0" y="384"/>
                        </a:cxn>
                        <a:cxn ang="0">
                          <a:pos x="384" y="942"/>
                        </a:cxn>
                        <a:cxn ang="0">
                          <a:pos x="414" y="794"/>
                        </a:cxn>
                        <a:cxn ang="0">
                          <a:pos x="454" y="806"/>
                        </a:cxn>
                        <a:cxn ang="0">
                          <a:pos x="468" y="688"/>
                        </a:cxn>
                        <a:cxn ang="0">
                          <a:pos x="468" y="688"/>
                        </a:cxn>
                        <a:cxn ang="0">
                          <a:pos x="468" y="688"/>
                        </a:cxn>
                      </a:cxnLst>
                      <a:rect l="0" t="0" r="r" b="b"/>
                      <a:pathLst>
                        <a:path w="540" h="942">
                          <a:moveTo>
                            <a:pt x="468" y="688"/>
                          </a:moveTo>
                          <a:lnTo>
                            <a:pt x="540" y="98"/>
                          </a:lnTo>
                          <a:lnTo>
                            <a:pt x="302" y="50"/>
                          </a:lnTo>
                          <a:lnTo>
                            <a:pt x="302" y="46"/>
                          </a:lnTo>
                          <a:lnTo>
                            <a:pt x="76" y="0"/>
                          </a:lnTo>
                          <a:lnTo>
                            <a:pt x="0" y="328"/>
                          </a:lnTo>
                          <a:lnTo>
                            <a:pt x="10" y="356"/>
                          </a:lnTo>
                          <a:lnTo>
                            <a:pt x="0" y="384"/>
                          </a:lnTo>
                          <a:lnTo>
                            <a:pt x="384" y="942"/>
                          </a:lnTo>
                          <a:lnTo>
                            <a:pt x="414" y="794"/>
                          </a:lnTo>
                          <a:lnTo>
                            <a:pt x="454" y="806"/>
                          </a:lnTo>
                          <a:lnTo>
                            <a:pt x="468" y="688"/>
                          </a:lnTo>
                          <a:lnTo>
                            <a:pt x="468" y="688"/>
                          </a:lnTo>
                          <a:lnTo>
                            <a:pt x="468" y="688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81" name="Freeform 2871"/>
                    <p:cNvSpPr>
                      <a:spLocks/>
                    </p:cNvSpPr>
                    <p:nvPr/>
                  </p:nvSpPr>
                  <p:spPr bwMode="auto">
                    <a:xfrm>
                      <a:off x="5194" y="1185"/>
                      <a:ext cx="86" cy="15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8"/>
                        </a:cxn>
                        <a:cxn ang="0">
                          <a:pos x="26" y="156"/>
                        </a:cxn>
                        <a:cxn ang="0">
                          <a:pos x="48" y="108"/>
                        </a:cxn>
                        <a:cxn ang="0">
                          <a:pos x="86" y="40"/>
                        </a:cxn>
                        <a:cxn ang="0">
                          <a:pos x="50" y="0"/>
                        </a:cxn>
                        <a:cxn ang="0">
                          <a:pos x="0" y="18"/>
                        </a:cxn>
                      </a:cxnLst>
                      <a:rect l="0" t="0" r="r" b="b"/>
                      <a:pathLst>
                        <a:path w="86" h="156">
                          <a:moveTo>
                            <a:pt x="0" y="18"/>
                          </a:moveTo>
                          <a:lnTo>
                            <a:pt x="26" y="156"/>
                          </a:lnTo>
                          <a:lnTo>
                            <a:pt x="48" y="108"/>
                          </a:lnTo>
                          <a:lnTo>
                            <a:pt x="86" y="40"/>
                          </a:lnTo>
                          <a:lnTo>
                            <a:pt x="50" y="0"/>
                          </a:lnTo>
                          <a:lnTo>
                            <a:pt x="0" y="18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82" name="Freeform 2872"/>
                    <p:cNvSpPr>
                      <a:spLocks/>
                    </p:cNvSpPr>
                    <p:nvPr/>
                  </p:nvSpPr>
                  <p:spPr bwMode="auto">
                    <a:xfrm>
                      <a:off x="4366" y="1699"/>
                      <a:ext cx="710" cy="474"/>
                    </a:xfrm>
                    <a:custGeom>
                      <a:avLst/>
                      <a:gdLst/>
                      <a:ahLst/>
                      <a:cxnLst>
                        <a:cxn ang="0">
                          <a:pos x="492" y="106"/>
                        </a:cxn>
                        <a:cxn ang="0">
                          <a:pos x="502" y="26"/>
                        </a:cxn>
                        <a:cxn ang="0">
                          <a:pos x="442" y="0"/>
                        </a:cxn>
                        <a:cxn ang="0">
                          <a:pos x="424" y="26"/>
                        </a:cxn>
                        <a:cxn ang="0">
                          <a:pos x="386" y="26"/>
                        </a:cxn>
                        <a:cxn ang="0">
                          <a:pos x="344" y="84"/>
                        </a:cxn>
                        <a:cxn ang="0">
                          <a:pos x="314" y="158"/>
                        </a:cxn>
                        <a:cxn ang="0">
                          <a:pos x="286" y="132"/>
                        </a:cxn>
                        <a:cxn ang="0">
                          <a:pos x="256" y="296"/>
                        </a:cxn>
                        <a:cxn ang="0">
                          <a:pos x="184" y="340"/>
                        </a:cxn>
                        <a:cxn ang="0">
                          <a:pos x="112" y="306"/>
                        </a:cxn>
                        <a:cxn ang="0">
                          <a:pos x="60" y="402"/>
                        </a:cxn>
                        <a:cxn ang="0">
                          <a:pos x="0" y="474"/>
                        </a:cxn>
                        <a:cxn ang="0">
                          <a:pos x="164" y="444"/>
                        </a:cxn>
                        <a:cxn ang="0">
                          <a:pos x="710" y="272"/>
                        </a:cxn>
                        <a:cxn ang="0">
                          <a:pos x="666" y="214"/>
                        </a:cxn>
                        <a:cxn ang="0">
                          <a:pos x="698" y="96"/>
                        </a:cxn>
                        <a:cxn ang="0">
                          <a:pos x="614" y="116"/>
                        </a:cxn>
                        <a:cxn ang="0">
                          <a:pos x="492" y="106"/>
                        </a:cxn>
                      </a:cxnLst>
                      <a:rect l="0" t="0" r="r" b="b"/>
                      <a:pathLst>
                        <a:path w="710" h="474">
                          <a:moveTo>
                            <a:pt x="492" y="106"/>
                          </a:moveTo>
                          <a:lnTo>
                            <a:pt x="502" y="26"/>
                          </a:lnTo>
                          <a:lnTo>
                            <a:pt x="442" y="0"/>
                          </a:lnTo>
                          <a:lnTo>
                            <a:pt x="424" y="26"/>
                          </a:lnTo>
                          <a:lnTo>
                            <a:pt x="386" y="26"/>
                          </a:lnTo>
                          <a:lnTo>
                            <a:pt x="344" y="84"/>
                          </a:lnTo>
                          <a:lnTo>
                            <a:pt x="314" y="158"/>
                          </a:lnTo>
                          <a:lnTo>
                            <a:pt x="286" y="132"/>
                          </a:lnTo>
                          <a:lnTo>
                            <a:pt x="256" y="296"/>
                          </a:lnTo>
                          <a:lnTo>
                            <a:pt x="184" y="340"/>
                          </a:lnTo>
                          <a:lnTo>
                            <a:pt x="112" y="306"/>
                          </a:lnTo>
                          <a:lnTo>
                            <a:pt x="60" y="402"/>
                          </a:lnTo>
                          <a:lnTo>
                            <a:pt x="0" y="474"/>
                          </a:lnTo>
                          <a:lnTo>
                            <a:pt x="164" y="444"/>
                          </a:lnTo>
                          <a:lnTo>
                            <a:pt x="710" y="272"/>
                          </a:lnTo>
                          <a:lnTo>
                            <a:pt x="666" y="214"/>
                          </a:lnTo>
                          <a:lnTo>
                            <a:pt x="698" y="96"/>
                          </a:lnTo>
                          <a:lnTo>
                            <a:pt x="614" y="116"/>
                          </a:lnTo>
                          <a:lnTo>
                            <a:pt x="492" y="106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83" name="Freeform 2873"/>
                    <p:cNvSpPr>
                      <a:spLocks/>
                    </p:cNvSpPr>
                    <p:nvPr/>
                  </p:nvSpPr>
                  <p:spPr bwMode="auto">
                    <a:xfrm>
                      <a:off x="4630" y="1591"/>
                      <a:ext cx="442" cy="222"/>
                    </a:xfrm>
                    <a:custGeom>
                      <a:avLst/>
                      <a:gdLst/>
                      <a:ahLst/>
                      <a:cxnLst>
                        <a:cxn ang="0">
                          <a:pos x="316" y="0"/>
                        </a:cxn>
                        <a:cxn ang="0">
                          <a:pos x="0" y="108"/>
                        </a:cxn>
                        <a:cxn ang="0">
                          <a:pos x="24" y="150"/>
                        </a:cxn>
                        <a:cxn ang="0">
                          <a:pos x="126" y="94"/>
                        </a:cxn>
                        <a:cxn ang="0">
                          <a:pos x="178" y="106"/>
                        </a:cxn>
                        <a:cxn ang="0">
                          <a:pos x="178" y="104"/>
                        </a:cxn>
                        <a:cxn ang="0">
                          <a:pos x="180" y="106"/>
                        </a:cxn>
                        <a:cxn ang="0">
                          <a:pos x="180" y="106"/>
                        </a:cxn>
                        <a:cxn ang="0">
                          <a:pos x="242" y="132"/>
                        </a:cxn>
                        <a:cxn ang="0">
                          <a:pos x="232" y="212"/>
                        </a:cxn>
                        <a:cxn ang="0">
                          <a:pos x="354" y="222"/>
                        </a:cxn>
                        <a:cxn ang="0">
                          <a:pos x="436" y="200"/>
                        </a:cxn>
                        <a:cxn ang="0">
                          <a:pos x="442" y="174"/>
                        </a:cxn>
                        <a:cxn ang="0">
                          <a:pos x="442" y="134"/>
                        </a:cxn>
                        <a:cxn ang="0">
                          <a:pos x="374" y="162"/>
                        </a:cxn>
                        <a:cxn ang="0">
                          <a:pos x="316" y="0"/>
                        </a:cxn>
                      </a:cxnLst>
                      <a:rect l="0" t="0" r="r" b="b"/>
                      <a:pathLst>
                        <a:path w="442" h="222">
                          <a:moveTo>
                            <a:pt x="316" y="0"/>
                          </a:moveTo>
                          <a:lnTo>
                            <a:pt x="0" y="108"/>
                          </a:lnTo>
                          <a:lnTo>
                            <a:pt x="24" y="150"/>
                          </a:lnTo>
                          <a:lnTo>
                            <a:pt x="126" y="94"/>
                          </a:lnTo>
                          <a:lnTo>
                            <a:pt x="178" y="106"/>
                          </a:lnTo>
                          <a:lnTo>
                            <a:pt x="178" y="104"/>
                          </a:lnTo>
                          <a:lnTo>
                            <a:pt x="180" y="106"/>
                          </a:lnTo>
                          <a:lnTo>
                            <a:pt x="180" y="106"/>
                          </a:lnTo>
                          <a:lnTo>
                            <a:pt x="242" y="132"/>
                          </a:lnTo>
                          <a:lnTo>
                            <a:pt x="232" y="212"/>
                          </a:lnTo>
                          <a:lnTo>
                            <a:pt x="354" y="222"/>
                          </a:lnTo>
                          <a:lnTo>
                            <a:pt x="436" y="200"/>
                          </a:lnTo>
                          <a:lnTo>
                            <a:pt x="442" y="174"/>
                          </a:lnTo>
                          <a:lnTo>
                            <a:pt x="442" y="134"/>
                          </a:lnTo>
                          <a:lnTo>
                            <a:pt x="374" y="162"/>
                          </a:lnTo>
                          <a:lnTo>
                            <a:pt x="316" y="0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84" name="Freeform 2874"/>
                    <p:cNvSpPr>
                      <a:spLocks/>
                    </p:cNvSpPr>
                    <p:nvPr/>
                  </p:nvSpPr>
                  <p:spPr bwMode="auto">
                    <a:xfrm>
                      <a:off x="2626" y="1951"/>
                      <a:ext cx="12" cy="356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2"/>
                        </a:cxn>
                        <a:cxn ang="0">
                          <a:pos x="2" y="0"/>
                        </a:cxn>
                        <a:cxn ang="0">
                          <a:pos x="0" y="0"/>
                        </a:cxn>
                        <a:cxn ang="0">
                          <a:pos x="8" y="356"/>
                        </a:cxn>
                        <a:cxn ang="0">
                          <a:pos x="12" y="356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</a:cxnLst>
                      <a:rect l="0" t="0" r="r" b="b"/>
                      <a:pathLst>
                        <a:path w="12" h="356">
                          <a:moveTo>
                            <a:pt x="2" y="2"/>
                          </a:moveTo>
                          <a:lnTo>
                            <a:pt x="2" y="0"/>
                          </a:lnTo>
                          <a:lnTo>
                            <a:pt x="0" y="0"/>
                          </a:lnTo>
                          <a:lnTo>
                            <a:pt x="8" y="356"/>
                          </a:lnTo>
                          <a:lnTo>
                            <a:pt x="12" y="356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85" name="Freeform 2875"/>
                    <p:cNvSpPr>
                      <a:spLocks/>
                    </p:cNvSpPr>
                    <p:nvPr/>
                  </p:nvSpPr>
                  <p:spPr bwMode="auto">
                    <a:xfrm>
                      <a:off x="3202" y="1875"/>
                      <a:ext cx="2" cy="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"/>
                        </a:cxn>
                        <a:cxn ang="0">
                          <a:pos x="2" y="2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2" h="2">
                          <a:moveTo>
                            <a:pt x="0" y="0"/>
                          </a:moveTo>
                          <a:lnTo>
                            <a:pt x="0" y="2"/>
                          </a:lnTo>
                          <a:lnTo>
                            <a:pt x="2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86" name="Freeform 2876"/>
                    <p:cNvSpPr>
                      <a:spLocks/>
                    </p:cNvSpPr>
                    <p:nvPr/>
                  </p:nvSpPr>
                  <p:spPr bwMode="auto">
                    <a:xfrm>
                      <a:off x="3210" y="1865"/>
                      <a:ext cx="346" cy="12"/>
                    </a:xfrm>
                    <a:custGeom>
                      <a:avLst/>
                      <a:gdLst/>
                      <a:ahLst/>
                      <a:cxnLst>
                        <a:cxn ang="0">
                          <a:pos x="346" y="0"/>
                        </a:cxn>
                        <a:cxn ang="0">
                          <a:pos x="0" y="10"/>
                        </a:cxn>
                        <a:cxn ang="0">
                          <a:pos x="0" y="12"/>
                        </a:cxn>
                        <a:cxn ang="0">
                          <a:pos x="346" y="4"/>
                        </a:cxn>
                        <a:cxn ang="0">
                          <a:pos x="346" y="0"/>
                        </a:cxn>
                      </a:cxnLst>
                      <a:rect l="0" t="0" r="r" b="b"/>
                      <a:pathLst>
                        <a:path w="346" h="12">
                          <a:moveTo>
                            <a:pt x="346" y="0"/>
                          </a:moveTo>
                          <a:lnTo>
                            <a:pt x="0" y="10"/>
                          </a:lnTo>
                          <a:lnTo>
                            <a:pt x="0" y="12"/>
                          </a:lnTo>
                          <a:lnTo>
                            <a:pt x="346" y="4"/>
                          </a:lnTo>
                          <a:lnTo>
                            <a:pt x="346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87" name="Rectangle 28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22" y="3015"/>
                      <a:ext cx="2" cy="4"/>
                    </a:xfrm>
                    <a:prstGeom prst="rect">
                      <a:avLst/>
                    </a:pr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88" name="Freeform 2878"/>
                    <p:cNvSpPr>
                      <a:spLocks/>
                    </p:cNvSpPr>
                    <p:nvPr/>
                  </p:nvSpPr>
                  <p:spPr bwMode="auto">
                    <a:xfrm>
                      <a:off x="3970" y="2457"/>
                      <a:ext cx="54" cy="55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52" y="558"/>
                        </a:cxn>
                        <a:cxn ang="0">
                          <a:pos x="54" y="558"/>
                        </a:cxn>
                        <a:cxn ang="0">
                          <a:pos x="2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54" h="558">
                          <a:moveTo>
                            <a:pt x="0" y="0"/>
                          </a:moveTo>
                          <a:lnTo>
                            <a:pt x="52" y="558"/>
                          </a:lnTo>
                          <a:lnTo>
                            <a:pt x="54" y="558"/>
                          </a:lnTo>
                          <a:lnTo>
                            <a:pt x="2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89" name="Freeform 2879"/>
                    <p:cNvSpPr>
                      <a:spLocks/>
                    </p:cNvSpPr>
                    <p:nvPr/>
                  </p:nvSpPr>
                  <p:spPr bwMode="auto">
                    <a:xfrm>
                      <a:off x="4320" y="2145"/>
                      <a:ext cx="212" cy="248"/>
                    </a:xfrm>
                    <a:custGeom>
                      <a:avLst/>
                      <a:gdLst/>
                      <a:ahLst/>
                      <a:cxnLst>
                        <a:cxn ang="0">
                          <a:pos x="26" y="156"/>
                        </a:cxn>
                        <a:cxn ang="0">
                          <a:pos x="0" y="248"/>
                        </a:cxn>
                        <a:cxn ang="0">
                          <a:pos x="4" y="248"/>
                        </a:cxn>
                        <a:cxn ang="0">
                          <a:pos x="30" y="156"/>
                        </a:cxn>
                        <a:cxn ang="0">
                          <a:pos x="200" y="32"/>
                        </a:cxn>
                        <a:cxn ang="0">
                          <a:pos x="212" y="0"/>
                        </a:cxn>
                        <a:cxn ang="0">
                          <a:pos x="208" y="2"/>
                        </a:cxn>
                        <a:cxn ang="0">
                          <a:pos x="198" y="32"/>
                        </a:cxn>
                        <a:cxn ang="0">
                          <a:pos x="26" y="156"/>
                        </a:cxn>
                      </a:cxnLst>
                      <a:rect l="0" t="0" r="r" b="b"/>
                      <a:pathLst>
                        <a:path w="212" h="248">
                          <a:moveTo>
                            <a:pt x="26" y="156"/>
                          </a:moveTo>
                          <a:lnTo>
                            <a:pt x="0" y="248"/>
                          </a:lnTo>
                          <a:lnTo>
                            <a:pt x="4" y="248"/>
                          </a:lnTo>
                          <a:lnTo>
                            <a:pt x="30" y="156"/>
                          </a:lnTo>
                          <a:lnTo>
                            <a:pt x="200" y="32"/>
                          </a:lnTo>
                          <a:lnTo>
                            <a:pt x="212" y="0"/>
                          </a:lnTo>
                          <a:lnTo>
                            <a:pt x="208" y="2"/>
                          </a:lnTo>
                          <a:lnTo>
                            <a:pt x="198" y="32"/>
                          </a:lnTo>
                          <a:lnTo>
                            <a:pt x="26" y="156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90" name="Freeform 2880"/>
                    <p:cNvSpPr>
                      <a:spLocks/>
                    </p:cNvSpPr>
                    <p:nvPr/>
                  </p:nvSpPr>
                  <p:spPr bwMode="auto">
                    <a:xfrm>
                      <a:off x="4476" y="2001"/>
                      <a:ext cx="2" cy="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2" y="2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2" h="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2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91" name="Freeform 2881"/>
                    <p:cNvSpPr>
                      <a:spLocks/>
                    </p:cNvSpPr>
                    <p:nvPr/>
                  </p:nvSpPr>
                  <p:spPr bwMode="auto">
                    <a:xfrm>
                      <a:off x="4360" y="2003"/>
                      <a:ext cx="118" cy="172"/>
                    </a:xfrm>
                    <a:custGeom>
                      <a:avLst/>
                      <a:gdLst/>
                      <a:ahLst/>
                      <a:cxnLst>
                        <a:cxn ang="0">
                          <a:pos x="64" y="98"/>
                        </a:cxn>
                        <a:cxn ang="0">
                          <a:pos x="0" y="172"/>
                        </a:cxn>
                        <a:cxn ang="0">
                          <a:pos x="6" y="170"/>
                        </a:cxn>
                        <a:cxn ang="0">
                          <a:pos x="6" y="170"/>
                        </a:cxn>
                        <a:cxn ang="0">
                          <a:pos x="66" y="98"/>
                        </a:cxn>
                        <a:cxn ang="0">
                          <a:pos x="118" y="2"/>
                        </a:cxn>
                        <a:cxn ang="0">
                          <a:pos x="114" y="0"/>
                        </a:cxn>
                        <a:cxn ang="0">
                          <a:pos x="64" y="98"/>
                        </a:cxn>
                      </a:cxnLst>
                      <a:rect l="0" t="0" r="r" b="b"/>
                      <a:pathLst>
                        <a:path w="118" h="172">
                          <a:moveTo>
                            <a:pt x="64" y="98"/>
                          </a:moveTo>
                          <a:lnTo>
                            <a:pt x="0" y="172"/>
                          </a:lnTo>
                          <a:lnTo>
                            <a:pt x="6" y="170"/>
                          </a:lnTo>
                          <a:lnTo>
                            <a:pt x="6" y="170"/>
                          </a:lnTo>
                          <a:lnTo>
                            <a:pt x="66" y="98"/>
                          </a:lnTo>
                          <a:lnTo>
                            <a:pt x="118" y="2"/>
                          </a:lnTo>
                          <a:lnTo>
                            <a:pt x="114" y="0"/>
                          </a:lnTo>
                          <a:lnTo>
                            <a:pt x="64" y="98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92" name="Freeform 2882"/>
                    <p:cNvSpPr>
                      <a:spLocks/>
                    </p:cNvSpPr>
                    <p:nvPr/>
                  </p:nvSpPr>
                  <p:spPr bwMode="auto">
                    <a:xfrm>
                      <a:off x="5072" y="1655"/>
                      <a:ext cx="2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6"/>
                        </a:cxn>
                        <a:cxn ang="0">
                          <a:pos x="2" y="2"/>
                        </a:cxn>
                        <a:cxn ang="0">
                          <a:pos x="0" y="0"/>
                        </a:cxn>
                        <a:cxn ang="0">
                          <a:pos x="0" y="6"/>
                        </a:cxn>
                        <a:cxn ang="0">
                          <a:pos x="2" y="6"/>
                        </a:cxn>
                      </a:cxnLst>
                      <a:rect l="0" t="0" r="r" b="b"/>
                      <a:pathLst>
                        <a:path w="2" h="6">
                          <a:moveTo>
                            <a:pt x="2" y="6"/>
                          </a:moveTo>
                          <a:lnTo>
                            <a:pt x="2" y="2"/>
                          </a:lnTo>
                          <a:lnTo>
                            <a:pt x="0" y="0"/>
                          </a:lnTo>
                          <a:lnTo>
                            <a:pt x="0" y="6"/>
                          </a:lnTo>
                          <a:lnTo>
                            <a:pt x="2" y="6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93" name="Freeform 2883"/>
                    <p:cNvSpPr>
                      <a:spLocks/>
                    </p:cNvSpPr>
                    <p:nvPr/>
                  </p:nvSpPr>
                  <p:spPr bwMode="auto">
                    <a:xfrm>
                      <a:off x="4976" y="1581"/>
                      <a:ext cx="96" cy="8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"/>
                        </a:cxn>
                        <a:cxn ang="0">
                          <a:pos x="96" y="80"/>
                        </a:cxn>
                        <a:cxn ang="0">
                          <a:pos x="96" y="74"/>
                        </a:cxn>
                        <a:cxn ang="0">
                          <a:pos x="2" y="0"/>
                        </a:cxn>
                        <a:cxn ang="0">
                          <a:pos x="0" y="2"/>
                        </a:cxn>
                      </a:cxnLst>
                      <a:rect l="0" t="0" r="r" b="b"/>
                      <a:pathLst>
                        <a:path w="96" h="80">
                          <a:moveTo>
                            <a:pt x="0" y="2"/>
                          </a:moveTo>
                          <a:lnTo>
                            <a:pt x="96" y="80"/>
                          </a:lnTo>
                          <a:lnTo>
                            <a:pt x="96" y="74"/>
                          </a:lnTo>
                          <a:lnTo>
                            <a:pt x="2" y="0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94" name="Freeform 2884"/>
                    <p:cNvSpPr>
                      <a:spLocks/>
                    </p:cNvSpPr>
                    <p:nvPr/>
                  </p:nvSpPr>
                  <p:spPr bwMode="auto">
                    <a:xfrm>
                      <a:off x="5104" y="1425"/>
                      <a:ext cx="2" cy="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"/>
                        </a:cxn>
                        <a:cxn ang="0">
                          <a:pos x="2" y="2"/>
                        </a:cxn>
                        <a:cxn ang="0">
                          <a:pos x="2" y="0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</a:cxnLst>
                      <a:rect l="0" t="0" r="r" b="b"/>
                      <a:pathLst>
                        <a:path w="2" h="2">
                          <a:moveTo>
                            <a:pt x="0" y="2"/>
                          </a:moveTo>
                          <a:lnTo>
                            <a:pt x="2" y="2"/>
                          </a:lnTo>
                          <a:lnTo>
                            <a:pt x="2" y="0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95" name="Freeform 2885"/>
                    <p:cNvSpPr>
                      <a:spLocks/>
                    </p:cNvSpPr>
                    <p:nvPr/>
                  </p:nvSpPr>
                  <p:spPr bwMode="auto">
                    <a:xfrm>
                      <a:off x="5216" y="1347"/>
                      <a:ext cx="6" cy="2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0"/>
                        </a:cxn>
                        <a:cxn ang="0">
                          <a:pos x="2" y="0"/>
                        </a:cxn>
                        <a:cxn ang="0">
                          <a:pos x="0" y="2"/>
                        </a:cxn>
                        <a:cxn ang="0">
                          <a:pos x="6" y="2"/>
                        </a:cxn>
                        <a:cxn ang="0">
                          <a:pos x="6" y="0"/>
                        </a:cxn>
                        <a:cxn ang="0">
                          <a:pos x="4" y="0"/>
                        </a:cxn>
                        <a:cxn ang="0">
                          <a:pos x="4" y="0"/>
                        </a:cxn>
                        <a:cxn ang="0">
                          <a:pos x="4" y="0"/>
                        </a:cxn>
                      </a:cxnLst>
                      <a:rect l="0" t="0" r="r" b="b"/>
                      <a:pathLst>
                        <a:path w="6" h="2">
                          <a:moveTo>
                            <a:pt x="4" y="0"/>
                          </a:moveTo>
                          <a:lnTo>
                            <a:pt x="2" y="0"/>
                          </a:lnTo>
                          <a:lnTo>
                            <a:pt x="0" y="2"/>
                          </a:lnTo>
                          <a:lnTo>
                            <a:pt x="6" y="2"/>
                          </a:lnTo>
                          <a:lnTo>
                            <a:pt x="6" y="0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96" name="Freeform 2886"/>
                    <p:cNvSpPr>
                      <a:spLocks/>
                    </p:cNvSpPr>
                    <p:nvPr/>
                  </p:nvSpPr>
                  <p:spPr bwMode="auto">
                    <a:xfrm>
                      <a:off x="4982" y="1347"/>
                      <a:ext cx="236" cy="80"/>
                    </a:xfrm>
                    <a:custGeom>
                      <a:avLst/>
                      <a:gdLst/>
                      <a:ahLst/>
                      <a:cxnLst>
                        <a:cxn ang="0">
                          <a:pos x="222" y="0"/>
                        </a:cxn>
                        <a:cxn ang="0">
                          <a:pos x="136" y="40"/>
                        </a:cxn>
                        <a:cxn ang="0">
                          <a:pos x="124" y="70"/>
                        </a:cxn>
                        <a:cxn ang="0">
                          <a:pos x="0" y="42"/>
                        </a:cxn>
                        <a:cxn ang="0">
                          <a:pos x="0" y="44"/>
                        </a:cxn>
                        <a:cxn ang="0">
                          <a:pos x="124" y="72"/>
                        </a:cxn>
                        <a:cxn ang="0">
                          <a:pos x="122" y="80"/>
                        </a:cxn>
                        <a:cxn ang="0">
                          <a:pos x="124" y="78"/>
                        </a:cxn>
                        <a:cxn ang="0">
                          <a:pos x="138" y="40"/>
                        </a:cxn>
                        <a:cxn ang="0">
                          <a:pos x="222" y="2"/>
                        </a:cxn>
                        <a:cxn ang="0">
                          <a:pos x="234" y="2"/>
                        </a:cxn>
                        <a:cxn ang="0">
                          <a:pos x="236" y="0"/>
                        </a:cxn>
                        <a:cxn ang="0">
                          <a:pos x="222" y="0"/>
                        </a:cxn>
                      </a:cxnLst>
                      <a:rect l="0" t="0" r="r" b="b"/>
                      <a:pathLst>
                        <a:path w="236" h="80">
                          <a:moveTo>
                            <a:pt x="222" y="0"/>
                          </a:moveTo>
                          <a:lnTo>
                            <a:pt x="136" y="40"/>
                          </a:lnTo>
                          <a:lnTo>
                            <a:pt x="124" y="70"/>
                          </a:lnTo>
                          <a:lnTo>
                            <a:pt x="0" y="42"/>
                          </a:lnTo>
                          <a:lnTo>
                            <a:pt x="0" y="44"/>
                          </a:lnTo>
                          <a:lnTo>
                            <a:pt x="124" y="72"/>
                          </a:lnTo>
                          <a:lnTo>
                            <a:pt x="122" y="80"/>
                          </a:lnTo>
                          <a:lnTo>
                            <a:pt x="124" y="78"/>
                          </a:lnTo>
                          <a:lnTo>
                            <a:pt x="138" y="40"/>
                          </a:lnTo>
                          <a:lnTo>
                            <a:pt x="222" y="2"/>
                          </a:lnTo>
                          <a:lnTo>
                            <a:pt x="234" y="2"/>
                          </a:lnTo>
                          <a:lnTo>
                            <a:pt x="236" y="0"/>
                          </a:lnTo>
                          <a:lnTo>
                            <a:pt x="222" y="0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97" name="Rectangle 28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82" y="917"/>
                      <a:ext cx="6" cy="6"/>
                    </a:xfrm>
                    <a:prstGeom prst="rect">
                      <a:avLst/>
                    </a:pr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98" name="Freeform 2888"/>
                    <p:cNvSpPr>
                      <a:spLocks/>
                    </p:cNvSpPr>
                    <p:nvPr/>
                  </p:nvSpPr>
                  <p:spPr bwMode="auto">
                    <a:xfrm>
                      <a:off x="888" y="711"/>
                      <a:ext cx="1590" cy="974"/>
                    </a:xfrm>
                    <a:custGeom>
                      <a:avLst/>
                      <a:gdLst/>
                      <a:ahLst/>
                      <a:cxnLst>
                        <a:cxn ang="0">
                          <a:pos x="1590" y="166"/>
                        </a:cxn>
                        <a:cxn ang="0">
                          <a:pos x="1580" y="616"/>
                        </a:cxn>
                        <a:cxn ang="0">
                          <a:pos x="978" y="650"/>
                        </a:cxn>
                        <a:cxn ang="0">
                          <a:pos x="908" y="626"/>
                        </a:cxn>
                        <a:cxn ang="0">
                          <a:pos x="754" y="534"/>
                        </a:cxn>
                        <a:cxn ang="0">
                          <a:pos x="714" y="476"/>
                        </a:cxn>
                        <a:cxn ang="0">
                          <a:pos x="710" y="326"/>
                        </a:cxn>
                        <a:cxn ang="0">
                          <a:pos x="668" y="24"/>
                        </a:cxn>
                        <a:cxn ang="0">
                          <a:pos x="636" y="166"/>
                        </a:cxn>
                        <a:cxn ang="0">
                          <a:pos x="736" y="346"/>
                        </a:cxn>
                        <a:cxn ang="0">
                          <a:pos x="756" y="472"/>
                        </a:cxn>
                        <a:cxn ang="0">
                          <a:pos x="818" y="642"/>
                        </a:cxn>
                        <a:cxn ang="0">
                          <a:pos x="948" y="618"/>
                        </a:cxn>
                        <a:cxn ang="0">
                          <a:pos x="948" y="964"/>
                        </a:cxn>
                        <a:cxn ang="0">
                          <a:pos x="502" y="598"/>
                        </a:cxn>
                        <a:cxn ang="0">
                          <a:pos x="560" y="436"/>
                        </a:cxn>
                        <a:cxn ang="0">
                          <a:pos x="592" y="2"/>
                        </a:cxn>
                        <a:cxn ang="0">
                          <a:pos x="524" y="342"/>
                        </a:cxn>
                        <a:cxn ang="0">
                          <a:pos x="400" y="334"/>
                        </a:cxn>
                        <a:cxn ang="0">
                          <a:pos x="110" y="318"/>
                        </a:cxn>
                        <a:cxn ang="0">
                          <a:pos x="0" y="206"/>
                        </a:cxn>
                        <a:cxn ang="0">
                          <a:pos x="96" y="238"/>
                        </a:cxn>
                        <a:cxn ang="0">
                          <a:pos x="284" y="356"/>
                        </a:cxn>
                        <a:cxn ang="0">
                          <a:pos x="534" y="378"/>
                        </a:cxn>
                        <a:cxn ang="0">
                          <a:pos x="486" y="572"/>
                        </a:cxn>
                        <a:cxn ang="0">
                          <a:pos x="444" y="862"/>
                        </a:cxn>
                        <a:cxn ang="0">
                          <a:pos x="446" y="866"/>
                        </a:cxn>
                        <a:cxn ang="0">
                          <a:pos x="442" y="870"/>
                        </a:cxn>
                        <a:cxn ang="0">
                          <a:pos x="682" y="914"/>
                        </a:cxn>
                        <a:cxn ang="0">
                          <a:pos x="688" y="920"/>
                        </a:cxn>
                        <a:cxn ang="0">
                          <a:pos x="948" y="970"/>
                        </a:cxn>
                        <a:cxn ang="0">
                          <a:pos x="992" y="584"/>
                        </a:cxn>
                        <a:cxn ang="0">
                          <a:pos x="1584" y="624"/>
                        </a:cxn>
                        <a:cxn ang="0">
                          <a:pos x="1586" y="524"/>
                        </a:cxn>
                        <a:cxn ang="0">
                          <a:pos x="1584" y="520"/>
                        </a:cxn>
                      </a:cxnLst>
                      <a:rect l="0" t="0" r="r" b="b"/>
                      <a:pathLst>
                        <a:path w="1590" h="974">
                          <a:moveTo>
                            <a:pt x="1586" y="520"/>
                          </a:moveTo>
                          <a:lnTo>
                            <a:pt x="1590" y="166"/>
                          </a:lnTo>
                          <a:lnTo>
                            <a:pt x="1584" y="164"/>
                          </a:lnTo>
                          <a:lnTo>
                            <a:pt x="1580" y="616"/>
                          </a:lnTo>
                          <a:lnTo>
                            <a:pt x="986" y="578"/>
                          </a:lnTo>
                          <a:lnTo>
                            <a:pt x="978" y="650"/>
                          </a:lnTo>
                          <a:lnTo>
                            <a:pt x="952" y="614"/>
                          </a:lnTo>
                          <a:lnTo>
                            <a:pt x="908" y="626"/>
                          </a:lnTo>
                          <a:lnTo>
                            <a:pt x="824" y="638"/>
                          </a:lnTo>
                          <a:lnTo>
                            <a:pt x="754" y="534"/>
                          </a:lnTo>
                          <a:lnTo>
                            <a:pt x="762" y="464"/>
                          </a:lnTo>
                          <a:lnTo>
                            <a:pt x="714" y="476"/>
                          </a:lnTo>
                          <a:lnTo>
                            <a:pt x="744" y="346"/>
                          </a:lnTo>
                          <a:lnTo>
                            <a:pt x="710" y="326"/>
                          </a:lnTo>
                          <a:lnTo>
                            <a:pt x="644" y="168"/>
                          </a:lnTo>
                          <a:lnTo>
                            <a:pt x="668" y="24"/>
                          </a:lnTo>
                          <a:lnTo>
                            <a:pt x="662" y="22"/>
                          </a:lnTo>
                          <a:lnTo>
                            <a:pt x="636" y="166"/>
                          </a:lnTo>
                          <a:lnTo>
                            <a:pt x="708" y="332"/>
                          </a:lnTo>
                          <a:lnTo>
                            <a:pt x="736" y="346"/>
                          </a:lnTo>
                          <a:lnTo>
                            <a:pt x="706" y="484"/>
                          </a:lnTo>
                          <a:lnTo>
                            <a:pt x="756" y="472"/>
                          </a:lnTo>
                          <a:lnTo>
                            <a:pt x="746" y="534"/>
                          </a:lnTo>
                          <a:lnTo>
                            <a:pt x="818" y="642"/>
                          </a:lnTo>
                          <a:lnTo>
                            <a:pt x="910" y="632"/>
                          </a:lnTo>
                          <a:lnTo>
                            <a:pt x="948" y="618"/>
                          </a:lnTo>
                          <a:lnTo>
                            <a:pt x="976" y="656"/>
                          </a:lnTo>
                          <a:lnTo>
                            <a:pt x="948" y="964"/>
                          </a:lnTo>
                          <a:lnTo>
                            <a:pt x="452" y="864"/>
                          </a:lnTo>
                          <a:lnTo>
                            <a:pt x="502" y="598"/>
                          </a:lnTo>
                          <a:lnTo>
                            <a:pt x="492" y="572"/>
                          </a:lnTo>
                          <a:lnTo>
                            <a:pt x="560" y="436"/>
                          </a:lnTo>
                          <a:lnTo>
                            <a:pt x="530" y="342"/>
                          </a:lnTo>
                          <a:lnTo>
                            <a:pt x="592" y="2"/>
                          </a:lnTo>
                          <a:lnTo>
                            <a:pt x="584" y="0"/>
                          </a:lnTo>
                          <a:lnTo>
                            <a:pt x="524" y="342"/>
                          </a:lnTo>
                          <a:lnTo>
                            <a:pt x="532" y="368"/>
                          </a:lnTo>
                          <a:lnTo>
                            <a:pt x="400" y="334"/>
                          </a:lnTo>
                          <a:lnTo>
                            <a:pt x="284" y="350"/>
                          </a:lnTo>
                          <a:lnTo>
                            <a:pt x="110" y="318"/>
                          </a:lnTo>
                          <a:lnTo>
                            <a:pt x="100" y="234"/>
                          </a:lnTo>
                          <a:lnTo>
                            <a:pt x="0" y="206"/>
                          </a:lnTo>
                          <a:lnTo>
                            <a:pt x="0" y="212"/>
                          </a:lnTo>
                          <a:lnTo>
                            <a:pt x="96" y="238"/>
                          </a:lnTo>
                          <a:lnTo>
                            <a:pt x="104" y="324"/>
                          </a:lnTo>
                          <a:lnTo>
                            <a:pt x="284" y="356"/>
                          </a:lnTo>
                          <a:lnTo>
                            <a:pt x="400" y="340"/>
                          </a:lnTo>
                          <a:lnTo>
                            <a:pt x="534" y="378"/>
                          </a:lnTo>
                          <a:lnTo>
                            <a:pt x="554" y="436"/>
                          </a:lnTo>
                          <a:lnTo>
                            <a:pt x="486" y="572"/>
                          </a:lnTo>
                          <a:lnTo>
                            <a:pt x="494" y="598"/>
                          </a:lnTo>
                          <a:lnTo>
                            <a:pt x="444" y="862"/>
                          </a:lnTo>
                          <a:lnTo>
                            <a:pt x="446" y="862"/>
                          </a:lnTo>
                          <a:lnTo>
                            <a:pt x="446" y="866"/>
                          </a:lnTo>
                          <a:lnTo>
                            <a:pt x="442" y="866"/>
                          </a:lnTo>
                          <a:lnTo>
                            <a:pt x="442" y="870"/>
                          </a:lnTo>
                          <a:lnTo>
                            <a:pt x="680" y="918"/>
                          </a:lnTo>
                          <a:lnTo>
                            <a:pt x="682" y="914"/>
                          </a:lnTo>
                          <a:lnTo>
                            <a:pt x="688" y="914"/>
                          </a:lnTo>
                          <a:lnTo>
                            <a:pt x="688" y="920"/>
                          </a:lnTo>
                          <a:lnTo>
                            <a:pt x="948" y="974"/>
                          </a:lnTo>
                          <a:lnTo>
                            <a:pt x="948" y="970"/>
                          </a:lnTo>
                          <a:lnTo>
                            <a:pt x="954" y="972"/>
                          </a:lnTo>
                          <a:lnTo>
                            <a:pt x="992" y="584"/>
                          </a:lnTo>
                          <a:lnTo>
                            <a:pt x="1584" y="624"/>
                          </a:lnTo>
                          <a:lnTo>
                            <a:pt x="1584" y="624"/>
                          </a:lnTo>
                          <a:lnTo>
                            <a:pt x="1586" y="624"/>
                          </a:lnTo>
                          <a:lnTo>
                            <a:pt x="1586" y="524"/>
                          </a:lnTo>
                          <a:lnTo>
                            <a:pt x="1584" y="524"/>
                          </a:lnTo>
                          <a:lnTo>
                            <a:pt x="1584" y="520"/>
                          </a:lnTo>
                          <a:lnTo>
                            <a:pt x="1586" y="52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599" name="Rectangle 28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6" y="1433"/>
                      <a:ext cx="1" cy="1"/>
                    </a:xfrm>
                    <a:prstGeom prst="rect">
                      <a:avLst/>
                    </a:pr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00" name="Freeform 2890"/>
                    <p:cNvSpPr>
                      <a:spLocks/>
                    </p:cNvSpPr>
                    <p:nvPr/>
                  </p:nvSpPr>
                  <p:spPr bwMode="auto">
                    <a:xfrm>
                      <a:off x="1370" y="2791"/>
                      <a:ext cx="2" cy="1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0" y="0"/>
                        </a:cxn>
                        <a:cxn ang="0">
                          <a:pos x="2" y="0"/>
                        </a:cxn>
                      </a:cxnLst>
                      <a:rect l="0" t="0" r="r" b="b"/>
                      <a:pathLst>
                        <a:path w="2">
                          <a:moveTo>
                            <a:pt x="2" y="0"/>
                          </a:moveTo>
                          <a:lnTo>
                            <a:pt x="2" y="0"/>
                          </a:lnTo>
                          <a:lnTo>
                            <a:pt x="0" y="0"/>
                          </a:lnTo>
                          <a:lnTo>
                            <a:pt x="2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01" name="Freeform 2891"/>
                    <p:cNvSpPr>
                      <a:spLocks/>
                    </p:cNvSpPr>
                    <p:nvPr/>
                  </p:nvSpPr>
                  <p:spPr bwMode="auto">
                    <a:xfrm>
                      <a:off x="1496" y="1629"/>
                      <a:ext cx="80" cy="590"/>
                    </a:xfrm>
                    <a:custGeom>
                      <a:avLst/>
                      <a:gdLst/>
                      <a:ahLst/>
                      <a:cxnLst>
                        <a:cxn ang="0">
                          <a:pos x="72" y="0"/>
                        </a:cxn>
                        <a:cxn ang="0">
                          <a:pos x="0" y="590"/>
                        </a:cxn>
                        <a:cxn ang="0">
                          <a:pos x="4" y="590"/>
                        </a:cxn>
                        <a:cxn ang="0">
                          <a:pos x="80" y="2"/>
                        </a:cxn>
                        <a:cxn ang="0">
                          <a:pos x="72" y="0"/>
                        </a:cxn>
                      </a:cxnLst>
                      <a:rect l="0" t="0" r="r" b="b"/>
                      <a:pathLst>
                        <a:path w="80" h="590">
                          <a:moveTo>
                            <a:pt x="72" y="0"/>
                          </a:moveTo>
                          <a:lnTo>
                            <a:pt x="0" y="590"/>
                          </a:lnTo>
                          <a:lnTo>
                            <a:pt x="4" y="590"/>
                          </a:lnTo>
                          <a:lnTo>
                            <a:pt x="80" y="2"/>
                          </a:lnTo>
                          <a:lnTo>
                            <a:pt x="72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02" name="Freeform 2892"/>
                    <p:cNvSpPr>
                      <a:spLocks/>
                    </p:cNvSpPr>
                    <p:nvPr/>
                  </p:nvSpPr>
                  <p:spPr bwMode="auto">
                    <a:xfrm>
                      <a:off x="766" y="1433"/>
                      <a:ext cx="734" cy="1358"/>
                    </a:xfrm>
                    <a:custGeom>
                      <a:avLst/>
                      <a:gdLst/>
                      <a:ahLst/>
                      <a:cxnLst>
                        <a:cxn ang="0">
                          <a:pos x="618" y="1262"/>
                        </a:cxn>
                        <a:cxn ang="0">
                          <a:pos x="668" y="1154"/>
                        </a:cxn>
                        <a:cxn ang="0">
                          <a:pos x="680" y="1140"/>
                        </a:cxn>
                        <a:cxn ang="0">
                          <a:pos x="648" y="1044"/>
                        </a:cxn>
                        <a:cxn ang="0">
                          <a:pos x="678" y="896"/>
                        </a:cxn>
                        <a:cxn ang="0">
                          <a:pos x="718" y="910"/>
                        </a:cxn>
                        <a:cxn ang="0">
                          <a:pos x="734" y="790"/>
                        </a:cxn>
                        <a:cxn ang="0">
                          <a:pos x="730" y="788"/>
                        </a:cxn>
                        <a:cxn ang="0">
                          <a:pos x="730" y="786"/>
                        </a:cxn>
                        <a:cxn ang="0">
                          <a:pos x="716" y="904"/>
                        </a:cxn>
                        <a:cxn ang="0">
                          <a:pos x="676" y="892"/>
                        </a:cxn>
                        <a:cxn ang="0">
                          <a:pos x="646" y="1040"/>
                        </a:cxn>
                        <a:cxn ang="0">
                          <a:pos x="262" y="482"/>
                        </a:cxn>
                        <a:cxn ang="0">
                          <a:pos x="272" y="454"/>
                        </a:cxn>
                        <a:cxn ang="0">
                          <a:pos x="262" y="426"/>
                        </a:cxn>
                        <a:cxn ang="0">
                          <a:pos x="338" y="98"/>
                        </a:cxn>
                        <a:cxn ang="0">
                          <a:pos x="564" y="144"/>
                        </a:cxn>
                        <a:cxn ang="0">
                          <a:pos x="566" y="140"/>
                        </a:cxn>
                        <a:cxn ang="0">
                          <a:pos x="338" y="92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2" y="8"/>
                        </a:cxn>
                        <a:cxn ang="0">
                          <a:pos x="334" y="98"/>
                        </a:cxn>
                        <a:cxn ang="0">
                          <a:pos x="256" y="426"/>
                        </a:cxn>
                        <a:cxn ang="0">
                          <a:pos x="266" y="454"/>
                        </a:cxn>
                        <a:cxn ang="0">
                          <a:pos x="256" y="482"/>
                        </a:cxn>
                        <a:cxn ang="0">
                          <a:pos x="644" y="1044"/>
                        </a:cxn>
                        <a:cxn ang="0">
                          <a:pos x="674" y="1140"/>
                        </a:cxn>
                        <a:cxn ang="0">
                          <a:pos x="664" y="1150"/>
                        </a:cxn>
                        <a:cxn ang="0">
                          <a:pos x="614" y="1260"/>
                        </a:cxn>
                        <a:cxn ang="0">
                          <a:pos x="626" y="1314"/>
                        </a:cxn>
                        <a:cxn ang="0">
                          <a:pos x="600" y="1354"/>
                        </a:cxn>
                        <a:cxn ang="0">
                          <a:pos x="604" y="1358"/>
                        </a:cxn>
                        <a:cxn ang="0">
                          <a:pos x="606" y="1358"/>
                        </a:cxn>
                        <a:cxn ang="0">
                          <a:pos x="630" y="1316"/>
                        </a:cxn>
                        <a:cxn ang="0">
                          <a:pos x="618" y="1262"/>
                        </a:cxn>
                      </a:cxnLst>
                      <a:rect l="0" t="0" r="r" b="b"/>
                      <a:pathLst>
                        <a:path w="734" h="1358">
                          <a:moveTo>
                            <a:pt x="618" y="1262"/>
                          </a:moveTo>
                          <a:lnTo>
                            <a:pt x="668" y="1154"/>
                          </a:lnTo>
                          <a:lnTo>
                            <a:pt x="680" y="1140"/>
                          </a:lnTo>
                          <a:lnTo>
                            <a:pt x="648" y="1044"/>
                          </a:lnTo>
                          <a:lnTo>
                            <a:pt x="678" y="896"/>
                          </a:lnTo>
                          <a:lnTo>
                            <a:pt x="718" y="910"/>
                          </a:lnTo>
                          <a:lnTo>
                            <a:pt x="734" y="790"/>
                          </a:lnTo>
                          <a:lnTo>
                            <a:pt x="730" y="788"/>
                          </a:lnTo>
                          <a:lnTo>
                            <a:pt x="730" y="786"/>
                          </a:lnTo>
                          <a:lnTo>
                            <a:pt x="716" y="904"/>
                          </a:lnTo>
                          <a:lnTo>
                            <a:pt x="676" y="892"/>
                          </a:lnTo>
                          <a:lnTo>
                            <a:pt x="646" y="1040"/>
                          </a:lnTo>
                          <a:lnTo>
                            <a:pt x="262" y="482"/>
                          </a:lnTo>
                          <a:lnTo>
                            <a:pt x="272" y="454"/>
                          </a:lnTo>
                          <a:lnTo>
                            <a:pt x="262" y="426"/>
                          </a:lnTo>
                          <a:lnTo>
                            <a:pt x="338" y="98"/>
                          </a:lnTo>
                          <a:lnTo>
                            <a:pt x="564" y="144"/>
                          </a:lnTo>
                          <a:lnTo>
                            <a:pt x="566" y="140"/>
                          </a:lnTo>
                          <a:lnTo>
                            <a:pt x="338" y="9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8"/>
                          </a:lnTo>
                          <a:lnTo>
                            <a:pt x="334" y="98"/>
                          </a:lnTo>
                          <a:lnTo>
                            <a:pt x="256" y="426"/>
                          </a:lnTo>
                          <a:lnTo>
                            <a:pt x="266" y="454"/>
                          </a:lnTo>
                          <a:lnTo>
                            <a:pt x="256" y="482"/>
                          </a:lnTo>
                          <a:lnTo>
                            <a:pt x="644" y="1044"/>
                          </a:lnTo>
                          <a:lnTo>
                            <a:pt x="674" y="1140"/>
                          </a:lnTo>
                          <a:lnTo>
                            <a:pt x="664" y="1150"/>
                          </a:lnTo>
                          <a:lnTo>
                            <a:pt x="614" y="1260"/>
                          </a:lnTo>
                          <a:lnTo>
                            <a:pt x="626" y="1314"/>
                          </a:lnTo>
                          <a:lnTo>
                            <a:pt x="600" y="1354"/>
                          </a:lnTo>
                          <a:lnTo>
                            <a:pt x="604" y="1358"/>
                          </a:lnTo>
                          <a:lnTo>
                            <a:pt x="606" y="1358"/>
                          </a:lnTo>
                          <a:lnTo>
                            <a:pt x="630" y="1316"/>
                          </a:lnTo>
                          <a:lnTo>
                            <a:pt x="618" y="126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03" name="Freeform 2893"/>
                    <p:cNvSpPr>
                      <a:spLocks/>
                    </p:cNvSpPr>
                    <p:nvPr/>
                  </p:nvSpPr>
                  <p:spPr bwMode="auto">
                    <a:xfrm>
                      <a:off x="1330" y="1573"/>
                      <a:ext cx="4" cy="4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0"/>
                        </a:cxn>
                        <a:cxn ang="0">
                          <a:pos x="2" y="0"/>
                        </a:cxn>
                        <a:cxn ang="0">
                          <a:pos x="0" y="4"/>
                        </a:cxn>
                        <a:cxn ang="0">
                          <a:pos x="4" y="4"/>
                        </a:cxn>
                        <a:cxn ang="0">
                          <a:pos x="4" y="0"/>
                        </a:cxn>
                      </a:cxnLst>
                      <a:rect l="0" t="0" r="r" b="b"/>
                      <a:pathLst>
                        <a:path w="4" h="4">
                          <a:moveTo>
                            <a:pt x="4" y="0"/>
                          </a:moveTo>
                          <a:lnTo>
                            <a:pt x="2" y="0"/>
                          </a:lnTo>
                          <a:lnTo>
                            <a:pt x="0" y="4"/>
                          </a:lnTo>
                          <a:lnTo>
                            <a:pt x="4" y="4"/>
                          </a:lnTo>
                          <a:lnTo>
                            <a:pt x="4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04" name="Freeform 2894"/>
                    <p:cNvSpPr>
                      <a:spLocks/>
                    </p:cNvSpPr>
                    <p:nvPr/>
                  </p:nvSpPr>
                  <p:spPr bwMode="auto">
                    <a:xfrm>
                      <a:off x="1568" y="1625"/>
                      <a:ext cx="8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8" y="0"/>
                        </a:cxn>
                        <a:cxn ang="0">
                          <a:pos x="2" y="0"/>
                        </a:cxn>
                        <a:cxn ang="0">
                          <a:pos x="0" y="4"/>
                        </a:cxn>
                        <a:cxn ang="0">
                          <a:pos x="8" y="6"/>
                        </a:cxn>
                        <a:cxn ang="0">
                          <a:pos x="8" y="0"/>
                        </a:cxn>
                      </a:cxnLst>
                      <a:rect l="0" t="0" r="r" b="b"/>
                      <a:pathLst>
                        <a:path w="8" h="6">
                          <a:moveTo>
                            <a:pt x="8" y="0"/>
                          </a:moveTo>
                          <a:lnTo>
                            <a:pt x="2" y="0"/>
                          </a:lnTo>
                          <a:lnTo>
                            <a:pt x="0" y="4"/>
                          </a:lnTo>
                          <a:lnTo>
                            <a:pt x="8" y="6"/>
                          </a:lnTo>
                          <a:lnTo>
                            <a:pt x="8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05" name="Freeform 2895"/>
                    <p:cNvSpPr>
                      <a:spLocks/>
                    </p:cNvSpPr>
                    <p:nvPr/>
                  </p:nvSpPr>
                  <p:spPr bwMode="auto">
                    <a:xfrm>
                      <a:off x="3476" y="3155"/>
                      <a:ext cx="4" cy="1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0"/>
                        </a:cxn>
                        <a:cxn ang="0">
                          <a:pos x="4" y="0"/>
                        </a:cxn>
                        <a:cxn ang="0">
                          <a:pos x="0" y="0"/>
                        </a:cxn>
                        <a:cxn ang="0">
                          <a:pos x="4" y="0"/>
                        </a:cxn>
                      </a:cxnLst>
                      <a:rect l="0" t="0" r="r" b="b"/>
                      <a:pathLst>
                        <a:path w="4">
                          <a:moveTo>
                            <a:pt x="4" y="0"/>
                          </a:moveTo>
                          <a:lnTo>
                            <a:pt x="4" y="0"/>
                          </a:lnTo>
                          <a:lnTo>
                            <a:pt x="0" y="0"/>
                          </a:lnTo>
                          <a:lnTo>
                            <a:pt x="4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06" name="Freeform 2896"/>
                    <p:cNvSpPr>
                      <a:spLocks/>
                    </p:cNvSpPr>
                    <p:nvPr/>
                  </p:nvSpPr>
                  <p:spPr bwMode="auto">
                    <a:xfrm>
                      <a:off x="2174" y="2981"/>
                      <a:ext cx="2" cy="4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4"/>
                        </a:cxn>
                        <a:cxn ang="0">
                          <a:pos x="2" y="2"/>
                        </a:cxn>
                        <a:cxn ang="0">
                          <a:pos x="0" y="0"/>
                        </a:cxn>
                        <a:cxn ang="0">
                          <a:pos x="2" y="4"/>
                        </a:cxn>
                      </a:cxnLst>
                      <a:rect l="0" t="0" r="r" b="b"/>
                      <a:pathLst>
                        <a:path w="2" h="4">
                          <a:moveTo>
                            <a:pt x="2" y="4"/>
                          </a:moveTo>
                          <a:lnTo>
                            <a:pt x="2" y="2"/>
                          </a:lnTo>
                          <a:lnTo>
                            <a:pt x="0" y="0"/>
                          </a:lnTo>
                          <a:lnTo>
                            <a:pt x="2" y="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07" name="Freeform 2897"/>
                    <p:cNvSpPr>
                      <a:spLocks/>
                    </p:cNvSpPr>
                    <p:nvPr/>
                  </p:nvSpPr>
                  <p:spPr bwMode="auto">
                    <a:xfrm>
                      <a:off x="1910" y="3007"/>
                      <a:ext cx="8" cy="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8" y="2"/>
                        </a:cxn>
                        <a:cxn ang="0">
                          <a:pos x="8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8" h="2">
                          <a:moveTo>
                            <a:pt x="0" y="0"/>
                          </a:moveTo>
                          <a:lnTo>
                            <a:pt x="8" y="2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08" name="Freeform 2898"/>
                    <p:cNvSpPr>
                      <a:spLocks/>
                    </p:cNvSpPr>
                    <p:nvPr/>
                  </p:nvSpPr>
                  <p:spPr bwMode="auto">
                    <a:xfrm>
                      <a:off x="3410" y="2759"/>
                      <a:ext cx="92" cy="396"/>
                    </a:xfrm>
                    <a:custGeom>
                      <a:avLst/>
                      <a:gdLst/>
                      <a:ahLst/>
                      <a:cxnLst>
                        <a:cxn ang="0">
                          <a:pos x="92" y="254"/>
                        </a:cxn>
                        <a:cxn ang="0">
                          <a:pos x="24" y="134"/>
                        </a:cxn>
                        <a:cxn ang="0">
                          <a:pos x="8" y="0"/>
                        </a:cxn>
                        <a:cxn ang="0">
                          <a:pos x="0" y="0"/>
                        </a:cxn>
                        <a:cxn ang="0">
                          <a:pos x="18" y="136"/>
                        </a:cxn>
                        <a:cxn ang="0">
                          <a:pos x="88" y="254"/>
                        </a:cxn>
                        <a:cxn ang="0">
                          <a:pos x="78" y="350"/>
                        </a:cxn>
                        <a:cxn ang="0">
                          <a:pos x="64" y="394"/>
                        </a:cxn>
                        <a:cxn ang="0">
                          <a:pos x="66" y="396"/>
                        </a:cxn>
                        <a:cxn ang="0">
                          <a:pos x="70" y="396"/>
                        </a:cxn>
                        <a:cxn ang="0">
                          <a:pos x="84" y="352"/>
                        </a:cxn>
                        <a:cxn ang="0">
                          <a:pos x="92" y="254"/>
                        </a:cxn>
                      </a:cxnLst>
                      <a:rect l="0" t="0" r="r" b="b"/>
                      <a:pathLst>
                        <a:path w="92" h="396">
                          <a:moveTo>
                            <a:pt x="92" y="254"/>
                          </a:moveTo>
                          <a:lnTo>
                            <a:pt x="24" y="134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  <a:lnTo>
                            <a:pt x="18" y="136"/>
                          </a:lnTo>
                          <a:lnTo>
                            <a:pt x="88" y="254"/>
                          </a:lnTo>
                          <a:lnTo>
                            <a:pt x="78" y="350"/>
                          </a:lnTo>
                          <a:lnTo>
                            <a:pt x="64" y="394"/>
                          </a:lnTo>
                          <a:lnTo>
                            <a:pt x="66" y="396"/>
                          </a:lnTo>
                          <a:lnTo>
                            <a:pt x="70" y="396"/>
                          </a:lnTo>
                          <a:lnTo>
                            <a:pt x="84" y="352"/>
                          </a:lnTo>
                          <a:lnTo>
                            <a:pt x="92" y="25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09" name="Rectangle 28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96" y="2219"/>
                      <a:ext cx="1" cy="1"/>
                    </a:xfrm>
                    <a:prstGeom prst="rect">
                      <a:avLst/>
                    </a:pr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10" name="Freeform 2900"/>
                    <p:cNvSpPr>
                      <a:spLocks/>
                    </p:cNvSpPr>
                    <p:nvPr/>
                  </p:nvSpPr>
                  <p:spPr bwMode="auto">
                    <a:xfrm>
                      <a:off x="1500" y="1335"/>
                      <a:ext cx="1918" cy="1672"/>
                    </a:xfrm>
                    <a:custGeom>
                      <a:avLst/>
                      <a:gdLst/>
                      <a:ahLst/>
                      <a:cxnLst>
                        <a:cxn ang="0">
                          <a:pos x="1038" y="1058"/>
                        </a:cxn>
                        <a:cxn ang="0">
                          <a:pos x="1320" y="1284"/>
                        </a:cxn>
                        <a:cxn ang="0">
                          <a:pos x="1796" y="1340"/>
                        </a:cxn>
                        <a:cxn ang="0">
                          <a:pos x="1910" y="1424"/>
                        </a:cxn>
                        <a:cxn ang="0">
                          <a:pos x="1918" y="1420"/>
                        </a:cxn>
                        <a:cxn ang="0">
                          <a:pos x="1874" y="1366"/>
                        </a:cxn>
                        <a:cxn ang="0">
                          <a:pos x="1864" y="1366"/>
                        </a:cxn>
                        <a:cxn ang="0">
                          <a:pos x="1798" y="1334"/>
                        </a:cxn>
                        <a:cxn ang="0">
                          <a:pos x="1326" y="1280"/>
                        </a:cxn>
                        <a:cxn ang="0">
                          <a:pos x="1058" y="1050"/>
                        </a:cxn>
                        <a:cxn ang="0">
                          <a:pos x="1830" y="954"/>
                        </a:cxn>
                        <a:cxn ang="0">
                          <a:pos x="1138" y="972"/>
                        </a:cxn>
                        <a:cxn ang="0">
                          <a:pos x="1134" y="974"/>
                        </a:cxn>
                        <a:cxn ang="0">
                          <a:pos x="1052" y="974"/>
                        </a:cxn>
                        <a:cxn ang="0">
                          <a:pos x="508" y="498"/>
                        </a:cxn>
                        <a:cxn ang="0">
                          <a:pos x="1128" y="616"/>
                        </a:cxn>
                        <a:cxn ang="0">
                          <a:pos x="1128" y="618"/>
                        </a:cxn>
                        <a:cxn ang="0">
                          <a:pos x="1734" y="610"/>
                        </a:cxn>
                        <a:cxn ang="0">
                          <a:pos x="1726" y="604"/>
                        </a:cxn>
                        <a:cxn ang="0">
                          <a:pos x="1710" y="542"/>
                        </a:cxn>
                        <a:cxn ang="0">
                          <a:pos x="1726" y="604"/>
                        </a:cxn>
                        <a:cxn ang="0">
                          <a:pos x="1126" y="518"/>
                        </a:cxn>
                        <a:cxn ang="0">
                          <a:pos x="972" y="252"/>
                        </a:cxn>
                        <a:cxn ang="0">
                          <a:pos x="972" y="248"/>
                        </a:cxn>
                        <a:cxn ang="0">
                          <a:pos x="976" y="0"/>
                        </a:cxn>
                        <a:cxn ang="0">
                          <a:pos x="974" y="0"/>
                        </a:cxn>
                        <a:cxn ang="0">
                          <a:pos x="966" y="510"/>
                        </a:cxn>
                        <a:cxn ang="0">
                          <a:pos x="316" y="468"/>
                        </a:cxn>
                        <a:cxn ang="0">
                          <a:pos x="342" y="348"/>
                        </a:cxn>
                        <a:cxn ang="0">
                          <a:pos x="336" y="350"/>
                        </a:cxn>
                        <a:cxn ang="0">
                          <a:pos x="500" y="498"/>
                        </a:cxn>
                        <a:cxn ang="0">
                          <a:pos x="0" y="884"/>
                        </a:cxn>
                        <a:cxn ang="0">
                          <a:pos x="452" y="968"/>
                        </a:cxn>
                        <a:cxn ang="0">
                          <a:pos x="418" y="1672"/>
                        </a:cxn>
                        <a:cxn ang="0">
                          <a:pos x="1050" y="982"/>
                        </a:cxn>
                        <a:cxn ang="0">
                          <a:pos x="1030" y="1050"/>
                        </a:cxn>
                        <a:cxn ang="0">
                          <a:pos x="672" y="1602"/>
                        </a:cxn>
                        <a:cxn ang="0">
                          <a:pos x="674" y="1646"/>
                        </a:cxn>
                        <a:cxn ang="0">
                          <a:pos x="676" y="1610"/>
                        </a:cxn>
                      </a:cxnLst>
                      <a:rect l="0" t="0" r="r" b="b"/>
                      <a:pathLst>
                        <a:path w="1918" h="1672">
                          <a:moveTo>
                            <a:pt x="1046" y="1620"/>
                          </a:moveTo>
                          <a:lnTo>
                            <a:pt x="1038" y="1058"/>
                          </a:lnTo>
                          <a:lnTo>
                            <a:pt x="1308" y="1048"/>
                          </a:lnTo>
                          <a:lnTo>
                            <a:pt x="1320" y="1284"/>
                          </a:lnTo>
                          <a:lnTo>
                            <a:pt x="1528" y="1352"/>
                          </a:lnTo>
                          <a:lnTo>
                            <a:pt x="1796" y="1340"/>
                          </a:lnTo>
                          <a:lnTo>
                            <a:pt x="1906" y="1386"/>
                          </a:lnTo>
                          <a:lnTo>
                            <a:pt x="1910" y="1424"/>
                          </a:lnTo>
                          <a:lnTo>
                            <a:pt x="1910" y="1420"/>
                          </a:lnTo>
                          <a:lnTo>
                            <a:pt x="1918" y="1420"/>
                          </a:lnTo>
                          <a:lnTo>
                            <a:pt x="1914" y="1382"/>
                          </a:lnTo>
                          <a:lnTo>
                            <a:pt x="1874" y="1366"/>
                          </a:lnTo>
                          <a:lnTo>
                            <a:pt x="1874" y="1370"/>
                          </a:lnTo>
                          <a:lnTo>
                            <a:pt x="1864" y="1366"/>
                          </a:lnTo>
                          <a:lnTo>
                            <a:pt x="1864" y="1362"/>
                          </a:lnTo>
                          <a:lnTo>
                            <a:pt x="1798" y="1334"/>
                          </a:lnTo>
                          <a:lnTo>
                            <a:pt x="1528" y="1348"/>
                          </a:lnTo>
                          <a:lnTo>
                            <a:pt x="1326" y="1280"/>
                          </a:lnTo>
                          <a:lnTo>
                            <a:pt x="1312" y="1042"/>
                          </a:lnTo>
                          <a:lnTo>
                            <a:pt x="1058" y="1050"/>
                          </a:lnTo>
                          <a:lnTo>
                            <a:pt x="1056" y="982"/>
                          </a:lnTo>
                          <a:lnTo>
                            <a:pt x="1830" y="954"/>
                          </a:lnTo>
                          <a:lnTo>
                            <a:pt x="1828" y="948"/>
                          </a:lnTo>
                          <a:lnTo>
                            <a:pt x="1138" y="972"/>
                          </a:lnTo>
                          <a:lnTo>
                            <a:pt x="1138" y="974"/>
                          </a:lnTo>
                          <a:lnTo>
                            <a:pt x="1134" y="974"/>
                          </a:lnTo>
                          <a:lnTo>
                            <a:pt x="1134" y="972"/>
                          </a:lnTo>
                          <a:lnTo>
                            <a:pt x="1052" y="974"/>
                          </a:lnTo>
                          <a:lnTo>
                            <a:pt x="458" y="964"/>
                          </a:lnTo>
                          <a:lnTo>
                            <a:pt x="508" y="498"/>
                          </a:lnTo>
                          <a:lnTo>
                            <a:pt x="1120" y="524"/>
                          </a:lnTo>
                          <a:lnTo>
                            <a:pt x="1128" y="616"/>
                          </a:lnTo>
                          <a:lnTo>
                            <a:pt x="1128" y="616"/>
                          </a:lnTo>
                          <a:lnTo>
                            <a:pt x="1128" y="618"/>
                          </a:lnTo>
                          <a:lnTo>
                            <a:pt x="1736" y="610"/>
                          </a:lnTo>
                          <a:lnTo>
                            <a:pt x="1734" y="610"/>
                          </a:lnTo>
                          <a:lnTo>
                            <a:pt x="1726" y="610"/>
                          </a:lnTo>
                          <a:lnTo>
                            <a:pt x="1726" y="604"/>
                          </a:lnTo>
                          <a:lnTo>
                            <a:pt x="1732" y="604"/>
                          </a:lnTo>
                          <a:lnTo>
                            <a:pt x="1710" y="542"/>
                          </a:lnTo>
                          <a:lnTo>
                            <a:pt x="1704" y="542"/>
                          </a:lnTo>
                          <a:lnTo>
                            <a:pt x="1726" y="604"/>
                          </a:lnTo>
                          <a:lnTo>
                            <a:pt x="1132" y="612"/>
                          </a:lnTo>
                          <a:lnTo>
                            <a:pt x="1126" y="518"/>
                          </a:lnTo>
                          <a:lnTo>
                            <a:pt x="968" y="514"/>
                          </a:lnTo>
                          <a:lnTo>
                            <a:pt x="972" y="252"/>
                          </a:lnTo>
                          <a:lnTo>
                            <a:pt x="972" y="252"/>
                          </a:lnTo>
                          <a:lnTo>
                            <a:pt x="972" y="248"/>
                          </a:lnTo>
                          <a:lnTo>
                            <a:pt x="972" y="248"/>
                          </a:lnTo>
                          <a:lnTo>
                            <a:pt x="976" y="0"/>
                          </a:lnTo>
                          <a:lnTo>
                            <a:pt x="974" y="0"/>
                          </a:lnTo>
                          <a:lnTo>
                            <a:pt x="974" y="0"/>
                          </a:lnTo>
                          <a:lnTo>
                            <a:pt x="972" y="0"/>
                          </a:lnTo>
                          <a:lnTo>
                            <a:pt x="966" y="510"/>
                          </a:lnTo>
                          <a:lnTo>
                            <a:pt x="508" y="496"/>
                          </a:lnTo>
                          <a:lnTo>
                            <a:pt x="316" y="468"/>
                          </a:lnTo>
                          <a:lnTo>
                            <a:pt x="344" y="348"/>
                          </a:lnTo>
                          <a:lnTo>
                            <a:pt x="342" y="348"/>
                          </a:lnTo>
                          <a:lnTo>
                            <a:pt x="342" y="352"/>
                          </a:lnTo>
                          <a:lnTo>
                            <a:pt x="336" y="350"/>
                          </a:lnTo>
                          <a:lnTo>
                            <a:pt x="312" y="472"/>
                          </a:lnTo>
                          <a:lnTo>
                            <a:pt x="500" y="498"/>
                          </a:lnTo>
                          <a:lnTo>
                            <a:pt x="452" y="964"/>
                          </a:lnTo>
                          <a:lnTo>
                            <a:pt x="0" y="884"/>
                          </a:lnTo>
                          <a:lnTo>
                            <a:pt x="0" y="888"/>
                          </a:lnTo>
                          <a:lnTo>
                            <a:pt x="452" y="968"/>
                          </a:lnTo>
                          <a:lnTo>
                            <a:pt x="410" y="1672"/>
                          </a:lnTo>
                          <a:lnTo>
                            <a:pt x="418" y="1672"/>
                          </a:lnTo>
                          <a:lnTo>
                            <a:pt x="458" y="968"/>
                          </a:lnTo>
                          <a:lnTo>
                            <a:pt x="1050" y="982"/>
                          </a:lnTo>
                          <a:lnTo>
                            <a:pt x="1050" y="1050"/>
                          </a:lnTo>
                          <a:lnTo>
                            <a:pt x="1030" y="1050"/>
                          </a:lnTo>
                          <a:lnTo>
                            <a:pt x="1038" y="1610"/>
                          </a:lnTo>
                          <a:lnTo>
                            <a:pt x="672" y="1602"/>
                          </a:lnTo>
                          <a:lnTo>
                            <a:pt x="670" y="1642"/>
                          </a:lnTo>
                          <a:lnTo>
                            <a:pt x="674" y="1646"/>
                          </a:lnTo>
                          <a:lnTo>
                            <a:pt x="676" y="1648"/>
                          </a:lnTo>
                          <a:lnTo>
                            <a:pt x="676" y="1610"/>
                          </a:lnTo>
                          <a:lnTo>
                            <a:pt x="1046" y="162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11" name="Freeform 2901"/>
                    <p:cNvSpPr>
                      <a:spLocks/>
                    </p:cNvSpPr>
                    <p:nvPr/>
                  </p:nvSpPr>
                  <p:spPr bwMode="auto">
                    <a:xfrm>
                      <a:off x="3104" y="1481"/>
                      <a:ext cx="106" cy="394"/>
                    </a:xfrm>
                    <a:custGeom>
                      <a:avLst/>
                      <a:gdLst/>
                      <a:ahLst/>
                      <a:cxnLst>
                        <a:cxn ang="0">
                          <a:pos x="12" y="136"/>
                        </a:cxn>
                        <a:cxn ang="0">
                          <a:pos x="8" y="0"/>
                        </a:cxn>
                        <a:cxn ang="0">
                          <a:pos x="0" y="2"/>
                        </a:cxn>
                        <a:cxn ang="0">
                          <a:pos x="4" y="140"/>
                        </a:cxn>
                        <a:cxn ang="0">
                          <a:pos x="98" y="394"/>
                        </a:cxn>
                        <a:cxn ang="0">
                          <a:pos x="106" y="394"/>
                        </a:cxn>
                        <a:cxn ang="0">
                          <a:pos x="12" y="136"/>
                        </a:cxn>
                      </a:cxnLst>
                      <a:rect l="0" t="0" r="r" b="b"/>
                      <a:pathLst>
                        <a:path w="106" h="394">
                          <a:moveTo>
                            <a:pt x="12" y="136"/>
                          </a:moveTo>
                          <a:lnTo>
                            <a:pt x="8" y="0"/>
                          </a:lnTo>
                          <a:lnTo>
                            <a:pt x="0" y="2"/>
                          </a:lnTo>
                          <a:lnTo>
                            <a:pt x="4" y="140"/>
                          </a:lnTo>
                          <a:lnTo>
                            <a:pt x="98" y="394"/>
                          </a:lnTo>
                          <a:lnTo>
                            <a:pt x="106" y="394"/>
                          </a:lnTo>
                          <a:lnTo>
                            <a:pt x="12" y="136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12" name="Freeform 2902"/>
                    <p:cNvSpPr>
                      <a:spLocks/>
                    </p:cNvSpPr>
                    <p:nvPr/>
                  </p:nvSpPr>
                  <p:spPr bwMode="auto">
                    <a:xfrm>
                      <a:off x="3014" y="847"/>
                      <a:ext cx="98" cy="634"/>
                    </a:xfrm>
                    <a:custGeom>
                      <a:avLst/>
                      <a:gdLst/>
                      <a:ahLst/>
                      <a:cxnLst>
                        <a:cxn ang="0">
                          <a:pos x="98" y="626"/>
                        </a:cxn>
                        <a:cxn ang="0">
                          <a:pos x="92" y="448"/>
                        </a:cxn>
                        <a:cxn ang="0">
                          <a:pos x="62" y="410"/>
                        </a:cxn>
                        <a:cxn ang="0">
                          <a:pos x="80" y="378"/>
                        </a:cxn>
                        <a:cxn ang="0">
                          <a:pos x="6" y="2"/>
                        </a:cxn>
                        <a:cxn ang="0">
                          <a:pos x="0" y="0"/>
                        </a:cxn>
                        <a:cxn ang="0">
                          <a:pos x="74" y="378"/>
                        </a:cxn>
                        <a:cxn ang="0">
                          <a:pos x="54" y="410"/>
                        </a:cxn>
                        <a:cxn ang="0">
                          <a:pos x="84" y="448"/>
                        </a:cxn>
                        <a:cxn ang="0">
                          <a:pos x="90" y="634"/>
                        </a:cxn>
                        <a:cxn ang="0">
                          <a:pos x="90" y="626"/>
                        </a:cxn>
                        <a:cxn ang="0">
                          <a:pos x="98" y="626"/>
                        </a:cxn>
                      </a:cxnLst>
                      <a:rect l="0" t="0" r="r" b="b"/>
                      <a:pathLst>
                        <a:path w="98" h="634">
                          <a:moveTo>
                            <a:pt x="98" y="626"/>
                          </a:moveTo>
                          <a:lnTo>
                            <a:pt x="92" y="448"/>
                          </a:lnTo>
                          <a:lnTo>
                            <a:pt x="62" y="410"/>
                          </a:lnTo>
                          <a:lnTo>
                            <a:pt x="80" y="378"/>
                          </a:lnTo>
                          <a:lnTo>
                            <a:pt x="6" y="2"/>
                          </a:lnTo>
                          <a:lnTo>
                            <a:pt x="0" y="0"/>
                          </a:lnTo>
                          <a:lnTo>
                            <a:pt x="74" y="378"/>
                          </a:lnTo>
                          <a:lnTo>
                            <a:pt x="54" y="410"/>
                          </a:lnTo>
                          <a:lnTo>
                            <a:pt x="84" y="448"/>
                          </a:lnTo>
                          <a:lnTo>
                            <a:pt x="90" y="634"/>
                          </a:lnTo>
                          <a:lnTo>
                            <a:pt x="90" y="626"/>
                          </a:lnTo>
                          <a:lnTo>
                            <a:pt x="98" y="626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13" name="Rectangle 29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8" y="1951"/>
                      <a:ext cx="1" cy="2"/>
                    </a:xfrm>
                    <a:prstGeom prst="rect">
                      <a:avLst/>
                    </a:pr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14" name="Rectangle 29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4" y="2307"/>
                      <a:ext cx="4" cy="2"/>
                    </a:xfrm>
                    <a:prstGeom prst="rect">
                      <a:avLst/>
                    </a:pr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15" name="Freeform 2905"/>
                    <p:cNvSpPr>
                      <a:spLocks/>
                    </p:cNvSpPr>
                    <p:nvPr/>
                  </p:nvSpPr>
                  <p:spPr bwMode="auto">
                    <a:xfrm>
                      <a:off x="3202" y="1875"/>
                      <a:ext cx="8" cy="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" y="2"/>
                        </a:cxn>
                        <a:cxn ang="0">
                          <a:pos x="8" y="2"/>
                        </a:cxn>
                        <a:cxn ang="0">
                          <a:pos x="8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8" h="2">
                          <a:moveTo>
                            <a:pt x="0" y="0"/>
                          </a:moveTo>
                          <a:lnTo>
                            <a:pt x="2" y="2"/>
                          </a:lnTo>
                          <a:lnTo>
                            <a:pt x="8" y="2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16" name="Freeform 2906"/>
                    <p:cNvSpPr>
                      <a:spLocks/>
                    </p:cNvSpPr>
                    <p:nvPr/>
                  </p:nvSpPr>
                  <p:spPr bwMode="auto">
                    <a:xfrm>
                      <a:off x="1836" y="1681"/>
                      <a:ext cx="6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"/>
                        </a:cxn>
                        <a:cxn ang="0">
                          <a:pos x="6" y="6"/>
                        </a:cxn>
                        <a:cxn ang="0">
                          <a:pos x="6" y="2"/>
                        </a:cxn>
                        <a:cxn ang="0">
                          <a:pos x="0" y="0"/>
                        </a:cxn>
                        <a:cxn ang="0">
                          <a:pos x="0" y="4"/>
                        </a:cxn>
                      </a:cxnLst>
                      <a:rect l="0" t="0" r="r" b="b"/>
                      <a:pathLst>
                        <a:path w="6" h="6">
                          <a:moveTo>
                            <a:pt x="0" y="4"/>
                          </a:moveTo>
                          <a:lnTo>
                            <a:pt x="6" y="6"/>
                          </a:lnTo>
                          <a:lnTo>
                            <a:pt x="6" y="2"/>
                          </a:lnTo>
                          <a:lnTo>
                            <a:pt x="0" y="0"/>
                          </a:lnTo>
                          <a:lnTo>
                            <a:pt x="0" y="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17" name="Rectangle 29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2" y="1335"/>
                      <a:ext cx="2" cy="1"/>
                    </a:xfrm>
                    <a:prstGeom prst="rect">
                      <a:avLst/>
                    </a:pr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18" name="Freeform 2908"/>
                    <p:cNvSpPr>
                      <a:spLocks/>
                    </p:cNvSpPr>
                    <p:nvPr/>
                  </p:nvSpPr>
                  <p:spPr bwMode="auto">
                    <a:xfrm>
                      <a:off x="1496" y="2219"/>
                      <a:ext cx="4" cy="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"/>
                        </a:cxn>
                        <a:cxn ang="0">
                          <a:pos x="4" y="4"/>
                        </a:cxn>
                        <a:cxn ang="0">
                          <a:pos x="4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" h="4">
                          <a:moveTo>
                            <a:pt x="0" y="0"/>
                          </a:moveTo>
                          <a:lnTo>
                            <a:pt x="0" y="2"/>
                          </a:lnTo>
                          <a:lnTo>
                            <a:pt x="4" y="4"/>
                          </a:lnTo>
                          <a:lnTo>
                            <a:pt x="4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19" name="Freeform 2909"/>
                    <p:cNvSpPr>
                      <a:spLocks/>
                    </p:cNvSpPr>
                    <p:nvPr/>
                  </p:nvSpPr>
                  <p:spPr bwMode="auto">
                    <a:xfrm>
                      <a:off x="2472" y="1581"/>
                      <a:ext cx="644" cy="62"/>
                    </a:xfrm>
                    <a:custGeom>
                      <a:avLst/>
                      <a:gdLst/>
                      <a:ahLst/>
                      <a:cxnLst>
                        <a:cxn ang="0">
                          <a:pos x="644" y="62"/>
                        </a:cxn>
                        <a:cxn ang="0">
                          <a:pos x="642" y="54"/>
                        </a:cxn>
                        <a:cxn ang="0">
                          <a:pos x="474" y="0"/>
                        </a:cxn>
                        <a:cxn ang="0">
                          <a:pos x="0" y="2"/>
                        </a:cxn>
                        <a:cxn ang="0">
                          <a:pos x="0" y="6"/>
                        </a:cxn>
                        <a:cxn ang="0">
                          <a:pos x="474" y="4"/>
                        </a:cxn>
                        <a:cxn ang="0">
                          <a:pos x="644" y="62"/>
                        </a:cxn>
                      </a:cxnLst>
                      <a:rect l="0" t="0" r="r" b="b"/>
                      <a:pathLst>
                        <a:path w="644" h="62">
                          <a:moveTo>
                            <a:pt x="644" y="62"/>
                          </a:moveTo>
                          <a:lnTo>
                            <a:pt x="642" y="54"/>
                          </a:lnTo>
                          <a:lnTo>
                            <a:pt x="474" y="0"/>
                          </a:lnTo>
                          <a:lnTo>
                            <a:pt x="0" y="2"/>
                          </a:lnTo>
                          <a:lnTo>
                            <a:pt x="0" y="6"/>
                          </a:lnTo>
                          <a:lnTo>
                            <a:pt x="474" y="4"/>
                          </a:lnTo>
                          <a:lnTo>
                            <a:pt x="644" y="6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20" name="Rectangle 29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2" y="1583"/>
                      <a:ext cx="1" cy="4"/>
                    </a:xfrm>
                    <a:prstGeom prst="rect">
                      <a:avLst/>
                    </a:pr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21" name="Freeform 2911"/>
                    <p:cNvSpPr>
                      <a:spLocks/>
                    </p:cNvSpPr>
                    <p:nvPr/>
                  </p:nvSpPr>
                  <p:spPr bwMode="auto">
                    <a:xfrm>
                      <a:off x="3896" y="1623"/>
                      <a:ext cx="4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4"/>
                        </a:cxn>
                        <a:cxn ang="0">
                          <a:pos x="4" y="4"/>
                        </a:cxn>
                        <a:cxn ang="0">
                          <a:pos x="0" y="0"/>
                        </a:cxn>
                        <a:cxn ang="0">
                          <a:pos x="0" y="4"/>
                        </a:cxn>
                        <a:cxn ang="0">
                          <a:pos x="2" y="6"/>
                        </a:cxn>
                        <a:cxn ang="0">
                          <a:pos x="4" y="4"/>
                        </a:cxn>
                      </a:cxnLst>
                      <a:rect l="0" t="0" r="r" b="b"/>
                      <a:pathLst>
                        <a:path w="4" h="6">
                          <a:moveTo>
                            <a:pt x="4" y="4"/>
                          </a:moveTo>
                          <a:lnTo>
                            <a:pt x="4" y="4"/>
                          </a:lnTo>
                          <a:lnTo>
                            <a:pt x="0" y="0"/>
                          </a:lnTo>
                          <a:lnTo>
                            <a:pt x="0" y="4"/>
                          </a:lnTo>
                          <a:lnTo>
                            <a:pt x="2" y="6"/>
                          </a:lnTo>
                          <a:lnTo>
                            <a:pt x="4" y="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22" name="Freeform 2912"/>
                    <p:cNvSpPr>
                      <a:spLocks/>
                    </p:cNvSpPr>
                    <p:nvPr/>
                  </p:nvSpPr>
                  <p:spPr bwMode="auto">
                    <a:xfrm>
                      <a:off x="3440" y="1043"/>
                      <a:ext cx="6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0" y="4"/>
                        </a:cxn>
                        <a:cxn ang="0">
                          <a:pos x="0" y="6"/>
                        </a:cxn>
                        <a:cxn ang="0">
                          <a:pos x="4" y="6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6" h="6">
                          <a:moveTo>
                            <a:pt x="6" y="0"/>
                          </a:moveTo>
                          <a:lnTo>
                            <a:pt x="0" y="4"/>
                          </a:lnTo>
                          <a:lnTo>
                            <a:pt x="0" y="6"/>
                          </a:lnTo>
                          <a:lnTo>
                            <a:pt x="4" y="6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23" name="Freeform 2913"/>
                    <p:cNvSpPr>
                      <a:spLocks/>
                    </p:cNvSpPr>
                    <p:nvPr/>
                  </p:nvSpPr>
                  <p:spPr bwMode="auto">
                    <a:xfrm>
                      <a:off x="3362" y="1049"/>
                      <a:ext cx="576" cy="118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30"/>
                        </a:cxn>
                        <a:cxn ang="0">
                          <a:pos x="30" y="268"/>
                        </a:cxn>
                        <a:cxn ang="0">
                          <a:pos x="168" y="352"/>
                        </a:cxn>
                        <a:cxn ang="0">
                          <a:pos x="178" y="410"/>
                        </a:cxn>
                        <a:cxn ang="0">
                          <a:pos x="194" y="484"/>
                        </a:cxn>
                        <a:cxn ang="0">
                          <a:pos x="266" y="554"/>
                        </a:cxn>
                        <a:cxn ang="0">
                          <a:pos x="274" y="610"/>
                        </a:cxn>
                        <a:cxn ang="0">
                          <a:pos x="214" y="676"/>
                        </a:cxn>
                        <a:cxn ang="0">
                          <a:pos x="234" y="716"/>
                        </a:cxn>
                        <a:cxn ang="0">
                          <a:pos x="194" y="786"/>
                        </a:cxn>
                        <a:cxn ang="0">
                          <a:pos x="194" y="816"/>
                        </a:cxn>
                        <a:cxn ang="0">
                          <a:pos x="196" y="816"/>
                        </a:cxn>
                        <a:cxn ang="0">
                          <a:pos x="196" y="820"/>
                        </a:cxn>
                        <a:cxn ang="0">
                          <a:pos x="194" y="820"/>
                        </a:cxn>
                        <a:cxn ang="0">
                          <a:pos x="194" y="834"/>
                        </a:cxn>
                        <a:cxn ang="0">
                          <a:pos x="292" y="960"/>
                        </a:cxn>
                        <a:cxn ang="0">
                          <a:pos x="324" y="960"/>
                        </a:cxn>
                        <a:cxn ang="0">
                          <a:pos x="324" y="1040"/>
                        </a:cxn>
                        <a:cxn ang="0">
                          <a:pos x="404" y="1098"/>
                        </a:cxn>
                        <a:cxn ang="0">
                          <a:pos x="434" y="1180"/>
                        </a:cxn>
                        <a:cxn ang="0">
                          <a:pos x="456" y="1136"/>
                        </a:cxn>
                        <a:cxn ang="0">
                          <a:pos x="506" y="1162"/>
                        </a:cxn>
                        <a:cxn ang="0">
                          <a:pos x="548" y="1106"/>
                        </a:cxn>
                        <a:cxn ang="0">
                          <a:pos x="560" y="1024"/>
                        </a:cxn>
                        <a:cxn ang="0">
                          <a:pos x="576" y="942"/>
                        </a:cxn>
                        <a:cxn ang="0">
                          <a:pos x="538" y="578"/>
                        </a:cxn>
                        <a:cxn ang="0">
                          <a:pos x="536" y="580"/>
                        </a:cxn>
                        <a:cxn ang="0">
                          <a:pos x="534" y="578"/>
                        </a:cxn>
                        <a:cxn ang="0">
                          <a:pos x="574" y="942"/>
                        </a:cxn>
                        <a:cxn ang="0">
                          <a:pos x="554" y="1024"/>
                        </a:cxn>
                        <a:cxn ang="0">
                          <a:pos x="546" y="1106"/>
                        </a:cxn>
                        <a:cxn ang="0">
                          <a:pos x="506" y="1158"/>
                        </a:cxn>
                        <a:cxn ang="0">
                          <a:pos x="456" y="1130"/>
                        </a:cxn>
                        <a:cxn ang="0">
                          <a:pos x="434" y="1172"/>
                        </a:cxn>
                        <a:cxn ang="0">
                          <a:pos x="406" y="1094"/>
                        </a:cxn>
                        <a:cxn ang="0">
                          <a:pos x="328" y="1040"/>
                        </a:cxn>
                        <a:cxn ang="0">
                          <a:pos x="328" y="956"/>
                        </a:cxn>
                        <a:cxn ang="0">
                          <a:pos x="294" y="956"/>
                        </a:cxn>
                        <a:cxn ang="0">
                          <a:pos x="198" y="834"/>
                        </a:cxn>
                        <a:cxn ang="0">
                          <a:pos x="198" y="786"/>
                        </a:cxn>
                        <a:cxn ang="0">
                          <a:pos x="240" y="716"/>
                        </a:cxn>
                        <a:cxn ang="0">
                          <a:pos x="220" y="676"/>
                        </a:cxn>
                        <a:cxn ang="0">
                          <a:pos x="276" y="610"/>
                        </a:cxn>
                        <a:cxn ang="0">
                          <a:pos x="268" y="550"/>
                        </a:cxn>
                        <a:cxn ang="0">
                          <a:pos x="198" y="484"/>
                        </a:cxn>
                        <a:cxn ang="0">
                          <a:pos x="170" y="350"/>
                        </a:cxn>
                        <a:cxn ang="0">
                          <a:pos x="32" y="268"/>
                        </a:cxn>
                        <a:cxn ang="0">
                          <a:pos x="4" y="134"/>
                        </a:cxn>
                        <a:cxn ang="0">
                          <a:pos x="40" y="92"/>
                        </a:cxn>
                        <a:cxn ang="0">
                          <a:pos x="82" y="0"/>
                        </a:cxn>
                        <a:cxn ang="0">
                          <a:pos x="78" y="0"/>
                        </a:cxn>
                        <a:cxn ang="0">
                          <a:pos x="40" y="88"/>
                        </a:cxn>
                        <a:cxn ang="0">
                          <a:pos x="0" y="130"/>
                        </a:cxn>
                      </a:cxnLst>
                      <a:rect l="0" t="0" r="r" b="b"/>
                      <a:pathLst>
                        <a:path w="576" h="1180">
                          <a:moveTo>
                            <a:pt x="0" y="130"/>
                          </a:moveTo>
                          <a:lnTo>
                            <a:pt x="30" y="268"/>
                          </a:lnTo>
                          <a:lnTo>
                            <a:pt x="168" y="352"/>
                          </a:lnTo>
                          <a:lnTo>
                            <a:pt x="178" y="410"/>
                          </a:lnTo>
                          <a:lnTo>
                            <a:pt x="194" y="484"/>
                          </a:lnTo>
                          <a:lnTo>
                            <a:pt x="266" y="554"/>
                          </a:lnTo>
                          <a:lnTo>
                            <a:pt x="274" y="610"/>
                          </a:lnTo>
                          <a:lnTo>
                            <a:pt x="214" y="676"/>
                          </a:lnTo>
                          <a:lnTo>
                            <a:pt x="234" y="716"/>
                          </a:lnTo>
                          <a:lnTo>
                            <a:pt x="194" y="786"/>
                          </a:lnTo>
                          <a:lnTo>
                            <a:pt x="194" y="816"/>
                          </a:lnTo>
                          <a:lnTo>
                            <a:pt x="196" y="816"/>
                          </a:lnTo>
                          <a:lnTo>
                            <a:pt x="196" y="820"/>
                          </a:lnTo>
                          <a:lnTo>
                            <a:pt x="194" y="820"/>
                          </a:lnTo>
                          <a:lnTo>
                            <a:pt x="194" y="834"/>
                          </a:lnTo>
                          <a:lnTo>
                            <a:pt x="292" y="960"/>
                          </a:lnTo>
                          <a:lnTo>
                            <a:pt x="324" y="960"/>
                          </a:lnTo>
                          <a:lnTo>
                            <a:pt x="324" y="1040"/>
                          </a:lnTo>
                          <a:lnTo>
                            <a:pt x="404" y="1098"/>
                          </a:lnTo>
                          <a:lnTo>
                            <a:pt x="434" y="1180"/>
                          </a:lnTo>
                          <a:lnTo>
                            <a:pt x="456" y="1136"/>
                          </a:lnTo>
                          <a:lnTo>
                            <a:pt x="506" y="1162"/>
                          </a:lnTo>
                          <a:lnTo>
                            <a:pt x="548" y="1106"/>
                          </a:lnTo>
                          <a:lnTo>
                            <a:pt x="560" y="1024"/>
                          </a:lnTo>
                          <a:lnTo>
                            <a:pt x="576" y="942"/>
                          </a:lnTo>
                          <a:lnTo>
                            <a:pt x="538" y="578"/>
                          </a:lnTo>
                          <a:lnTo>
                            <a:pt x="536" y="580"/>
                          </a:lnTo>
                          <a:lnTo>
                            <a:pt x="534" y="578"/>
                          </a:lnTo>
                          <a:lnTo>
                            <a:pt x="574" y="942"/>
                          </a:lnTo>
                          <a:lnTo>
                            <a:pt x="554" y="1024"/>
                          </a:lnTo>
                          <a:lnTo>
                            <a:pt x="546" y="1106"/>
                          </a:lnTo>
                          <a:lnTo>
                            <a:pt x="506" y="1158"/>
                          </a:lnTo>
                          <a:lnTo>
                            <a:pt x="456" y="1130"/>
                          </a:lnTo>
                          <a:lnTo>
                            <a:pt x="434" y="1172"/>
                          </a:lnTo>
                          <a:lnTo>
                            <a:pt x="406" y="1094"/>
                          </a:lnTo>
                          <a:lnTo>
                            <a:pt x="328" y="1040"/>
                          </a:lnTo>
                          <a:lnTo>
                            <a:pt x="328" y="956"/>
                          </a:lnTo>
                          <a:lnTo>
                            <a:pt x="294" y="956"/>
                          </a:lnTo>
                          <a:lnTo>
                            <a:pt x="198" y="834"/>
                          </a:lnTo>
                          <a:lnTo>
                            <a:pt x="198" y="786"/>
                          </a:lnTo>
                          <a:lnTo>
                            <a:pt x="240" y="716"/>
                          </a:lnTo>
                          <a:lnTo>
                            <a:pt x="220" y="676"/>
                          </a:lnTo>
                          <a:lnTo>
                            <a:pt x="276" y="610"/>
                          </a:lnTo>
                          <a:lnTo>
                            <a:pt x="268" y="550"/>
                          </a:lnTo>
                          <a:lnTo>
                            <a:pt x="198" y="484"/>
                          </a:lnTo>
                          <a:lnTo>
                            <a:pt x="170" y="350"/>
                          </a:lnTo>
                          <a:lnTo>
                            <a:pt x="32" y="268"/>
                          </a:lnTo>
                          <a:lnTo>
                            <a:pt x="4" y="134"/>
                          </a:lnTo>
                          <a:lnTo>
                            <a:pt x="40" y="92"/>
                          </a:lnTo>
                          <a:lnTo>
                            <a:pt x="82" y="0"/>
                          </a:lnTo>
                          <a:lnTo>
                            <a:pt x="78" y="0"/>
                          </a:lnTo>
                          <a:lnTo>
                            <a:pt x="40" y="88"/>
                          </a:lnTo>
                          <a:lnTo>
                            <a:pt x="0" y="13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24" name="Rectangle 29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56" y="1865"/>
                      <a:ext cx="2" cy="4"/>
                    </a:xfrm>
                    <a:prstGeom prst="rect">
                      <a:avLst/>
                    </a:pr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25" name="Freeform 2915"/>
                    <p:cNvSpPr>
                      <a:spLocks/>
                    </p:cNvSpPr>
                    <p:nvPr/>
                  </p:nvSpPr>
                  <p:spPr bwMode="auto">
                    <a:xfrm>
                      <a:off x="3112" y="1457"/>
                      <a:ext cx="428" cy="24"/>
                    </a:xfrm>
                    <a:custGeom>
                      <a:avLst/>
                      <a:gdLst/>
                      <a:ahLst/>
                      <a:cxnLst>
                        <a:cxn ang="0">
                          <a:pos x="428" y="6"/>
                        </a:cxn>
                        <a:cxn ang="0">
                          <a:pos x="426" y="0"/>
                        </a:cxn>
                        <a:cxn ang="0">
                          <a:pos x="0" y="16"/>
                        </a:cxn>
                        <a:cxn ang="0">
                          <a:pos x="0" y="24"/>
                        </a:cxn>
                        <a:cxn ang="0">
                          <a:pos x="428" y="6"/>
                        </a:cxn>
                      </a:cxnLst>
                      <a:rect l="0" t="0" r="r" b="b"/>
                      <a:pathLst>
                        <a:path w="428" h="24">
                          <a:moveTo>
                            <a:pt x="428" y="6"/>
                          </a:moveTo>
                          <a:lnTo>
                            <a:pt x="426" y="0"/>
                          </a:lnTo>
                          <a:lnTo>
                            <a:pt x="0" y="16"/>
                          </a:lnTo>
                          <a:lnTo>
                            <a:pt x="0" y="24"/>
                          </a:lnTo>
                          <a:lnTo>
                            <a:pt x="428" y="6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26" name="Freeform 2916"/>
                    <p:cNvSpPr>
                      <a:spLocks/>
                    </p:cNvSpPr>
                    <p:nvPr/>
                  </p:nvSpPr>
                  <p:spPr bwMode="auto">
                    <a:xfrm>
                      <a:off x="3104" y="1481"/>
                      <a:ext cx="1" cy="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0"/>
                        </a:cxn>
                        <a:cxn ang="0">
                          <a:pos x="0" y="2"/>
                        </a:cxn>
                      </a:cxnLst>
                      <a:rect l="0" t="0" r="r" b="b"/>
                      <a:pathLst>
                        <a:path h="2">
                          <a:moveTo>
                            <a:pt x="0" y="2"/>
                          </a:move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27" name="Freeform 2917"/>
                    <p:cNvSpPr>
                      <a:spLocks/>
                    </p:cNvSpPr>
                    <p:nvPr/>
                  </p:nvSpPr>
                  <p:spPr bwMode="auto">
                    <a:xfrm>
                      <a:off x="3104" y="1473"/>
                      <a:ext cx="8" cy="10"/>
                    </a:xfrm>
                    <a:custGeom>
                      <a:avLst/>
                      <a:gdLst/>
                      <a:ahLst/>
                      <a:cxnLst>
                        <a:cxn ang="0">
                          <a:pos x="8" y="0"/>
                        </a:cxn>
                        <a:cxn ang="0">
                          <a:pos x="0" y="0"/>
                        </a:cxn>
                        <a:cxn ang="0">
                          <a:pos x="0" y="8"/>
                        </a:cxn>
                        <a:cxn ang="0">
                          <a:pos x="0" y="10"/>
                        </a:cxn>
                        <a:cxn ang="0">
                          <a:pos x="8" y="8"/>
                        </a:cxn>
                        <a:cxn ang="0">
                          <a:pos x="8" y="0"/>
                        </a:cxn>
                      </a:cxnLst>
                      <a:rect l="0" t="0" r="r" b="b"/>
                      <a:pathLst>
                        <a:path w="8" h="10">
                          <a:moveTo>
                            <a:pt x="8" y="0"/>
                          </a:moveTo>
                          <a:lnTo>
                            <a:pt x="0" y="0"/>
                          </a:lnTo>
                          <a:lnTo>
                            <a:pt x="0" y="8"/>
                          </a:lnTo>
                          <a:lnTo>
                            <a:pt x="0" y="10"/>
                          </a:lnTo>
                          <a:lnTo>
                            <a:pt x="8" y="8"/>
                          </a:lnTo>
                          <a:lnTo>
                            <a:pt x="8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28" name="Freeform 2918"/>
                    <p:cNvSpPr>
                      <a:spLocks/>
                    </p:cNvSpPr>
                    <p:nvPr/>
                  </p:nvSpPr>
                  <p:spPr bwMode="auto">
                    <a:xfrm>
                      <a:off x="2474" y="1229"/>
                      <a:ext cx="612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612" y="0"/>
                        </a:cxn>
                        <a:cxn ang="0">
                          <a:pos x="0" y="2"/>
                        </a:cxn>
                        <a:cxn ang="0">
                          <a:pos x="0" y="6"/>
                        </a:cxn>
                        <a:cxn ang="0">
                          <a:pos x="610" y="4"/>
                        </a:cxn>
                        <a:cxn ang="0">
                          <a:pos x="612" y="0"/>
                        </a:cxn>
                      </a:cxnLst>
                      <a:rect l="0" t="0" r="r" b="b"/>
                      <a:pathLst>
                        <a:path w="612" h="6">
                          <a:moveTo>
                            <a:pt x="612" y="0"/>
                          </a:moveTo>
                          <a:lnTo>
                            <a:pt x="0" y="2"/>
                          </a:lnTo>
                          <a:lnTo>
                            <a:pt x="0" y="6"/>
                          </a:lnTo>
                          <a:lnTo>
                            <a:pt x="610" y="4"/>
                          </a:lnTo>
                          <a:lnTo>
                            <a:pt x="612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29" name="Rectangle 29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2" y="1231"/>
                      <a:ext cx="2" cy="4"/>
                    </a:xfrm>
                    <a:prstGeom prst="rect">
                      <a:avLst/>
                    </a:pr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30" name="Freeform 2920"/>
                    <p:cNvSpPr>
                      <a:spLocks/>
                    </p:cNvSpPr>
                    <p:nvPr/>
                  </p:nvSpPr>
                  <p:spPr bwMode="auto">
                    <a:xfrm>
                      <a:off x="3808" y="1181"/>
                      <a:ext cx="14" cy="4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4"/>
                        </a:cxn>
                        <a:cxn ang="0">
                          <a:pos x="14" y="4"/>
                        </a:cxn>
                        <a:cxn ang="0">
                          <a:pos x="4" y="0"/>
                        </a:cxn>
                        <a:cxn ang="0">
                          <a:pos x="0" y="0"/>
                        </a:cxn>
                        <a:cxn ang="0">
                          <a:pos x="0" y="4"/>
                        </a:cxn>
                        <a:cxn ang="0">
                          <a:pos x="4" y="4"/>
                        </a:cxn>
                      </a:cxnLst>
                      <a:rect l="0" t="0" r="r" b="b"/>
                      <a:pathLst>
                        <a:path w="14" h="4">
                          <a:moveTo>
                            <a:pt x="4" y="4"/>
                          </a:moveTo>
                          <a:lnTo>
                            <a:pt x="14" y="4"/>
                          </a:lnTo>
                          <a:lnTo>
                            <a:pt x="4" y="0"/>
                          </a:lnTo>
                          <a:lnTo>
                            <a:pt x="0" y="0"/>
                          </a:lnTo>
                          <a:lnTo>
                            <a:pt x="0" y="4"/>
                          </a:lnTo>
                          <a:lnTo>
                            <a:pt x="4" y="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31" name="Freeform 2921"/>
                    <p:cNvSpPr>
                      <a:spLocks/>
                    </p:cNvSpPr>
                    <p:nvPr/>
                  </p:nvSpPr>
                  <p:spPr bwMode="auto">
                    <a:xfrm>
                      <a:off x="3540" y="1063"/>
                      <a:ext cx="272" cy="122"/>
                    </a:xfrm>
                    <a:custGeom>
                      <a:avLst/>
                      <a:gdLst/>
                      <a:ahLst/>
                      <a:cxnLst>
                        <a:cxn ang="0">
                          <a:pos x="230" y="84"/>
                        </a:cxn>
                        <a:cxn ang="0">
                          <a:pos x="240" y="122"/>
                        </a:cxn>
                        <a:cxn ang="0">
                          <a:pos x="272" y="122"/>
                        </a:cxn>
                        <a:cxn ang="0">
                          <a:pos x="268" y="122"/>
                        </a:cxn>
                        <a:cxn ang="0">
                          <a:pos x="268" y="118"/>
                        </a:cxn>
                        <a:cxn ang="0">
                          <a:pos x="242" y="118"/>
                        </a:cxn>
                        <a:cxn ang="0">
                          <a:pos x="236" y="80"/>
                        </a:cxn>
                        <a:cxn ang="0">
                          <a:pos x="24" y="52"/>
                        </a:cxn>
                        <a:cxn ang="0">
                          <a:pos x="6" y="0"/>
                        </a:cxn>
                        <a:cxn ang="0">
                          <a:pos x="0" y="0"/>
                        </a:cxn>
                        <a:cxn ang="0">
                          <a:pos x="22" y="58"/>
                        </a:cxn>
                        <a:cxn ang="0">
                          <a:pos x="230" y="84"/>
                        </a:cxn>
                      </a:cxnLst>
                      <a:rect l="0" t="0" r="r" b="b"/>
                      <a:pathLst>
                        <a:path w="272" h="122">
                          <a:moveTo>
                            <a:pt x="230" y="84"/>
                          </a:moveTo>
                          <a:lnTo>
                            <a:pt x="240" y="122"/>
                          </a:lnTo>
                          <a:lnTo>
                            <a:pt x="272" y="122"/>
                          </a:lnTo>
                          <a:lnTo>
                            <a:pt x="268" y="122"/>
                          </a:lnTo>
                          <a:lnTo>
                            <a:pt x="268" y="118"/>
                          </a:lnTo>
                          <a:lnTo>
                            <a:pt x="242" y="118"/>
                          </a:lnTo>
                          <a:lnTo>
                            <a:pt x="236" y="80"/>
                          </a:lnTo>
                          <a:lnTo>
                            <a:pt x="24" y="52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  <a:lnTo>
                            <a:pt x="22" y="58"/>
                          </a:lnTo>
                          <a:lnTo>
                            <a:pt x="230" y="8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32" name="Freeform 2922"/>
                    <p:cNvSpPr>
                      <a:spLocks/>
                    </p:cNvSpPr>
                    <p:nvPr/>
                  </p:nvSpPr>
                  <p:spPr bwMode="auto">
                    <a:xfrm>
                      <a:off x="3232" y="1939"/>
                      <a:ext cx="142" cy="762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66"/>
                        </a:cxn>
                        <a:cxn ang="0">
                          <a:pos x="46" y="0"/>
                        </a:cxn>
                        <a:cxn ang="0">
                          <a:pos x="0" y="0"/>
                        </a:cxn>
                        <a:cxn ang="0">
                          <a:pos x="2" y="6"/>
                        </a:cxn>
                        <a:cxn ang="0">
                          <a:pos x="38" y="6"/>
                        </a:cxn>
                        <a:cxn ang="0">
                          <a:pos x="22" y="68"/>
                        </a:cxn>
                        <a:cxn ang="0">
                          <a:pos x="76" y="96"/>
                        </a:cxn>
                        <a:cxn ang="0">
                          <a:pos x="96" y="344"/>
                        </a:cxn>
                        <a:cxn ang="0">
                          <a:pos x="102" y="344"/>
                        </a:cxn>
                        <a:cxn ang="0">
                          <a:pos x="100" y="350"/>
                        </a:cxn>
                        <a:cxn ang="0">
                          <a:pos x="98" y="350"/>
                        </a:cxn>
                        <a:cxn ang="0">
                          <a:pos x="132" y="758"/>
                        </a:cxn>
                        <a:cxn ang="0">
                          <a:pos x="142" y="762"/>
                        </a:cxn>
                        <a:cxn ang="0">
                          <a:pos x="110" y="404"/>
                        </a:cxn>
                        <a:cxn ang="0">
                          <a:pos x="106" y="404"/>
                        </a:cxn>
                        <a:cxn ang="0">
                          <a:pos x="106" y="400"/>
                        </a:cxn>
                        <a:cxn ang="0">
                          <a:pos x="110" y="400"/>
                        </a:cxn>
                        <a:cxn ang="0">
                          <a:pos x="82" y="90"/>
                        </a:cxn>
                        <a:cxn ang="0">
                          <a:pos x="28" y="66"/>
                        </a:cxn>
                      </a:cxnLst>
                      <a:rect l="0" t="0" r="r" b="b"/>
                      <a:pathLst>
                        <a:path w="142" h="762">
                          <a:moveTo>
                            <a:pt x="28" y="66"/>
                          </a:moveTo>
                          <a:lnTo>
                            <a:pt x="46" y="0"/>
                          </a:lnTo>
                          <a:lnTo>
                            <a:pt x="0" y="0"/>
                          </a:lnTo>
                          <a:lnTo>
                            <a:pt x="2" y="6"/>
                          </a:lnTo>
                          <a:lnTo>
                            <a:pt x="38" y="6"/>
                          </a:lnTo>
                          <a:lnTo>
                            <a:pt x="22" y="68"/>
                          </a:lnTo>
                          <a:lnTo>
                            <a:pt x="76" y="96"/>
                          </a:lnTo>
                          <a:lnTo>
                            <a:pt x="96" y="344"/>
                          </a:lnTo>
                          <a:lnTo>
                            <a:pt x="102" y="344"/>
                          </a:lnTo>
                          <a:lnTo>
                            <a:pt x="100" y="350"/>
                          </a:lnTo>
                          <a:lnTo>
                            <a:pt x="98" y="350"/>
                          </a:lnTo>
                          <a:lnTo>
                            <a:pt x="132" y="758"/>
                          </a:lnTo>
                          <a:lnTo>
                            <a:pt x="142" y="762"/>
                          </a:lnTo>
                          <a:lnTo>
                            <a:pt x="110" y="404"/>
                          </a:lnTo>
                          <a:lnTo>
                            <a:pt x="106" y="404"/>
                          </a:lnTo>
                          <a:lnTo>
                            <a:pt x="106" y="400"/>
                          </a:lnTo>
                          <a:lnTo>
                            <a:pt x="110" y="400"/>
                          </a:lnTo>
                          <a:lnTo>
                            <a:pt x="82" y="90"/>
                          </a:lnTo>
                          <a:lnTo>
                            <a:pt x="28" y="66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33" name="Freeform 2923"/>
                    <p:cNvSpPr>
                      <a:spLocks/>
                    </p:cNvSpPr>
                    <p:nvPr/>
                  </p:nvSpPr>
                  <p:spPr bwMode="auto">
                    <a:xfrm>
                      <a:off x="3364" y="2697"/>
                      <a:ext cx="10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"/>
                        </a:cxn>
                        <a:cxn ang="0">
                          <a:pos x="10" y="8"/>
                        </a:cxn>
                        <a:cxn ang="0">
                          <a:pos x="10" y="4"/>
                        </a:cxn>
                        <a:cxn ang="0">
                          <a:pos x="0" y="0"/>
                        </a:cxn>
                        <a:cxn ang="0">
                          <a:pos x="0" y="4"/>
                        </a:cxn>
                      </a:cxnLst>
                      <a:rect l="0" t="0" r="r" b="b"/>
                      <a:pathLst>
                        <a:path w="10" h="8">
                          <a:moveTo>
                            <a:pt x="0" y="4"/>
                          </a:moveTo>
                          <a:lnTo>
                            <a:pt x="10" y="8"/>
                          </a:lnTo>
                          <a:lnTo>
                            <a:pt x="10" y="4"/>
                          </a:lnTo>
                          <a:lnTo>
                            <a:pt x="0" y="0"/>
                          </a:lnTo>
                          <a:lnTo>
                            <a:pt x="0" y="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34" name="Freeform 2924"/>
                    <p:cNvSpPr>
                      <a:spLocks/>
                    </p:cNvSpPr>
                    <p:nvPr/>
                  </p:nvSpPr>
                  <p:spPr bwMode="auto">
                    <a:xfrm>
                      <a:off x="3328" y="2283"/>
                      <a:ext cx="6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0" y="0"/>
                        </a:cxn>
                        <a:cxn ang="0">
                          <a:pos x="2" y="6"/>
                        </a:cxn>
                        <a:cxn ang="0">
                          <a:pos x="4" y="6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6" h="6">
                          <a:moveTo>
                            <a:pt x="6" y="0"/>
                          </a:moveTo>
                          <a:lnTo>
                            <a:pt x="0" y="0"/>
                          </a:lnTo>
                          <a:lnTo>
                            <a:pt x="2" y="6"/>
                          </a:lnTo>
                          <a:lnTo>
                            <a:pt x="4" y="6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35" name="Freeform 2925"/>
                    <p:cNvSpPr>
                      <a:spLocks/>
                    </p:cNvSpPr>
                    <p:nvPr/>
                  </p:nvSpPr>
                  <p:spPr bwMode="auto">
                    <a:xfrm>
                      <a:off x="3226" y="1939"/>
                      <a:ext cx="8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6"/>
                        </a:cxn>
                        <a:cxn ang="0">
                          <a:pos x="8" y="6"/>
                        </a:cxn>
                        <a:cxn ang="0">
                          <a:pos x="6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8" h="6">
                          <a:moveTo>
                            <a:pt x="0" y="0"/>
                          </a:moveTo>
                          <a:lnTo>
                            <a:pt x="0" y="6"/>
                          </a:lnTo>
                          <a:lnTo>
                            <a:pt x="8" y="6"/>
                          </a:lnTo>
                          <a:lnTo>
                            <a:pt x="6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36" name="Freeform 2926"/>
                    <p:cNvSpPr>
                      <a:spLocks/>
                    </p:cNvSpPr>
                    <p:nvPr/>
                  </p:nvSpPr>
                  <p:spPr bwMode="auto">
                    <a:xfrm>
                      <a:off x="5076" y="1971"/>
                      <a:ext cx="4" cy="4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4"/>
                        </a:cxn>
                        <a:cxn ang="0">
                          <a:pos x="2" y="0"/>
                        </a:cxn>
                        <a:cxn ang="0">
                          <a:pos x="0" y="0"/>
                        </a:cxn>
                        <a:cxn ang="0">
                          <a:pos x="2" y="4"/>
                        </a:cxn>
                        <a:cxn ang="0">
                          <a:pos x="4" y="4"/>
                        </a:cxn>
                      </a:cxnLst>
                      <a:rect l="0" t="0" r="r" b="b"/>
                      <a:pathLst>
                        <a:path w="4" h="4">
                          <a:moveTo>
                            <a:pt x="4" y="4"/>
                          </a:moveTo>
                          <a:lnTo>
                            <a:pt x="2" y="0"/>
                          </a:lnTo>
                          <a:lnTo>
                            <a:pt x="0" y="0"/>
                          </a:lnTo>
                          <a:lnTo>
                            <a:pt x="2" y="4"/>
                          </a:lnTo>
                          <a:lnTo>
                            <a:pt x="4" y="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37" name="Freeform 2927"/>
                    <p:cNvSpPr>
                      <a:spLocks/>
                    </p:cNvSpPr>
                    <p:nvPr/>
                  </p:nvSpPr>
                  <p:spPr bwMode="auto">
                    <a:xfrm>
                      <a:off x="3342" y="1971"/>
                      <a:ext cx="1736" cy="412"/>
                    </a:xfrm>
                    <a:custGeom>
                      <a:avLst/>
                      <a:gdLst/>
                      <a:ahLst/>
                      <a:cxnLst>
                        <a:cxn ang="0">
                          <a:pos x="1024" y="202"/>
                        </a:cxn>
                        <a:cxn ang="0">
                          <a:pos x="1022" y="206"/>
                        </a:cxn>
                        <a:cxn ang="0">
                          <a:pos x="1014" y="210"/>
                        </a:cxn>
                        <a:cxn ang="0">
                          <a:pos x="1018" y="204"/>
                        </a:cxn>
                        <a:cxn ang="0">
                          <a:pos x="756" y="258"/>
                        </a:cxn>
                        <a:cxn ang="0">
                          <a:pos x="476" y="304"/>
                        </a:cxn>
                        <a:cxn ang="0">
                          <a:pos x="454" y="308"/>
                        </a:cxn>
                        <a:cxn ang="0">
                          <a:pos x="454" y="402"/>
                        </a:cxn>
                        <a:cxn ang="0">
                          <a:pos x="374" y="408"/>
                        </a:cxn>
                        <a:cxn ang="0">
                          <a:pos x="390" y="360"/>
                        </a:cxn>
                        <a:cxn ang="0">
                          <a:pos x="0" y="368"/>
                        </a:cxn>
                        <a:cxn ang="0">
                          <a:pos x="0" y="372"/>
                        </a:cxn>
                        <a:cxn ang="0">
                          <a:pos x="384" y="364"/>
                        </a:cxn>
                        <a:cxn ang="0">
                          <a:pos x="366" y="412"/>
                        </a:cxn>
                        <a:cxn ang="0">
                          <a:pos x="450" y="406"/>
                        </a:cxn>
                        <a:cxn ang="0">
                          <a:pos x="450" y="404"/>
                        </a:cxn>
                        <a:cxn ang="0">
                          <a:pos x="454" y="404"/>
                        </a:cxn>
                        <a:cxn ang="0">
                          <a:pos x="454" y="406"/>
                        </a:cxn>
                        <a:cxn ang="0">
                          <a:pos x="456" y="406"/>
                        </a:cxn>
                        <a:cxn ang="0">
                          <a:pos x="456" y="310"/>
                        </a:cxn>
                        <a:cxn ang="0">
                          <a:pos x="478" y="310"/>
                        </a:cxn>
                        <a:cxn ang="0">
                          <a:pos x="756" y="264"/>
                        </a:cxn>
                        <a:cxn ang="0">
                          <a:pos x="1186" y="176"/>
                        </a:cxn>
                        <a:cxn ang="0">
                          <a:pos x="1186" y="176"/>
                        </a:cxn>
                        <a:cxn ang="0">
                          <a:pos x="1188" y="174"/>
                        </a:cxn>
                        <a:cxn ang="0">
                          <a:pos x="1192" y="172"/>
                        </a:cxn>
                        <a:cxn ang="0">
                          <a:pos x="1190" y="174"/>
                        </a:cxn>
                        <a:cxn ang="0">
                          <a:pos x="1736" y="4"/>
                        </a:cxn>
                        <a:cxn ang="0">
                          <a:pos x="1734" y="0"/>
                        </a:cxn>
                        <a:cxn ang="0">
                          <a:pos x="1188" y="172"/>
                        </a:cxn>
                        <a:cxn ang="0">
                          <a:pos x="1024" y="202"/>
                        </a:cxn>
                      </a:cxnLst>
                      <a:rect l="0" t="0" r="r" b="b"/>
                      <a:pathLst>
                        <a:path w="1736" h="412">
                          <a:moveTo>
                            <a:pt x="1024" y="202"/>
                          </a:moveTo>
                          <a:lnTo>
                            <a:pt x="1022" y="206"/>
                          </a:lnTo>
                          <a:lnTo>
                            <a:pt x="1014" y="210"/>
                          </a:lnTo>
                          <a:lnTo>
                            <a:pt x="1018" y="204"/>
                          </a:lnTo>
                          <a:lnTo>
                            <a:pt x="756" y="258"/>
                          </a:lnTo>
                          <a:lnTo>
                            <a:pt x="476" y="304"/>
                          </a:lnTo>
                          <a:lnTo>
                            <a:pt x="454" y="308"/>
                          </a:lnTo>
                          <a:lnTo>
                            <a:pt x="454" y="402"/>
                          </a:lnTo>
                          <a:lnTo>
                            <a:pt x="374" y="408"/>
                          </a:lnTo>
                          <a:lnTo>
                            <a:pt x="390" y="360"/>
                          </a:lnTo>
                          <a:lnTo>
                            <a:pt x="0" y="368"/>
                          </a:lnTo>
                          <a:lnTo>
                            <a:pt x="0" y="372"/>
                          </a:lnTo>
                          <a:lnTo>
                            <a:pt x="384" y="364"/>
                          </a:lnTo>
                          <a:lnTo>
                            <a:pt x="366" y="412"/>
                          </a:lnTo>
                          <a:lnTo>
                            <a:pt x="450" y="406"/>
                          </a:lnTo>
                          <a:lnTo>
                            <a:pt x="450" y="404"/>
                          </a:lnTo>
                          <a:lnTo>
                            <a:pt x="454" y="404"/>
                          </a:lnTo>
                          <a:lnTo>
                            <a:pt x="454" y="406"/>
                          </a:lnTo>
                          <a:lnTo>
                            <a:pt x="456" y="406"/>
                          </a:lnTo>
                          <a:lnTo>
                            <a:pt x="456" y="310"/>
                          </a:lnTo>
                          <a:lnTo>
                            <a:pt x="478" y="310"/>
                          </a:lnTo>
                          <a:lnTo>
                            <a:pt x="756" y="264"/>
                          </a:lnTo>
                          <a:lnTo>
                            <a:pt x="1186" y="176"/>
                          </a:lnTo>
                          <a:lnTo>
                            <a:pt x="1186" y="176"/>
                          </a:lnTo>
                          <a:lnTo>
                            <a:pt x="1188" y="174"/>
                          </a:lnTo>
                          <a:lnTo>
                            <a:pt x="1192" y="172"/>
                          </a:lnTo>
                          <a:lnTo>
                            <a:pt x="1190" y="174"/>
                          </a:lnTo>
                          <a:lnTo>
                            <a:pt x="1736" y="4"/>
                          </a:lnTo>
                          <a:lnTo>
                            <a:pt x="1734" y="0"/>
                          </a:lnTo>
                          <a:lnTo>
                            <a:pt x="1188" y="172"/>
                          </a:lnTo>
                          <a:lnTo>
                            <a:pt x="1024" y="20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38" name="Freeform 2928"/>
                    <p:cNvSpPr>
                      <a:spLocks/>
                    </p:cNvSpPr>
                    <p:nvPr/>
                  </p:nvSpPr>
                  <p:spPr bwMode="auto">
                    <a:xfrm>
                      <a:off x="4528" y="2143"/>
                      <a:ext cx="6" cy="4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2" y="2"/>
                        </a:cxn>
                        <a:cxn ang="0">
                          <a:pos x="0" y="4"/>
                        </a:cxn>
                        <a:cxn ang="0">
                          <a:pos x="4" y="2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6" h="4">
                          <a:moveTo>
                            <a:pt x="6" y="0"/>
                          </a:moveTo>
                          <a:lnTo>
                            <a:pt x="2" y="2"/>
                          </a:lnTo>
                          <a:lnTo>
                            <a:pt x="0" y="4"/>
                          </a:lnTo>
                          <a:lnTo>
                            <a:pt x="4" y="2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39" name="Freeform 2929"/>
                    <p:cNvSpPr>
                      <a:spLocks/>
                    </p:cNvSpPr>
                    <p:nvPr/>
                  </p:nvSpPr>
                  <p:spPr bwMode="auto">
                    <a:xfrm>
                      <a:off x="4356" y="2173"/>
                      <a:ext cx="10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2"/>
                        </a:cxn>
                        <a:cxn ang="0">
                          <a:pos x="0" y="8"/>
                        </a:cxn>
                        <a:cxn ang="0">
                          <a:pos x="8" y="4"/>
                        </a:cxn>
                        <a:cxn ang="0">
                          <a:pos x="10" y="0"/>
                        </a:cxn>
                        <a:cxn ang="0">
                          <a:pos x="10" y="0"/>
                        </a:cxn>
                        <a:cxn ang="0">
                          <a:pos x="4" y="2"/>
                        </a:cxn>
                      </a:cxnLst>
                      <a:rect l="0" t="0" r="r" b="b"/>
                      <a:pathLst>
                        <a:path w="10" h="8">
                          <a:moveTo>
                            <a:pt x="4" y="2"/>
                          </a:moveTo>
                          <a:lnTo>
                            <a:pt x="0" y="8"/>
                          </a:lnTo>
                          <a:lnTo>
                            <a:pt x="8" y="4"/>
                          </a:lnTo>
                          <a:lnTo>
                            <a:pt x="10" y="0"/>
                          </a:lnTo>
                          <a:lnTo>
                            <a:pt x="10" y="0"/>
                          </a:lnTo>
                          <a:lnTo>
                            <a:pt x="4" y="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40" name="Rectangle 29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38" y="2339"/>
                      <a:ext cx="4" cy="4"/>
                    </a:xfrm>
                    <a:prstGeom prst="rect">
                      <a:avLst/>
                    </a:pr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41" name="Freeform 2931"/>
                    <p:cNvSpPr>
                      <a:spLocks/>
                    </p:cNvSpPr>
                    <p:nvPr/>
                  </p:nvSpPr>
                  <p:spPr bwMode="auto">
                    <a:xfrm>
                      <a:off x="4880" y="2389"/>
                      <a:ext cx="4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6"/>
                        </a:cxn>
                        <a:cxn ang="0">
                          <a:pos x="4" y="0"/>
                        </a:cxn>
                        <a:cxn ang="0">
                          <a:pos x="2" y="0"/>
                        </a:cxn>
                        <a:cxn ang="0">
                          <a:pos x="0" y="6"/>
                        </a:cxn>
                        <a:cxn ang="0">
                          <a:pos x="2" y="6"/>
                        </a:cxn>
                      </a:cxnLst>
                      <a:rect l="0" t="0" r="r" b="b"/>
                      <a:pathLst>
                        <a:path w="4" h="6">
                          <a:moveTo>
                            <a:pt x="2" y="6"/>
                          </a:moveTo>
                          <a:lnTo>
                            <a:pt x="4" y="0"/>
                          </a:lnTo>
                          <a:lnTo>
                            <a:pt x="2" y="0"/>
                          </a:lnTo>
                          <a:lnTo>
                            <a:pt x="0" y="6"/>
                          </a:lnTo>
                          <a:lnTo>
                            <a:pt x="2" y="6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42" name="Freeform 2932"/>
                    <p:cNvSpPr>
                      <a:spLocks/>
                    </p:cNvSpPr>
                    <p:nvPr/>
                  </p:nvSpPr>
                  <p:spPr bwMode="auto">
                    <a:xfrm>
                      <a:off x="3904" y="3041"/>
                      <a:ext cx="6" cy="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"/>
                        </a:cxn>
                        <a:cxn ang="0">
                          <a:pos x="6" y="2"/>
                        </a:cxn>
                        <a:cxn ang="0">
                          <a:pos x="4" y="0"/>
                        </a:cxn>
                        <a:cxn ang="0">
                          <a:pos x="0" y="0"/>
                        </a:cxn>
                        <a:cxn ang="0">
                          <a:pos x="0" y="4"/>
                        </a:cxn>
                      </a:cxnLst>
                      <a:rect l="0" t="0" r="r" b="b"/>
                      <a:pathLst>
                        <a:path w="6" h="4">
                          <a:moveTo>
                            <a:pt x="0" y="4"/>
                          </a:moveTo>
                          <a:lnTo>
                            <a:pt x="6" y="2"/>
                          </a:lnTo>
                          <a:lnTo>
                            <a:pt x="4" y="0"/>
                          </a:lnTo>
                          <a:lnTo>
                            <a:pt x="0" y="0"/>
                          </a:lnTo>
                          <a:lnTo>
                            <a:pt x="0" y="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43" name="Freeform 2933"/>
                    <p:cNvSpPr>
                      <a:spLocks/>
                    </p:cNvSpPr>
                    <p:nvPr/>
                  </p:nvSpPr>
                  <p:spPr bwMode="auto">
                    <a:xfrm>
                      <a:off x="3418" y="2285"/>
                      <a:ext cx="1464" cy="756"/>
                    </a:xfrm>
                    <a:custGeom>
                      <a:avLst/>
                      <a:gdLst/>
                      <a:ahLst/>
                      <a:cxnLst>
                        <a:cxn ang="0">
                          <a:pos x="1250" y="34"/>
                        </a:cxn>
                        <a:cxn ang="0">
                          <a:pos x="1218" y="0"/>
                        </a:cxn>
                        <a:cxn ang="0">
                          <a:pos x="968" y="98"/>
                        </a:cxn>
                        <a:cxn ang="0">
                          <a:pos x="906" y="108"/>
                        </a:cxn>
                        <a:cxn ang="0">
                          <a:pos x="906" y="108"/>
                        </a:cxn>
                        <a:cxn ang="0">
                          <a:pos x="900" y="112"/>
                        </a:cxn>
                        <a:cxn ang="0">
                          <a:pos x="902" y="108"/>
                        </a:cxn>
                        <a:cxn ang="0">
                          <a:pos x="554" y="166"/>
                        </a:cxn>
                        <a:cxn ang="0">
                          <a:pos x="348" y="186"/>
                        </a:cxn>
                        <a:cxn ang="0">
                          <a:pos x="378" y="92"/>
                        </a:cxn>
                        <a:cxn ang="0">
                          <a:pos x="374" y="92"/>
                        </a:cxn>
                        <a:cxn ang="0">
                          <a:pos x="270" y="410"/>
                        </a:cxn>
                        <a:cxn ang="0">
                          <a:pos x="280" y="450"/>
                        </a:cxn>
                        <a:cxn ang="0">
                          <a:pos x="0" y="470"/>
                        </a:cxn>
                        <a:cxn ang="0">
                          <a:pos x="0" y="474"/>
                        </a:cxn>
                        <a:cxn ang="0">
                          <a:pos x="280" y="454"/>
                        </a:cxn>
                        <a:cxn ang="0">
                          <a:pos x="310" y="544"/>
                        </a:cxn>
                        <a:cxn ang="0">
                          <a:pos x="276" y="694"/>
                        </a:cxn>
                        <a:cxn ang="0">
                          <a:pos x="448" y="684"/>
                        </a:cxn>
                        <a:cxn ang="0">
                          <a:pos x="486" y="756"/>
                        </a:cxn>
                        <a:cxn ang="0">
                          <a:pos x="490" y="756"/>
                        </a:cxn>
                        <a:cxn ang="0">
                          <a:pos x="452" y="678"/>
                        </a:cxn>
                        <a:cxn ang="0">
                          <a:pos x="280" y="692"/>
                        </a:cxn>
                        <a:cxn ang="0">
                          <a:pos x="312" y="542"/>
                        </a:cxn>
                        <a:cxn ang="0">
                          <a:pos x="274" y="410"/>
                        </a:cxn>
                        <a:cxn ang="0">
                          <a:pos x="348" y="192"/>
                        </a:cxn>
                        <a:cxn ang="0">
                          <a:pos x="552" y="170"/>
                        </a:cxn>
                        <a:cxn ang="0">
                          <a:pos x="780" y="134"/>
                        </a:cxn>
                        <a:cxn ang="0">
                          <a:pos x="780" y="132"/>
                        </a:cxn>
                        <a:cxn ang="0">
                          <a:pos x="786" y="130"/>
                        </a:cxn>
                        <a:cxn ang="0">
                          <a:pos x="786" y="132"/>
                        </a:cxn>
                        <a:cxn ang="0">
                          <a:pos x="968" y="102"/>
                        </a:cxn>
                        <a:cxn ang="0">
                          <a:pos x="1218" y="6"/>
                        </a:cxn>
                        <a:cxn ang="0">
                          <a:pos x="1248" y="38"/>
                        </a:cxn>
                        <a:cxn ang="0">
                          <a:pos x="1330" y="22"/>
                        </a:cxn>
                        <a:cxn ang="0">
                          <a:pos x="1462" y="110"/>
                        </a:cxn>
                        <a:cxn ang="0">
                          <a:pos x="1464" y="104"/>
                        </a:cxn>
                        <a:cxn ang="0">
                          <a:pos x="1330" y="16"/>
                        </a:cxn>
                        <a:cxn ang="0">
                          <a:pos x="1250" y="34"/>
                        </a:cxn>
                      </a:cxnLst>
                      <a:rect l="0" t="0" r="r" b="b"/>
                      <a:pathLst>
                        <a:path w="1464" h="756">
                          <a:moveTo>
                            <a:pt x="1250" y="34"/>
                          </a:moveTo>
                          <a:lnTo>
                            <a:pt x="1218" y="0"/>
                          </a:lnTo>
                          <a:lnTo>
                            <a:pt x="968" y="98"/>
                          </a:lnTo>
                          <a:lnTo>
                            <a:pt x="906" y="108"/>
                          </a:lnTo>
                          <a:lnTo>
                            <a:pt x="906" y="108"/>
                          </a:lnTo>
                          <a:lnTo>
                            <a:pt x="900" y="112"/>
                          </a:lnTo>
                          <a:lnTo>
                            <a:pt x="902" y="108"/>
                          </a:lnTo>
                          <a:lnTo>
                            <a:pt x="554" y="166"/>
                          </a:lnTo>
                          <a:lnTo>
                            <a:pt x="348" y="186"/>
                          </a:lnTo>
                          <a:lnTo>
                            <a:pt x="378" y="92"/>
                          </a:lnTo>
                          <a:lnTo>
                            <a:pt x="374" y="92"/>
                          </a:lnTo>
                          <a:lnTo>
                            <a:pt x="270" y="410"/>
                          </a:lnTo>
                          <a:lnTo>
                            <a:pt x="280" y="450"/>
                          </a:lnTo>
                          <a:lnTo>
                            <a:pt x="0" y="470"/>
                          </a:lnTo>
                          <a:lnTo>
                            <a:pt x="0" y="474"/>
                          </a:lnTo>
                          <a:lnTo>
                            <a:pt x="280" y="454"/>
                          </a:lnTo>
                          <a:lnTo>
                            <a:pt x="310" y="544"/>
                          </a:lnTo>
                          <a:lnTo>
                            <a:pt x="276" y="694"/>
                          </a:lnTo>
                          <a:lnTo>
                            <a:pt x="448" y="684"/>
                          </a:lnTo>
                          <a:lnTo>
                            <a:pt x="486" y="756"/>
                          </a:lnTo>
                          <a:lnTo>
                            <a:pt x="490" y="756"/>
                          </a:lnTo>
                          <a:lnTo>
                            <a:pt x="452" y="678"/>
                          </a:lnTo>
                          <a:lnTo>
                            <a:pt x="280" y="692"/>
                          </a:lnTo>
                          <a:lnTo>
                            <a:pt x="312" y="542"/>
                          </a:lnTo>
                          <a:lnTo>
                            <a:pt x="274" y="410"/>
                          </a:lnTo>
                          <a:lnTo>
                            <a:pt x="348" y="192"/>
                          </a:lnTo>
                          <a:lnTo>
                            <a:pt x="552" y="170"/>
                          </a:lnTo>
                          <a:lnTo>
                            <a:pt x="780" y="134"/>
                          </a:lnTo>
                          <a:lnTo>
                            <a:pt x="780" y="132"/>
                          </a:lnTo>
                          <a:lnTo>
                            <a:pt x="786" y="130"/>
                          </a:lnTo>
                          <a:lnTo>
                            <a:pt x="786" y="132"/>
                          </a:lnTo>
                          <a:lnTo>
                            <a:pt x="968" y="102"/>
                          </a:lnTo>
                          <a:lnTo>
                            <a:pt x="1218" y="6"/>
                          </a:lnTo>
                          <a:lnTo>
                            <a:pt x="1248" y="38"/>
                          </a:lnTo>
                          <a:lnTo>
                            <a:pt x="1330" y="22"/>
                          </a:lnTo>
                          <a:lnTo>
                            <a:pt x="1462" y="110"/>
                          </a:lnTo>
                          <a:lnTo>
                            <a:pt x="1464" y="104"/>
                          </a:lnTo>
                          <a:lnTo>
                            <a:pt x="1330" y="16"/>
                          </a:lnTo>
                          <a:lnTo>
                            <a:pt x="1250" y="3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44" name="Rectangle 29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0" y="2759"/>
                      <a:ext cx="1" cy="1"/>
                    </a:xfrm>
                    <a:prstGeom prst="rect">
                      <a:avLst/>
                    </a:pr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45" name="Freeform 2935"/>
                    <p:cNvSpPr>
                      <a:spLocks/>
                    </p:cNvSpPr>
                    <p:nvPr/>
                  </p:nvSpPr>
                  <p:spPr bwMode="auto">
                    <a:xfrm>
                      <a:off x="4318" y="2393"/>
                      <a:ext cx="6" cy="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"/>
                        </a:cxn>
                        <a:cxn ang="0">
                          <a:pos x="6" y="0"/>
                        </a:cxn>
                        <a:cxn ang="0">
                          <a:pos x="6" y="0"/>
                        </a:cxn>
                        <a:cxn ang="0">
                          <a:pos x="2" y="0"/>
                        </a:cxn>
                        <a:cxn ang="0">
                          <a:pos x="0" y="4"/>
                        </a:cxn>
                      </a:cxnLst>
                      <a:rect l="0" t="0" r="r" b="b"/>
                      <a:pathLst>
                        <a:path w="6" h="4">
                          <a:moveTo>
                            <a:pt x="0" y="4"/>
                          </a:moveTo>
                          <a:lnTo>
                            <a:pt x="6" y="0"/>
                          </a:lnTo>
                          <a:lnTo>
                            <a:pt x="6" y="0"/>
                          </a:lnTo>
                          <a:lnTo>
                            <a:pt x="2" y="0"/>
                          </a:lnTo>
                          <a:lnTo>
                            <a:pt x="0" y="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46" name="Freeform 2936"/>
                    <p:cNvSpPr>
                      <a:spLocks/>
                    </p:cNvSpPr>
                    <p:nvPr/>
                  </p:nvSpPr>
                  <p:spPr bwMode="auto">
                    <a:xfrm>
                      <a:off x="3410" y="2755"/>
                      <a:ext cx="8" cy="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"/>
                        </a:cxn>
                        <a:cxn ang="0">
                          <a:pos x="0" y="4"/>
                        </a:cxn>
                        <a:cxn ang="0">
                          <a:pos x="8" y="4"/>
                        </a:cxn>
                        <a:cxn ang="0">
                          <a:pos x="8" y="0"/>
                        </a:cxn>
                        <a:cxn ang="0">
                          <a:pos x="0" y="0"/>
                        </a:cxn>
                        <a:cxn ang="0">
                          <a:pos x="0" y="4"/>
                        </a:cxn>
                      </a:cxnLst>
                      <a:rect l="0" t="0" r="r" b="b"/>
                      <a:pathLst>
                        <a:path w="8" h="4">
                          <a:moveTo>
                            <a:pt x="0" y="4"/>
                          </a:moveTo>
                          <a:lnTo>
                            <a:pt x="0" y="4"/>
                          </a:lnTo>
                          <a:lnTo>
                            <a:pt x="8" y="4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  <a:lnTo>
                            <a:pt x="0" y="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47" name="Rectangle 29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92" y="2375"/>
                      <a:ext cx="4" cy="2"/>
                    </a:xfrm>
                    <a:prstGeom prst="rect">
                      <a:avLst/>
                    </a:pr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48" name="Freeform 2938"/>
                    <p:cNvSpPr>
                      <a:spLocks/>
                    </p:cNvSpPr>
                    <p:nvPr/>
                  </p:nvSpPr>
                  <p:spPr bwMode="auto">
                    <a:xfrm>
                      <a:off x="4106" y="2997"/>
                      <a:ext cx="6" cy="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"/>
                        </a:cxn>
                        <a:cxn ang="0">
                          <a:pos x="6" y="4"/>
                        </a:cxn>
                        <a:cxn ang="0">
                          <a:pos x="4" y="0"/>
                        </a:cxn>
                        <a:cxn ang="0">
                          <a:pos x="0" y="2"/>
                        </a:cxn>
                        <a:cxn ang="0">
                          <a:pos x="0" y="4"/>
                        </a:cxn>
                      </a:cxnLst>
                      <a:rect l="0" t="0" r="r" b="b"/>
                      <a:pathLst>
                        <a:path w="6" h="4">
                          <a:moveTo>
                            <a:pt x="0" y="4"/>
                          </a:moveTo>
                          <a:lnTo>
                            <a:pt x="6" y="4"/>
                          </a:lnTo>
                          <a:lnTo>
                            <a:pt x="4" y="0"/>
                          </a:lnTo>
                          <a:lnTo>
                            <a:pt x="0" y="2"/>
                          </a:lnTo>
                          <a:lnTo>
                            <a:pt x="0" y="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49" name="Freeform 2939"/>
                    <p:cNvSpPr>
                      <a:spLocks/>
                    </p:cNvSpPr>
                    <p:nvPr/>
                  </p:nvSpPr>
                  <p:spPr bwMode="auto">
                    <a:xfrm>
                      <a:off x="4062" y="2417"/>
                      <a:ext cx="668" cy="582"/>
                    </a:xfrm>
                    <a:custGeom>
                      <a:avLst/>
                      <a:gdLst/>
                      <a:ahLst/>
                      <a:cxnLst>
                        <a:cxn ang="0">
                          <a:pos x="278" y="474"/>
                        </a:cxn>
                        <a:cxn ang="0">
                          <a:pos x="280" y="486"/>
                        </a:cxn>
                        <a:cxn ang="0">
                          <a:pos x="302" y="516"/>
                        </a:cxn>
                        <a:cxn ang="0">
                          <a:pos x="562" y="474"/>
                        </a:cxn>
                        <a:cxn ang="0">
                          <a:pos x="604" y="488"/>
                        </a:cxn>
                        <a:cxn ang="0">
                          <a:pos x="604" y="438"/>
                        </a:cxn>
                        <a:cxn ang="0">
                          <a:pos x="668" y="438"/>
                        </a:cxn>
                        <a:cxn ang="0">
                          <a:pos x="668" y="430"/>
                        </a:cxn>
                        <a:cxn ang="0">
                          <a:pos x="598" y="432"/>
                        </a:cxn>
                        <a:cxn ang="0">
                          <a:pos x="598" y="480"/>
                        </a:cxn>
                        <a:cxn ang="0">
                          <a:pos x="564" y="468"/>
                        </a:cxn>
                        <a:cxn ang="0">
                          <a:pos x="302" y="510"/>
                        </a:cxn>
                        <a:cxn ang="0">
                          <a:pos x="284" y="486"/>
                        </a:cxn>
                        <a:cxn ang="0">
                          <a:pos x="262" y="330"/>
                        </a:cxn>
                        <a:cxn ang="0">
                          <a:pos x="142" y="0"/>
                        </a:cxn>
                        <a:cxn ang="0">
                          <a:pos x="136" y="2"/>
                        </a:cxn>
                        <a:cxn ang="0">
                          <a:pos x="260" y="332"/>
                        </a:cxn>
                        <a:cxn ang="0">
                          <a:pos x="278" y="468"/>
                        </a:cxn>
                        <a:cxn ang="0">
                          <a:pos x="0" y="492"/>
                        </a:cxn>
                        <a:cxn ang="0">
                          <a:pos x="44" y="582"/>
                        </a:cxn>
                        <a:cxn ang="0">
                          <a:pos x="48" y="580"/>
                        </a:cxn>
                        <a:cxn ang="0">
                          <a:pos x="4" y="494"/>
                        </a:cxn>
                        <a:cxn ang="0">
                          <a:pos x="278" y="474"/>
                        </a:cxn>
                      </a:cxnLst>
                      <a:rect l="0" t="0" r="r" b="b"/>
                      <a:pathLst>
                        <a:path w="668" h="582">
                          <a:moveTo>
                            <a:pt x="278" y="474"/>
                          </a:moveTo>
                          <a:lnTo>
                            <a:pt x="280" y="486"/>
                          </a:lnTo>
                          <a:lnTo>
                            <a:pt x="302" y="516"/>
                          </a:lnTo>
                          <a:lnTo>
                            <a:pt x="562" y="474"/>
                          </a:lnTo>
                          <a:lnTo>
                            <a:pt x="604" y="488"/>
                          </a:lnTo>
                          <a:lnTo>
                            <a:pt x="604" y="438"/>
                          </a:lnTo>
                          <a:lnTo>
                            <a:pt x="668" y="438"/>
                          </a:lnTo>
                          <a:lnTo>
                            <a:pt x="668" y="430"/>
                          </a:lnTo>
                          <a:lnTo>
                            <a:pt x="598" y="432"/>
                          </a:lnTo>
                          <a:lnTo>
                            <a:pt x="598" y="480"/>
                          </a:lnTo>
                          <a:lnTo>
                            <a:pt x="564" y="468"/>
                          </a:lnTo>
                          <a:lnTo>
                            <a:pt x="302" y="510"/>
                          </a:lnTo>
                          <a:lnTo>
                            <a:pt x="284" y="486"/>
                          </a:lnTo>
                          <a:lnTo>
                            <a:pt x="262" y="330"/>
                          </a:lnTo>
                          <a:lnTo>
                            <a:pt x="142" y="0"/>
                          </a:lnTo>
                          <a:lnTo>
                            <a:pt x="136" y="2"/>
                          </a:lnTo>
                          <a:lnTo>
                            <a:pt x="260" y="332"/>
                          </a:lnTo>
                          <a:lnTo>
                            <a:pt x="278" y="468"/>
                          </a:lnTo>
                          <a:lnTo>
                            <a:pt x="0" y="492"/>
                          </a:lnTo>
                          <a:lnTo>
                            <a:pt x="44" y="582"/>
                          </a:lnTo>
                          <a:lnTo>
                            <a:pt x="48" y="580"/>
                          </a:lnTo>
                          <a:lnTo>
                            <a:pt x="4" y="494"/>
                          </a:lnTo>
                          <a:lnTo>
                            <a:pt x="278" y="47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50" name="Freeform 2940"/>
                    <p:cNvSpPr>
                      <a:spLocks/>
                    </p:cNvSpPr>
                    <p:nvPr/>
                  </p:nvSpPr>
                  <p:spPr bwMode="auto">
                    <a:xfrm>
                      <a:off x="4198" y="2415"/>
                      <a:ext cx="6" cy="4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0" y="2"/>
                        </a:cxn>
                        <a:cxn ang="0">
                          <a:pos x="0" y="4"/>
                        </a:cxn>
                        <a:cxn ang="0">
                          <a:pos x="6" y="2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6" h="4">
                          <a:moveTo>
                            <a:pt x="6" y="0"/>
                          </a:moveTo>
                          <a:lnTo>
                            <a:pt x="0" y="2"/>
                          </a:lnTo>
                          <a:lnTo>
                            <a:pt x="0" y="4"/>
                          </a:lnTo>
                          <a:lnTo>
                            <a:pt x="6" y="2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51" name="Freeform 2941"/>
                    <p:cNvSpPr>
                      <a:spLocks/>
                    </p:cNvSpPr>
                    <p:nvPr/>
                  </p:nvSpPr>
                  <p:spPr bwMode="auto">
                    <a:xfrm>
                      <a:off x="4750" y="2669"/>
                      <a:ext cx="4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6"/>
                        </a:cxn>
                        <a:cxn ang="0">
                          <a:pos x="4" y="2"/>
                        </a:cxn>
                        <a:cxn ang="0">
                          <a:pos x="2" y="0"/>
                        </a:cxn>
                        <a:cxn ang="0">
                          <a:pos x="0" y="2"/>
                        </a:cxn>
                        <a:cxn ang="0">
                          <a:pos x="2" y="6"/>
                        </a:cxn>
                      </a:cxnLst>
                      <a:rect l="0" t="0" r="r" b="b"/>
                      <a:pathLst>
                        <a:path w="4" h="6">
                          <a:moveTo>
                            <a:pt x="2" y="6"/>
                          </a:moveTo>
                          <a:lnTo>
                            <a:pt x="4" y="2"/>
                          </a:lnTo>
                          <a:lnTo>
                            <a:pt x="2" y="0"/>
                          </a:lnTo>
                          <a:lnTo>
                            <a:pt x="0" y="2"/>
                          </a:lnTo>
                          <a:lnTo>
                            <a:pt x="2" y="6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52" name="Freeform 2942"/>
                    <p:cNvSpPr>
                      <a:spLocks/>
                    </p:cNvSpPr>
                    <p:nvPr/>
                  </p:nvSpPr>
                  <p:spPr bwMode="auto">
                    <a:xfrm>
                      <a:off x="4436" y="2359"/>
                      <a:ext cx="316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54" y="50"/>
                        </a:cxn>
                        <a:cxn ang="0">
                          <a:pos x="6" y="54"/>
                        </a:cxn>
                        <a:cxn ang="0">
                          <a:pos x="28" y="0"/>
                        </a:cxn>
                        <a:cxn ang="0">
                          <a:pos x="22" y="2"/>
                        </a:cxn>
                        <a:cxn ang="0">
                          <a:pos x="0" y="56"/>
                        </a:cxn>
                        <a:cxn ang="0">
                          <a:pos x="52" y="54"/>
                        </a:cxn>
                        <a:cxn ang="0">
                          <a:pos x="52" y="88"/>
                        </a:cxn>
                        <a:cxn ang="0">
                          <a:pos x="314" y="312"/>
                        </a:cxn>
                        <a:cxn ang="0">
                          <a:pos x="316" y="310"/>
                        </a:cxn>
                        <a:cxn ang="0">
                          <a:pos x="54" y="86"/>
                        </a:cxn>
                        <a:cxn ang="0">
                          <a:pos x="54" y="50"/>
                        </a:cxn>
                      </a:cxnLst>
                      <a:rect l="0" t="0" r="r" b="b"/>
                      <a:pathLst>
                        <a:path w="316" h="312">
                          <a:moveTo>
                            <a:pt x="54" y="50"/>
                          </a:moveTo>
                          <a:lnTo>
                            <a:pt x="6" y="54"/>
                          </a:lnTo>
                          <a:lnTo>
                            <a:pt x="28" y="0"/>
                          </a:lnTo>
                          <a:lnTo>
                            <a:pt x="22" y="2"/>
                          </a:lnTo>
                          <a:lnTo>
                            <a:pt x="0" y="56"/>
                          </a:lnTo>
                          <a:lnTo>
                            <a:pt x="52" y="54"/>
                          </a:lnTo>
                          <a:lnTo>
                            <a:pt x="52" y="88"/>
                          </a:lnTo>
                          <a:lnTo>
                            <a:pt x="314" y="312"/>
                          </a:lnTo>
                          <a:lnTo>
                            <a:pt x="316" y="310"/>
                          </a:lnTo>
                          <a:lnTo>
                            <a:pt x="54" y="86"/>
                          </a:lnTo>
                          <a:lnTo>
                            <a:pt x="54" y="5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53" name="Freeform 2943"/>
                    <p:cNvSpPr>
                      <a:spLocks/>
                    </p:cNvSpPr>
                    <p:nvPr/>
                  </p:nvSpPr>
                  <p:spPr bwMode="auto">
                    <a:xfrm>
                      <a:off x="4258" y="1551"/>
                      <a:ext cx="12" cy="4"/>
                    </a:xfrm>
                    <a:custGeom>
                      <a:avLst/>
                      <a:gdLst/>
                      <a:ahLst/>
                      <a:cxnLst>
                        <a:cxn ang="0">
                          <a:pos x="12" y="2"/>
                        </a:cxn>
                        <a:cxn ang="0">
                          <a:pos x="6" y="0"/>
                        </a:cxn>
                        <a:cxn ang="0">
                          <a:pos x="0" y="2"/>
                        </a:cxn>
                        <a:cxn ang="0">
                          <a:pos x="6" y="4"/>
                        </a:cxn>
                        <a:cxn ang="0">
                          <a:pos x="12" y="2"/>
                        </a:cxn>
                      </a:cxnLst>
                      <a:rect l="0" t="0" r="r" b="b"/>
                      <a:pathLst>
                        <a:path w="12" h="4">
                          <a:moveTo>
                            <a:pt x="12" y="2"/>
                          </a:moveTo>
                          <a:lnTo>
                            <a:pt x="6" y="0"/>
                          </a:lnTo>
                          <a:lnTo>
                            <a:pt x="0" y="2"/>
                          </a:lnTo>
                          <a:lnTo>
                            <a:pt x="6" y="4"/>
                          </a:lnTo>
                          <a:lnTo>
                            <a:pt x="12" y="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54" name="Freeform 2944"/>
                    <p:cNvSpPr>
                      <a:spLocks/>
                    </p:cNvSpPr>
                    <p:nvPr/>
                  </p:nvSpPr>
                  <p:spPr bwMode="auto">
                    <a:xfrm>
                      <a:off x="3924" y="1599"/>
                      <a:ext cx="8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0" y="6"/>
                        </a:cxn>
                        <a:cxn ang="0">
                          <a:pos x="2" y="6"/>
                        </a:cxn>
                        <a:cxn ang="0">
                          <a:pos x="8" y="0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8" h="6">
                          <a:moveTo>
                            <a:pt x="6" y="0"/>
                          </a:moveTo>
                          <a:lnTo>
                            <a:pt x="0" y="6"/>
                          </a:lnTo>
                          <a:lnTo>
                            <a:pt x="2" y="6"/>
                          </a:lnTo>
                          <a:lnTo>
                            <a:pt x="8" y="0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55" name="Freeform 2945"/>
                    <p:cNvSpPr>
                      <a:spLocks/>
                    </p:cNvSpPr>
                    <p:nvPr/>
                  </p:nvSpPr>
                  <p:spPr bwMode="auto">
                    <a:xfrm>
                      <a:off x="3926" y="1553"/>
                      <a:ext cx="338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258" y="342"/>
                        </a:cxn>
                        <a:cxn ang="0">
                          <a:pos x="258" y="340"/>
                        </a:cxn>
                        <a:cxn ang="0">
                          <a:pos x="262" y="340"/>
                        </a:cxn>
                        <a:cxn ang="0">
                          <a:pos x="196" y="46"/>
                        </a:cxn>
                        <a:cxn ang="0">
                          <a:pos x="338" y="2"/>
                        </a:cxn>
                        <a:cxn ang="0">
                          <a:pos x="332" y="0"/>
                        </a:cxn>
                        <a:cxn ang="0">
                          <a:pos x="194" y="42"/>
                        </a:cxn>
                        <a:cxn ang="0">
                          <a:pos x="6" y="46"/>
                        </a:cxn>
                        <a:cxn ang="0">
                          <a:pos x="0" y="52"/>
                        </a:cxn>
                        <a:cxn ang="0">
                          <a:pos x="190" y="46"/>
                        </a:cxn>
                        <a:cxn ang="0">
                          <a:pos x="258" y="342"/>
                        </a:cxn>
                      </a:cxnLst>
                      <a:rect l="0" t="0" r="r" b="b"/>
                      <a:pathLst>
                        <a:path w="338" h="342">
                          <a:moveTo>
                            <a:pt x="258" y="342"/>
                          </a:moveTo>
                          <a:lnTo>
                            <a:pt x="258" y="340"/>
                          </a:lnTo>
                          <a:lnTo>
                            <a:pt x="262" y="340"/>
                          </a:lnTo>
                          <a:lnTo>
                            <a:pt x="196" y="46"/>
                          </a:lnTo>
                          <a:lnTo>
                            <a:pt x="338" y="2"/>
                          </a:lnTo>
                          <a:lnTo>
                            <a:pt x="332" y="0"/>
                          </a:lnTo>
                          <a:lnTo>
                            <a:pt x="194" y="42"/>
                          </a:lnTo>
                          <a:lnTo>
                            <a:pt x="6" y="46"/>
                          </a:lnTo>
                          <a:lnTo>
                            <a:pt x="0" y="52"/>
                          </a:lnTo>
                          <a:lnTo>
                            <a:pt x="190" y="46"/>
                          </a:lnTo>
                          <a:lnTo>
                            <a:pt x="258" y="34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56" name="Freeform 2946"/>
                    <p:cNvSpPr>
                      <a:spLocks/>
                    </p:cNvSpPr>
                    <p:nvPr/>
                  </p:nvSpPr>
                  <p:spPr bwMode="auto">
                    <a:xfrm>
                      <a:off x="3914" y="1897"/>
                      <a:ext cx="278" cy="234"/>
                    </a:xfrm>
                    <a:custGeom>
                      <a:avLst/>
                      <a:gdLst/>
                      <a:ahLst/>
                      <a:cxnLst>
                        <a:cxn ang="0">
                          <a:pos x="274" y="12"/>
                        </a:cxn>
                        <a:cxn ang="0">
                          <a:pos x="236" y="52"/>
                        </a:cxn>
                        <a:cxn ang="0">
                          <a:pos x="186" y="160"/>
                        </a:cxn>
                        <a:cxn ang="0">
                          <a:pos x="158" y="146"/>
                        </a:cxn>
                        <a:cxn ang="0">
                          <a:pos x="78" y="200"/>
                        </a:cxn>
                        <a:cxn ang="0">
                          <a:pos x="54" y="186"/>
                        </a:cxn>
                        <a:cxn ang="0">
                          <a:pos x="0" y="230"/>
                        </a:cxn>
                        <a:cxn ang="0">
                          <a:pos x="0" y="234"/>
                        </a:cxn>
                        <a:cxn ang="0">
                          <a:pos x="54" y="190"/>
                        </a:cxn>
                        <a:cxn ang="0">
                          <a:pos x="78" y="206"/>
                        </a:cxn>
                        <a:cxn ang="0">
                          <a:pos x="158" y="150"/>
                        </a:cxn>
                        <a:cxn ang="0">
                          <a:pos x="188" y="164"/>
                        </a:cxn>
                        <a:cxn ang="0">
                          <a:pos x="238" y="54"/>
                        </a:cxn>
                        <a:cxn ang="0">
                          <a:pos x="278" y="14"/>
                        </a:cxn>
                        <a:cxn ang="0">
                          <a:pos x="274" y="2"/>
                        </a:cxn>
                        <a:cxn ang="0">
                          <a:pos x="270" y="0"/>
                        </a:cxn>
                        <a:cxn ang="0">
                          <a:pos x="274" y="12"/>
                        </a:cxn>
                      </a:cxnLst>
                      <a:rect l="0" t="0" r="r" b="b"/>
                      <a:pathLst>
                        <a:path w="278" h="234">
                          <a:moveTo>
                            <a:pt x="274" y="12"/>
                          </a:moveTo>
                          <a:lnTo>
                            <a:pt x="236" y="52"/>
                          </a:lnTo>
                          <a:lnTo>
                            <a:pt x="186" y="160"/>
                          </a:lnTo>
                          <a:lnTo>
                            <a:pt x="158" y="146"/>
                          </a:lnTo>
                          <a:lnTo>
                            <a:pt x="78" y="200"/>
                          </a:lnTo>
                          <a:lnTo>
                            <a:pt x="54" y="186"/>
                          </a:lnTo>
                          <a:lnTo>
                            <a:pt x="0" y="230"/>
                          </a:lnTo>
                          <a:lnTo>
                            <a:pt x="0" y="234"/>
                          </a:lnTo>
                          <a:lnTo>
                            <a:pt x="54" y="190"/>
                          </a:lnTo>
                          <a:lnTo>
                            <a:pt x="78" y="206"/>
                          </a:lnTo>
                          <a:lnTo>
                            <a:pt x="158" y="150"/>
                          </a:lnTo>
                          <a:lnTo>
                            <a:pt x="188" y="164"/>
                          </a:lnTo>
                          <a:lnTo>
                            <a:pt x="238" y="54"/>
                          </a:lnTo>
                          <a:lnTo>
                            <a:pt x="278" y="14"/>
                          </a:lnTo>
                          <a:lnTo>
                            <a:pt x="274" y="2"/>
                          </a:lnTo>
                          <a:lnTo>
                            <a:pt x="270" y="0"/>
                          </a:lnTo>
                          <a:lnTo>
                            <a:pt x="274" y="1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57" name="Freeform 2947"/>
                    <p:cNvSpPr>
                      <a:spLocks/>
                    </p:cNvSpPr>
                    <p:nvPr/>
                  </p:nvSpPr>
                  <p:spPr bwMode="auto">
                    <a:xfrm>
                      <a:off x="4808" y="1695"/>
                      <a:ext cx="2" cy="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"/>
                        </a:cxn>
                        <a:cxn ang="0">
                          <a:pos x="2" y="2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2" h="2">
                          <a:moveTo>
                            <a:pt x="0" y="0"/>
                          </a:moveTo>
                          <a:lnTo>
                            <a:pt x="0" y="2"/>
                          </a:lnTo>
                          <a:lnTo>
                            <a:pt x="2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58" name="Freeform 2948"/>
                    <p:cNvSpPr>
                      <a:spLocks/>
                    </p:cNvSpPr>
                    <p:nvPr/>
                  </p:nvSpPr>
                  <p:spPr bwMode="auto">
                    <a:xfrm>
                      <a:off x="4184" y="1895"/>
                      <a:ext cx="1" cy="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"/>
                        </a:cxn>
                        <a:cxn ang="0">
                          <a:pos x="0" y="2"/>
                        </a:cxn>
                        <a:cxn ang="0">
                          <a:pos x="0" y="0"/>
                        </a:cxn>
                        <a:cxn ang="0">
                          <a:pos x="0" y="2"/>
                        </a:cxn>
                      </a:cxnLst>
                      <a:rect l="0" t="0" r="r" b="b"/>
                      <a:pathLst>
                        <a:path h="2">
                          <a:moveTo>
                            <a:pt x="0" y="2"/>
                          </a:move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59" name="Freeform 2949"/>
                    <p:cNvSpPr>
                      <a:spLocks/>
                    </p:cNvSpPr>
                    <p:nvPr/>
                  </p:nvSpPr>
                  <p:spPr bwMode="auto">
                    <a:xfrm>
                      <a:off x="4188" y="1469"/>
                      <a:ext cx="336" cy="534"/>
                    </a:xfrm>
                    <a:custGeom>
                      <a:avLst/>
                      <a:gdLst/>
                      <a:ahLst/>
                      <a:cxnLst>
                        <a:cxn ang="0">
                          <a:pos x="106" y="466"/>
                        </a:cxn>
                        <a:cxn ang="0">
                          <a:pos x="196" y="454"/>
                        </a:cxn>
                        <a:cxn ang="0">
                          <a:pos x="220" y="470"/>
                        </a:cxn>
                        <a:cxn ang="0">
                          <a:pos x="234" y="512"/>
                        </a:cxn>
                        <a:cxn ang="0">
                          <a:pos x="286" y="534"/>
                        </a:cxn>
                        <a:cxn ang="0">
                          <a:pos x="288" y="532"/>
                        </a:cxn>
                        <a:cxn ang="0">
                          <a:pos x="236" y="510"/>
                        </a:cxn>
                        <a:cxn ang="0">
                          <a:pos x="226" y="474"/>
                        </a:cxn>
                        <a:cxn ang="0">
                          <a:pos x="232" y="480"/>
                        </a:cxn>
                        <a:cxn ang="0">
                          <a:pos x="290" y="348"/>
                        </a:cxn>
                        <a:cxn ang="0">
                          <a:pos x="324" y="288"/>
                        </a:cxn>
                        <a:cxn ang="0">
                          <a:pos x="334" y="210"/>
                        </a:cxn>
                        <a:cxn ang="0">
                          <a:pos x="334" y="208"/>
                        </a:cxn>
                        <a:cxn ang="0">
                          <a:pos x="334" y="208"/>
                        </a:cxn>
                        <a:cxn ang="0">
                          <a:pos x="336" y="200"/>
                        </a:cxn>
                        <a:cxn ang="0">
                          <a:pos x="262" y="0"/>
                        </a:cxn>
                        <a:cxn ang="0">
                          <a:pos x="260" y="6"/>
                        </a:cxn>
                        <a:cxn ang="0">
                          <a:pos x="330" y="202"/>
                        </a:cxn>
                        <a:cxn ang="0">
                          <a:pos x="320" y="286"/>
                        </a:cxn>
                        <a:cxn ang="0">
                          <a:pos x="288" y="346"/>
                        </a:cxn>
                        <a:cxn ang="0">
                          <a:pos x="232" y="470"/>
                        </a:cxn>
                        <a:cxn ang="0">
                          <a:pos x="198" y="450"/>
                        </a:cxn>
                        <a:cxn ang="0">
                          <a:pos x="106" y="462"/>
                        </a:cxn>
                        <a:cxn ang="0">
                          <a:pos x="0" y="424"/>
                        </a:cxn>
                        <a:cxn ang="0">
                          <a:pos x="0" y="430"/>
                        </a:cxn>
                        <a:cxn ang="0">
                          <a:pos x="106" y="466"/>
                        </a:cxn>
                      </a:cxnLst>
                      <a:rect l="0" t="0" r="r" b="b"/>
                      <a:pathLst>
                        <a:path w="336" h="534">
                          <a:moveTo>
                            <a:pt x="106" y="466"/>
                          </a:moveTo>
                          <a:lnTo>
                            <a:pt x="196" y="454"/>
                          </a:lnTo>
                          <a:lnTo>
                            <a:pt x="220" y="470"/>
                          </a:lnTo>
                          <a:lnTo>
                            <a:pt x="234" y="512"/>
                          </a:lnTo>
                          <a:lnTo>
                            <a:pt x="286" y="534"/>
                          </a:lnTo>
                          <a:lnTo>
                            <a:pt x="288" y="532"/>
                          </a:lnTo>
                          <a:lnTo>
                            <a:pt x="236" y="510"/>
                          </a:lnTo>
                          <a:lnTo>
                            <a:pt x="226" y="474"/>
                          </a:lnTo>
                          <a:lnTo>
                            <a:pt x="232" y="480"/>
                          </a:lnTo>
                          <a:lnTo>
                            <a:pt x="290" y="348"/>
                          </a:lnTo>
                          <a:lnTo>
                            <a:pt x="324" y="288"/>
                          </a:lnTo>
                          <a:lnTo>
                            <a:pt x="334" y="210"/>
                          </a:lnTo>
                          <a:lnTo>
                            <a:pt x="334" y="208"/>
                          </a:lnTo>
                          <a:lnTo>
                            <a:pt x="334" y="208"/>
                          </a:lnTo>
                          <a:lnTo>
                            <a:pt x="336" y="200"/>
                          </a:lnTo>
                          <a:lnTo>
                            <a:pt x="262" y="0"/>
                          </a:lnTo>
                          <a:lnTo>
                            <a:pt x="260" y="6"/>
                          </a:lnTo>
                          <a:lnTo>
                            <a:pt x="330" y="202"/>
                          </a:lnTo>
                          <a:lnTo>
                            <a:pt x="320" y="286"/>
                          </a:lnTo>
                          <a:lnTo>
                            <a:pt x="288" y="346"/>
                          </a:lnTo>
                          <a:lnTo>
                            <a:pt x="232" y="470"/>
                          </a:lnTo>
                          <a:lnTo>
                            <a:pt x="198" y="450"/>
                          </a:lnTo>
                          <a:lnTo>
                            <a:pt x="106" y="462"/>
                          </a:lnTo>
                          <a:lnTo>
                            <a:pt x="0" y="424"/>
                          </a:lnTo>
                          <a:lnTo>
                            <a:pt x="0" y="430"/>
                          </a:lnTo>
                          <a:lnTo>
                            <a:pt x="106" y="466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60" name="Freeform 2950"/>
                    <p:cNvSpPr>
                      <a:spLocks/>
                    </p:cNvSpPr>
                    <p:nvPr/>
                  </p:nvSpPr>
                  <p:spPr bwMode="auto">
                    <a:xfrm>
                      <a:off x="4478" y="1699"/>
                      <a:ext cx="330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328" y="0"/>
                        </a:cxn>
                        <a:cxn ang="0">
                          <a:pos x="312" y="22"/>
                        </a:cxn>
                        <a:cxn ang="0">
                          <a:pos x="272" y="22"/>
                        </a:cxn>
                        <a:cxn ang="0">
                          <a:pos x="230" y="84"/>
                        </a:cxn>
                        <a:cxn ang="0">
                          <a:pos x="202" y="154"/>
                        </a:cxn>
                        <a:cxn ang="0">
                          <a:pos x="172" y="130"/>
                        </a:cxn>
                        <a:cxn ang="0">
                          <a:pos x="142" y="294"/>
                        </a:cxn>
                        <a:cxn ang="0">
                          <a:pos x="72" y="336"/>
                        </a:cxn>
                        <a:cxn ang="0">
                          <a:pos x="0" y="304"/>
                        </a:cxn>
                        <a:cxn ang="0">
                          <a:pos x="0" y="304"/>
                        </a:cxn>
                        <a:cxn ang="0">
                          <a:pos x="0" y="306"/>
                        </a:cxn>
                        <a:cxn ang="0">
                          <a:pos x="72" y="340"/>
                        </a:cxn>
                        <a:cxn ang="0">
                          <a:pos x="144" y="296"/>
                        </a:cxn>
                        <a:cxn ang="0">
                          <a:pos x="174" y="132"/>
                        </a:cxn>
                        <a:cxn ang="0">
                          <a:pos x="202" y="158"/>
                        </a:cxn>
                        <a:cxn ang="0">
                          <a:pos x="232" y="84"/>
                        </a:cxn>
                        <a:cxn ang="0">
                          <a:pos x="274" y="26"/>
                        </a:cxn>
                        <a:cxn ang="0">
                          <a:pos x="312" y="26"/>
                        </a:cxn>
                        <a:cxn ang="0">
                          <a:pos x="330" y="0"/>
                        </a:cxn>
                        <a:cxn ang="0">
                          <a:pos x="330" y="0"/>
                        </a:cxn>
                        <a:cxn ang="0">
                          <a:pos x="328" y="0"/>
                        </a:cxn>
                      </a:cxnLst>
                      <a:rect l="0" t="0" r="r" b="b"/>
                      <a:pathLst>
                        <a:path w="330" h="340">
                          <a:moveTo>
                            <a:pt x="328" y="0"/>
                          </a:moveTo>
                          <a:lnTo>
                            <a:pt x="312" y="22"/>
                          </a:lnTo>
                          <a:lnTo>
                            <a:pt x="272" y="22"/>
                          </a:lnTo>
                          <a:lnTo>
                            <a:pt x="230" y="84"/>
                          </a:lnTo>
                          <a:lnTo>
                            <a:pt x="202" y="154"/>
                          </a:lnTo>
                          <a:lnTo>
                            <a:pt x="172" y="130"/>
                          </a:lnTo>
                          <a:lnTo>
                            <a:pt x="142" y="294"/>
                          </a:lnTo>
                          <a:lnTo>
                            <a:pt x="72" y="336"/>
                          </a:lnTo>
                          <a:lnTo>
                            <a:pt x="0" y="304"/>
                          </a:lnTo>
                          <a:lnTo>
                            <a:pt x="0" y="304"/>
                          </a:lnTo>
                          <a:lnTo>
                            <a:pt x="0" y="306"/>
                          </a:lnTo>
                          <a:lnTo>
                            <a:pt x="72" y="340"/>
                          </a:lnTo>
                          <a:lnTo>
                            <a:pt x="144" y="296"/>
                          </a:lnTo>
                          <a:lnTo>
                            <a:pt x="174" y="132"/>
                          </a:lnTo>
                          <a:lnTo>
                            <a:pt x="202" y="158"/>
                          </a:lnTo>
                          <a:lnTo>
                            <a:pt x="232" y="84"/>
                          </a:lnTo>
                          <a:lnTo>
                            <a:pt x="274" y="26"/>
                          </a:lnTo>
                          <a:lnTo>
                            <a:pt x="312" y="26"/>
                          </a:lnTo>
                          <a:lnTo>
                            <a:pt x="330" y="0"/>
                          </a:lnTo>
                          <a:lnTo>
                            <a:pt x="330" y="0"/>
                          </a:lnTo>
                          <a:lnTo>
                            <a:pt x="328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61" name="Freeform 2951"/>
                    <p:cNvSpPr>
                      <a:spLocks/>
                    </p:cNvSpPr>
                    <p:nvPr/>
                  </p:nvSpPr>
                  <p:spPr bwMode="auto">
                    <a:xfrm>
                      <a:off x="4474" y="2001"/>
                      <a:ext cx="4" cy="4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2"/>
                        </a:cxn>
                        <a:cxn ang="0">
                          <a:pos x="2" y="0"/>
                        </a:cxn>
                        <a:cxn ang="0">
                          <a:pos x="0" y="2"/>
                        </a:cxn>
                        <a:cxn ang="0">
                          <a:pos x="4" y="4"/>
                        </a:cxn>
                        <a:cxn ang="0">
                          <a:pos x="4" y="2"/>
                        </a:cxn>
                        <a:cxn ang="0">
                          <a:pos x="4" y="2"/>
                        </a:cxn>
                      </a:cxnLst>
                      <a:rect l="0" t="0" r="r" b="b"/>
                      <a:pathLst>
                        <a:path w="4" h="4">
                          <a:moveTo>
                            <a:pt x="4" y="2"/>
                          </a:moveTo>
                          <a:lnTo>
                            <a:pt x="2" y="0"/>
                          </a:lnTo>
                          <a:lnTo>
                            <a:pt x="0" y="2"/>
                          </a:lnTo>
                          <a:lnTo>
                            <a:pt x="4" y="4"/>
                          </a:lnTo>
                          <a:lnTo>
                            <a:pt x="4" y="2"/>
                          </a:lnTo>
                          <a:lnTo>
                            <a:pt x="4" y="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62" name="Freeform 2952"/>
                    <p:cNvSpPr>
                      <a:spLocks/>
                    </p:cNvSpPr>
                    <p:nvPr/>
                  </p:nvSpPr>
                  <p:spPr bwMode="auto">
                    <a:xfrm>
                      <a:off x="4184" y="1893"/>
                      <a:ext cx="4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"/>
                        </a:cxn>
                        <a:cxn ang="0">
                          <a:pos x="0" y="4"/>
                        </a:cxn>
                        <a:cxn ang="0">
                          <a:pos x="4" y="6"/>
                        </a:cxn>
                        <a:cxn ang="0">
                          <a:pos x="4" y="0"/>
                        </a:cxn>
                        <a:cxn ang="0">
                          <a:pos x="0" y="0"/>
                        </a:cxn>
                        <a:cxn ang="0">
                          <a:pos x="0" y="2"/>
                        </a:cxn>
                      </a:cxnLst>
                      <a:rect l="0" t="0" r="r" b="b"/>
                      <a:pathLst>
                        <a:path w="4" h="6">
                          <a:moveTo>
                            <a:pt x="0" y="2"/>
                          </a:moveTo>
                          <a:lnTo>
                            <a:pt x="0" y="4"/>
                          </a:lnTo>
                          <a:lnTo>
                            <a:pt x="4" y="6"/>
                          </a:lnTo>
                          <a:lnTo>
                            <a:pt x="4" y="0"/>
                          </a:lnTo>
                          <a:lnTo>
                            <a:pt x="0" y="0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63" name="Freeform 2953"/>
                    <p:cNvSpPr>
                      <a:spLocks/>
                    </p:cNvSpPr>
                    <p:nvPr/>
                  </p:nvSpPr>
                  <p:spPr bwMode="auto">
                    <a:xfrm>
                      <a:off x="5064" y="1789"/>
                      <a:ext cx="4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6"/>
                        </a:cxn>
                        <a:cxn ang="0">
                          <a:pos x="4" y="0"/>
                        </a:cxn>
                        <a:cxn ang="0">
                          <a:pos x="2" y="2"/>
                        </a:cxn>
                        <a:cxn ang="0">
                          <a:pos x="0" y="6"/>
                        </a:cxn>
                        <a:cxn ang="0">
                          <a:pos x="4" y="6"/>
                        </a:cxn>
                      </a:cxnLst>
                      <a:rect l="0" t="0" r="r" b="b"/>
                      <a:pathLst>
                        <a:path w="4" h="6">
                          <a:moveTo>
                            <a:pt x="4" y="6"/>
                          </a:moveTo>
                          <a:lnTo>
                            <a:pt x="4" y="0"/>
                          </a:lnTo>
                          <a:lnTo>
                            <a:pt x="2" y="2"/>
                          </a:lnTo>
                          <a:lnTo>
                            <a:pt x="0" y="6"/>
                          </a:lnTo>
                          <a:lnTo>
                            <a:pt x="4" y="6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64" name="Freeform 2954"/>
                    <p:cNvSpPr>
                      <a:spLocks/>
                    </p:cNvSpPr>
                    <p:nvPr/>
                  </p:nvSpPr>
                  <p:spPr bwMode="auto">
                    <a:xfrm>
                      <a:off x="4808" y="1697"/>
                      <a:ext cx="258" cy="118"/>
                    </a:xfrm>
                    <a:custGeom>
                      <a:avLst/>
                      <a:gdLst/>
                      <a:ahLst/>
                      <a:cxnLst>
                        <a:cxn ang="0">
                          <a:pos x="54" y="106"/>
                        </a:cxn>
                        <a:cxn ang="0">
                          <a:pos x="64" y="26"/>
                        </a:cxn>
                        <a:cxn ang="0">
                          <a:pos x="2" y="0"/>
                        </a:cxn>
                        <a:cxn ang="0">
                          <a:pos x="2" y="0"/>
                        </a:cxn>
                        <a:cxn ang="0">
                          <a:pos x="2" y="2"/>
                        </a:cxn>
                        <a:cxn ang="0">
                          <a:pos x="0" y="2"/>
                        </a:cxn>
                        <a:cxn ang="0">
                          <a:pos x="60" y="28"/>
                        </a:cxn>
                        <a:cxn ang="0">
                          <a:pos x="50" y="108"/>
                        </a:cxn>
                        <a:cxn ang="0">
                          <a:pos x="172" y="118"/>
                        </a:cxn>
                        <a:cxn ang="0">
                          <a:pos x="256" y="98"/>
                        </a:cxn>
                        <a:cxn ang="0">
                          <a:pos x="258" y="94"/>
                        </a:cxn>
                        <a:cxn ang="0">
                          <a:pos x="176" y="116"/>
                        </a:cxn>
                        <a:cxn ang="0">
                          <a:pos x="54" y="106"/>
                        </a:cxn>
                      </a:cxnLst>
                      <a:rect l="0" t="0" r="r" b="b"/>
                      <a:pathLst>
                        <a:path w="258" h="118">
                          <a:moveTo>
                            <a:pt x="54" y="106"/>
                          </a:moveTo>
                          <a:lnTo>
                            <a:pt x="64" y="26"/>
                          </a:lnTo>
                          <a:lnTo>
                            <a:pt x="2" y="0"/>
                          </a:lnTo>
                          <a:lnTo>
                            <a:pt x="2" y="0"/>
                          </a:lnTo>
                          <a:lnTo>
                            <a:pt x="2" y="2"/>
                          </a:lnTo>
                          <a:lnTo>
                            <a:pt x="0" y="2"/>
                          </a:lnTo>
                          <a:lnTo>
                            <a:pt x="60" y="28"/>
                          </a:lnTo>
                          <a:lnTo>
                            <a:pt x="50" y="108"/>
                          </a:lnTo>
                          <a:lnTo>
                            <a:pt x="172" y="118"/>
                          </a:lnTo>
                          <a:lnTo>
                            <a:pt x="256" y="98"/>
                          </a:lnTo>
                          <a:lnTo>
                            <a:pt x="258" y="94"/>
                          </a:lnTo>
                          <a:lnTo>
                            <a:pt x="176" y="116"/>
                          </a:lnTo>
                          <a:lnTo>
                            <a:pt x="54" y="106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65" name="Freeform 2955"/>
                    <p:cNvSpPr>
                      <a:spLocks/>
                    </p:cNvSpPr>
                    <p:nvPr/>
                  </p:nvSpPr>
                  <p:spPr bwMode="auto">
                    <a:xfrm>
                      <a:off x="4522" y="1673"/>
                      <a:ext cx="286" cy="72"/>
                    </a:xfrm>
                    <a:custGeom>
                      <a:avLst/>
                      <a:gdLst/>
                      <a:ahLst/>
                      <a:cxnLst>
                        <a:cxn ang="0">
                          <a:pos x="18" y="56"/>
                        </a:cxn>
                        <a:cxn ang="0">
                          <a:pos x="106" y="26"/>
                        </a:cxn>
                        <a:cxn ang="0">
                          <a:pos x="132" y="72"/>
                        </a:cxn>
                        <a:cxn ang="0">
                          <a:pos x="238" y="16"/>
                        </a:cxn>
                        <a:cxn ang="0">
                          <a:pos x="284" y="26"/>
                        </a:cxn>
                        <a:cxn ang="0">
                          <a:pos x="286" y="24"/>
                        </a:cxn>
                        <a:cxn ang="0">
                          <a:pos x="234" y="12"/>
                        </a:cxn>
                        <a:cxn ang="0">
                          <a:pos x="132" y="68"/>
                        </a:cxn>
                        <a:cxn ang="0">
                          <a:pos x="108" y="26"/>
                        </a:cxn>
                        <a:cxn ang="0">
                          <a:pos x="108" y="26"/>
                        </a:cxn>
                        <a:cxn ang="0">
                          <a:pos x="106" y="24"/>
                        </a:cxn>
                        <a:cxn ang="0">
                          <a:pos x="20" y="50"/>
                        </a:cxn>
                        <a:cxn ang="0">
                          <a:pos x="2" y="0"/>
                        </a:cxn>
                        <a:cxn ang="0">
                          <a:pos x="0" y="4"/>
                        </a:cxn>
                        <a:cxn ang="0">
                          <a:pos x="0" y="6"/>
                        </a:cxn>
                        <a:cxn ang="0">
                          <a:pos x="18" y="56"/>
                        </a:cxn>
                      </a:cxnLst>
                      <a:rect l="0" t="0" r="r" b="b"/>
                      <a:pathLst>
                        <a:path w="286" h="72">
                          <a:moveTo>
                            <a:pt x="18" y="56"/>
                          </a:moveTo>
                          <a:lnTo>
                            <a:pt x="106" y="26"/>
                          </a:lnTo>
                          <a:lnTo>
                            <a:pt x="132" y="72"/>
                          </a:lnTo>
                          <a:lnTo>
                            <a:pt x="238" y="16"/>
                          </a:lnTo>
                          <a:lnTo>
                            <a:pt x="284" y="26"/>
                          </a:lnTo>
                          <a:lnTo>
                            <a:pt x="286" y="24"/>
                          </a:lnTo>
                          <a:lnTo>
                            <a:pt x="234" y="12"/>
                          </a:lnTo>
                          <a:lnTo>
                            <a:pt x="132" y="68"/>
                          </a:lnTo>
                          <a:lnTo>
                            <a:pt x="108" y="26"/>
                          </a:lnTo>
                          <a:lnTo>
                            <a:pt x="108" y="26"/>
                          </a:lnTo>
                          <a:lnTo>
                            <a:pt x="106" y="24"/>
                          </a:lnTo>
                          <a:lnTo>
                            <a:pt x="20" y="50"/>
                          </a:lnTo>
                          <a:lnTo>
                            <a:pt x="2" y="0"/>
                          </a:lnTo>
                          <a:lnTo>
                            <a:pt x="0" y="4"/>
                          </a:lnTo>
                          <a:lnTo>
                            <a:pt x="0" y="6"/>
                          </a:lnTo>
                          <a:lnTo>
                            <a:pt x="18" y="56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66" name="Freeform 2956"/>
                    <p:cNvSpPr>
                      <a:spLocks/>
                    </p:cNvSpPr>
                    <p:nvPr/>
                  </p:nvSpPr>
                  <p:spPr bwMode="auto">
                    <a:xfrm>
                      <a:off x="4806" y="1697"/>
                      <a:ext cx="4" cy="2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2"/>
                        </a:cxn>
                        <a:cxn ang="0">
                          <a:pos x="2" y="2"/>
                        </a:cxn>
                        <a:cxn ang="0">
                          <a:pos x="4" y="2"/>
                        </a:cxn>
                        <a:cxn ang="0">
                          <a:pos x="4" y="0"/>
                        </a:cxn>
                        <a:cxn ang="0">
                          <a:pos x="2" y="0"/>
                        </a:cxn>
                        <a:cxn ang="0">
                          <a:pos x="0" y="2"/>
                        </a:cxn>
                        <a:cxn ang="0">
                          <a:pos x="2" y="2"/>
                        </a:cxn>
                      </a:cxnLst>
                      <a:rect l="0" t="0" r="r" b="b"/>
                      <a:pathLst>
                        <a:path w="4" h="2">
                          <a:moveTo>
                            <a:pt x="2" y="2"/>
                          </a:moveTo>
                          <a:lnTo>
                            <a:pt x="2" y="2"/>
                          </a:lnTo>
                          <a:lnTo>
                            <a:pt x="4" y="2"/>
                          </a:lnTo>
                          <a:lnTo>
                            <a:pt x="4" y="0"/>
                          </a:lnTo>
                          <a:lnTo>
                            <a:pt x="2" y="0"/>
                          </a:lnTo>
                          <a:lnTo>
                            <a:pt x="0" y="2"/>
                          </a:lnTo>
                          <a:lnTo>
                            <a:pt x="2" y="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67" name="Rectangle 29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22" y="1677"/>
                      <a:ext cx="1" cy="2"/>
                    </a:xfrm>
                    <a:prstGeom prst="rect">
                      <a:avLst/>
                    </a:pr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68" name="Freeform 2958"/>
                    <p:cNvSpPr>
                      <a:spLocks/>
                    </p:cNvSpPr>
                    <p:nvPr/>
                  </p:nvSpPr>
                  <p:spPr bwMode="auto">
                    <a:xfrm>
                      <a:off x="4516" y="1321"/>
                      <a:ext cx="490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462" y="258"/>
                        </a:cxn>
                        <a:cxn ang="0">
                          <a:pos x="490" y="190"/>
                        </a:cxn>
                        <a:cxn ang="0">
                          <a:pos x="452" y="138"/>
                        </a:cxn>
                        <a:cxn ang="0">
                          <a:pos x="462" y="68"/>
                        </a:cxn>
                        <a:cxn ang="0">
                          <a:pos x="382" y="0"/>
                        </a:cxn>
                        <a:cxn ang="0">
                          <a:pos x="18" y="120"/>
                        </a:cxn>
                        <a:cxn ang="0">
                          <a:pos x="2" y="74"/>
                        </a:cxn>
                        <a:cxn ang="0">
                          <a:pos x="0" y="76"/>
                        </a:cxn>
                        <a:cxn ang="0">
                          <a:pos x="16" y="124"/>
                        </a:cxn>
                        <a:cxn ang="0">
                          <a:pos x="382" y="4"/>
                        </a:cxn>
                        <a:cxn ang="0">
                          <a:pos x="458" y="70"/>
                        </a:cxn>
                        <a:cxn ang="0">
                          <a:pos x="448" y="138"/>
                        </a:cxn>
                        <a:cxn ang="0">
                          <a:pos x="488" y="190"/>
                        </a:cxn>
                        <a:cxn ang="0">
                          <a:pos x="458" y="256"/>
                        </a:cxn>
                        <a:cxn ang="0">
                          <a:pos x="428" y="266"/>
                        </a:cxn>
                        <a:cxn ang="0">
                          <a:pos x="430" y="270"/>
                        </a:cxn>
                        <a:cxn ang="0">
                          <a:pos x="462" y="258"/>
                        </a:cxn>
                      </a:cxnLst>
                      <a:rect l="0" t="0" r="r" b="b"/>
                      <a:pathLst>
                        <a:path w="490" h="270">
                          <a:moveTo>
                            <a:pt x="462" y="258"/>
                          </a:moveTo>
                          <a:lnTo>
                            <a:pt x="490" y="190"/>
                          </a:lnTo>
                          <a:lnTo>
                            <a:pt x="452" y="138"/>
                          </a:lnTo>
                          <a:lnTo>
                            <a:pt x="462" y="68"/>
                          </a:lnTo>
                          <a:lnTo>
                            <a:pt x="382" y="0"/>
                          </a:lnTo>
                          <a:lnTo>
                            <a:pt x="18" y="120"/>
                          </a:lnTo>
                          <a:lnTo>
                            <a:pt x="2" y="74"/>
                          </a:lnTo>
                          <a:lnTo>
                            <a:pt x="0" y="76"/>
                          </a:lnTo>
                          <a:lnTo>
                            <a:pt x="16" y="124"/>
                          </a:lnTo>
                          <a:lnTo>
                            <a:pt x="382" y="4"/>
                          </a:lnTo>
                          <a:lnTo>
                            <a:pt x="458" y="70"/>
                          </a:lnTo>
                          <a:lnTo>
                            <a:pt x="448" y="138"/>
                          </a:lnTo>
                          <a:lnTo>
                            <a:pt x="488" y="190"/>
                          </a:lnTo>
                          <a:lnTo>
                            <a:pt x="458" y="256"/>
                          </a:lnTo>
                          <a:lnTo>
                            <a:pt x="428" y="266"/>
                          </a:lnTo>
                          <a:lnTo>
                            <a:pt x="430" y="270"/>
                          </a:lnTo>
                          <a:lnTo>
                            <a:pt x="462" y="258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69" name="Freeform 2959"/>
                    <p:cNvSpPr>
                      <a:spLocks/>
                    </p:cNvSpPr>
                    <p:nvPr/>
                  </p:nvSpPr>
                  <p:spPr bwMode="auto">
                    <a:xfrm>
                      <a:off x="4626" y="1587"/>
                      <a:ext cx="320" cy="112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112"/>
                        </a:cxn>
                        <a:cxn ang="0">
                          <a:pos x="320" y="4"/>
                        </a:cxn>
                        <a:cxn ang="0">
                          <a:pos x="318" y="0"/>
                        </a:cxn>
                        <a:cxn ang="0">
                          <a:pos x="0" y="110"/>
                        </a:cxn>
                        <a:cxn ang="0">
                          <a:pos x="2" y="110"/>
                        </a:cxn>
                        <a:cxn ang="0">
                          <a:pos x="2" y="110"/>
                        </a:cxn>
                        <a:cxn ang="0">
                          <a:pos x="4" y="112"/>
                        </a:cxn>
                      </a:cxnLst>
                      <a:rect l="0" t="0" r="r" b="b"/>
                      <a:pathLst>
                        <a:path w="320" h="112">
                          <a:moveTo>
                            <a:pt x="4" y="112"/>
                          </a:moveTo>
                          <a:lnTo>
                            <a:pt x="320" y="4"/>
                          </a:lnTo>
                          <a:lnTo>
                            <a:pt x="318" y="0"/>
                          </a:lnTo>
                          <a:lnTo>
                            <a:pt x="0" y="110"/>
                          </a:lnTo>
                          <a:lnTo>
                            <a:pt x="2" y="110"/>
                          </a:lnTo>
                          <a:lnTo>
                            <a:pt x="2" y="110"/>
                          </a:lnTo>
                          <a:lnTo>
                            <a:pt x="4" y="11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70" name="Freeform 2960"/>
                    <p:cNvSpPr>
                      <a:spLocks/>
                    </p:cNvSpPr>
                    <p:nvPr/>
                  </p:nvSpPr>
                  <p:spPr bwMode="auto">
                    <a:xfrm>
                      <a:off x="4628" y="1697"/>
                      <a:ext cx="2" cy="2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2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2" y="2"/>
                        </a:cxn>
                        <a:cxn ang="0">
                          <a:pos x="2" y="2"/>
                        </a:cxn>
                      </a:cxnLst>
                      <a:rect l="0" t="0" r="r" b="b"/>
                      <a:pathLst>
                        <a:path w="2" h="2">
                          <a:moveTo>
                            <a:pt x="2" y="2"/>
                          </a:move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2"/>
                          </a:lnTo>
                          <a:lnTo>
                            <a:pt x="2" y="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71" name="Rectangle 29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72" y="1723"/>
                      <a:ext cx="2" cy="2"/>
                    </a:xfrm>
                    <a:prstGeom prst="rect">
                      <a:avLst/>
                    </a:pr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72" name="Rectangle 29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44" y="1587"/>
                      <a:ext cx="1" cy="1"/>
                    </a:xfrm>
                    <a:prstGeom prst="rect">
                      <a:avLst/>
                    </a:pr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73" name="Freeform 2963"/>
                    <p:cNvSpPr>
                      <a:spLocks/>
                    </p:cNvSpPr>
                    <p:nvPr/>
                  </p:nvSpPr>
                  <p:spPr bwMode="auto">
                    <a:xfrm>
                      <a:off x="4946" y="1591"/>
                      <a:ext cx="126" cy="16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58" y="162"/>
                        </a:cxn>
                        <a:cxn ang="0">
                          <a:pos x="126" y="134"/>
                        </a:cxn>
                        <a:cxn ang="0">
                          <a:pos x="126" y="132"/>
                        </a:cxn>
                        <a:cxn ang="0">
                          <a:pos x="62" y="158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26" h="16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58" y="162"/>
                          </a:lnTo>
                          <a:lnTo>
                            <a:pt x="126" y="134"/>
                          </a:lnTo>
                          <a:lnTo>
                            <a:pt x="126" y="132"/>
                          </a:lnTo>
                          <a:lnTo>
                            <a:pt x="62" y="15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74" name="Freeform 2964"/>
                    <p:cNvSpPr>
                      <a:spLocks/>
                    </p:cNvSpPr>
                    <p:nvPr/>
                  </p:nvSpPr>
                  <p:spPr bwMode="auto">
                    <a:xfrm>
                      <a:off x="4944" y="1587"/>
                      <a:ext cx="2" cy="4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4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2" y="4"/>
                        </a:cxn>
                        <a:cxn ang="0">
                          <a:pos x="2" y="4"/>
                        </a:cxn>
                      </a:cxnLst>
                      <a:rect l="0" t="0" r="r" b="b"/>
                      <a:pathLst>
                        <a:path w="2" h="4">
                          <a:moveTo>
                            <a:pt x="2" y="4"/>
                          </a:move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4"/>
                          </a:lnTo>
                          <a:lnTo>
                            <a:pt x="2" y="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75" name="Freeform 2965"/>
                    <p:cNvSpPr>
                      <a:spLocks/>
                    </p:cNvSpPr>
                    <p:nvPr/>
                  </p:nvSpPr>
                  <p:spPr bwMode="auto">
                    <a:xfrm>
                      <a:off x="5280" y="1225"/>
                      <a:ext cx="2" cy="4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4"/>
                        </a:cxn>
                        <a:cxn ang="0">
                          <a:pos x="2" y="2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2" y="4"/>
                        </a:cxn>
                      </a:cxnLst>
                      <a:rect l="0" t="0" r="r" b="b"/>
                      <a:pathLst>
                        <a:path w="2" h="4">
                          <a:moveTo>
                            <a:pt x="2" y="4"/>
                          </a:moveTo>
                          <a:lnTo>
                            <a:pt x="2" y="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2" y="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76" name="Freeform 2966"/>
                    <p:cNvSpPr>
                      <a:spLocks/>
                    </p:cNvSpPr>
                    <p:nvPr/>
                  </p:nvSpPr>
                  <p:spPr bwMode="auto">
                    <a:xfrm>
                      <a:off x="5218" y="1341"/>
                      <a:ext cx="4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6"/>
                        </a:cxn>
                        <a:cxn ang="0">
                          <a:pos x="2" y="6"/>
                        </a:cxn>
                        <a:cxn ang="0">
                          <a:pos x="4" y="4"/>
                        </a:cxn>
                        <a:cxn ang="0">
                          <a:pos x="2" y="0"/>
                        </a:cxn>
                        <a:cxn ang="0">
                          <a:pos x="0" y="4"/>
                        </a:cxn>
                        <a:cxn ang="0">
                          <a:pos x="2" y="6"/>
                        </a:cxn>
                      </a:cxnLst>
                      <a:rect l="0" t="0" r="r" b="b"/>
                      <a:pathLst>
                        <a:path w="4" h="6">
                          <a:moveTo>
                            <a:pt x="2" y="6"/>
                          </a:moveTo>
                          <a:lnTo>
                            <a:pt x="2" y="6"/>
                          </a:lnTo>
                          <a:lnTo>
                            <a:pt x="4" y="4"/>
                          </a:lnTo>
                          <a:lnTo>
                            <a:pt x="2" y="0"/>
                          </a:lnTo>
                          <a:lnTo>
                            <a:pt x="0" y="4"/>
                          </a:lnTo>
                          <a:lnTo>
                            <a:pt x="2" y="6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77" name="Freeform 2967"/>
                    <p:cNvSpPr>
                      <a:spLocks/>
                    </p:cNvSpPr>
                    <p:nvPr/>
                  </p:nvSpPr>
                  <p:spPr bwMode="auto">
                    <a:xfrm>
                      <a:off x="5054" y="1253"/>
                      <a:ext cx="62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0" y="84"/>
                        </a:cxn>
                        <a:cxn ang="0">
                          <a:pos x="62" y="136"/>
                        </a:cxn>
                        <a:cxn ang="0">
                          <a:pos x="12" y="82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2" h="136">
                          <a:moveTo>
                            <a:pt x="0" y="0"/>
                          </a:moveTo>
                          <a:lnTo>
                            <a:pt x="10" y="84"/>
                          </a:lnTo>
                          <a:lnTo>
                            <a:pt x="62" y="136"/>
                          </a:lnTo>
                          <a:lnTo>
                            <a:pt x="12" y="8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78" name="Freeform 2968"/>
                    <p:cNvSpPr>
                      <a:spLocks/>
                    </p:cNvSpPr>
                    <p:nvPr/>
                  </p:nvSpPr>
                  <p:spPr bwMode="auto">
                    <a:xfrm>
                      <a:off x="4952" y="895"/>
                      <a:ext cx="102" cy="358"/>
                    </a:xfrm>
                    <a:custGeom>
                      <a:avLst/>
                      <a:gdLst/>
                      <a:ahLst/>
                      <a:cxnLst>
                        <a:cxn ang="0">
                          <a:pos x="40" y="132"/>
                        </a:cxn>
                        <a:cxn ang="0">
                          <a:pos x="2" y="0"/>
                        </a:cxn>
                        <a:cxn ang="0">
                          <a:pos x="0" y="0"/>
                        </a:cxn>
                        <a:cxn ang="0">
                          <a:pos x="38" y="132"/>
                        </a:cxn>
                        <a:cxn ang="0">
                          <a:pos x="102" y="358"/>
                        </a:cxn>
                        <a:cxn ang="0">
                          <a:pos x="80" y="276"/>
                        </a:cxn>
                        <a:cxn ang="0">
                          <a:pos x="40" y="132"/>
                        </a:cxn>
                      </a:cxnLst>
                      <a:rect l="0" t="0" r="r" b="b"/>
                      <a:pathLst>
                        <a:path w="102" h="358">
                          <a:moveTo>
                            <a:pt x="40" y="132"/>
                          </a:moveTo>
                          <a:lnTo>
                            <a:pt x="2" y="0"/>
                          </a:lnTo>
                          <a:lnTo>
                            <a:pt x="0" y="0"/>
                          </a:lnTo>
                          <a:lnTo>
                            <a:pt x="38" y="132"/>
                          </a:lnTo>
                          <a:lnTo>
                            <a:pt x="102" y="358"/>
                          </a:lnTo>
                          <a:lnTo>
                            <a:pt x="80" y="276"/>
                          </a:lnTo>
                          <a:lnTo>
                            <a:pt x="40" y="13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79" name="Freeform 2969"/>
                    <p:cNvSpPr>
                      <a:spLocks/>
                    </p:cNvSpPr>
                    <p:nvPr/>
                  </p:nvSpPr>
                  <p:spPr bwMode="auto">
                    <a:xfrm>
                      <a:off x="5190" y="1183"/>
                      <a:ext cx="90" cy="16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0"/>
                        </a:cxn>
                        <a:cxn ang="0">
                          <a:pos x="28" y="162"/>
                        </a:cxn>
                        <a:cxn ang="0">
                          <a:pos x="30" y="158"/>
                        </a:cxn>
                        <a:cxn ang="0">
                          <a:pos x="4" y="20"/>
                        </a:cxn>
                        <a:cxn ang="0">
                          <a:pos x="54" y="2"/>
                        </a:cxn>
                        <a:cxn ang="0">
                          <a:pos x="90" y="42"/>
                        </a:cxn>
                        <a:cxn ang="0">
                          <a:pos x="90" y="42"/>
                        </a:cxn>
                        <a:cxn ang="0">
                          <a:pos x="54" y="0"/>
                        </a:cxn>
                        <a:cxn ang="0">
                          <a:pos x="0" y="20"/>
                        </a:cxn>
                      </a:cxnLst>
                      <a:rect l="0" t="0" r="r" b="b"/>
                      <a:pathLst>
                        <a:path w="90" h="162">
                          <a:moveTo>
                            <a:pt x="0" y="20"/>
                          </a:moveTo>
                          <a:lnTo>
                            <a:pt x="28" y="162"/>
                          </a:lnTo>
                          <a:lnTo>
                            <a:pt x="30" y="158"/>
                          </a:lnTo>
                          <a:lnTo>
                            <a:pt x="4" y="20"/>
                          </a:lnTo>
                          <a:lnTo>
                            <a:pt x="54" y="2"/>
                          </a:lnTo>
                          <a:lnTo>
                            <a:pt x="90" y="42"/>
                          </a:lnTo>
                          <a:lnTo>
                            <a:pt x="90" y="42"/>
                          </a:lnTo>
                          <a:lnTo>
                            <a:pt x="54" y="0"/>
                          </a:lnTo>
                          <a:lnTo>
                            <a:pt x="0" y="2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80" name="Rectangle 29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20" y="1347"/>
                      <a:ext cx="1" cy="1"/>
                    </a:xfrm>
                    <a:prstGeom prst="rect">
                      <a:avLst/>
                    </a:pr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81" name="Freeform 2971"/>
                    <p:cNvSpPr>
                      <a:spLocks/>
                    </p:cNvSpPr>
                    <p:nvPr/>
                  </p:nvSpPr>
                  <p:spPr bwMode="auto">
                    <a:xfrm>
                      <a:off x="5086" y="815"/>
                      <a:ext cx="166" cy="2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"/>
                        </a:cxn>
                        <a:cxn ang="0">
                          <a:pos x="126" y="220"/>
                        </a:cxn>
                        <a:cxn ang="0">
                          <a:pos x="166" y="248"/>
                        </a:cxn>
                        <a:cxn ang="0">
                          <a:pos x="166" y="246"/>
                        </a:cxn>
                        <a:cxn ang="0">
                          <a:pos x="126" y="218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66" h="248">
                          <a:moveTo>
                            <a:pt x="0" y="0"/>
                          </a:moveTo>
                          <a:lnTo>
                            <a:pt x="0" y="2"/>
                          </a:lnTo>
                          <a:lnTo>
                            <a:pt x="126" y="220"/>
                          </a:lnTo>
                          <a:lnTo>
                            <a:pt x="166" y="248"/>
                          </a:lnTo>
                          <a:lnTo>
                            <a:pt x="166" y="246"/>
                          </a:lnTo>
                          <a:lnTo>
                            <a:pt x="126" y="21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82" name="Freeform 2972"/>
                    <p:cNvSpPr>
                      <a:spLocks/>
                    </p:cNvSpPr>
                    <p:nvPr/>
                  </p:nvSpPr>
                  <p:spPr bwMode="auto">
                    <a:xfrm>
                      <a:off x="1412" y="711"/>
                      <a:ext cx="6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42"/>
                        </a:cxn>
                        <a:cxn ang="0">
                          <a:pos x="64" y="0"/>
                        </a:cxn>
                        <a:cxn ang="0">
                          <a:pos x="60" y="0"/>
                        </a:cxn>
                        <a:cxn ang="0">
                          <a:pos x="0" y="342"/>
                        </a:cxn>
                      </a:cxnLst>
                      <a:rect l="0" t="0" r="r" b="b"/>
                      <a:pathLst>
                        <a:path w="64" h="342">
                          <a:moveTo>
                            <a:pt x="0" y="342"/>
                          </a:moveTo>
                          <a:lnTo>
                            <a:pt x="64" y="0"/>
                          </a:lnTo>
                          <a:lnTo>
                            <a:pt x="60" y="0"/>
                          </a:lnTo>
                          <a:lnTo>
                            <a:pt x="0" y="34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83" name="Freeform 2973"/>
                    <p:cNvSpPr>
                      <a:spLocks/>
                    </p:cNvSpPr>
                    <p:nvPr/>
                  </p:nvSpPr>
                  <p:spPr bwMode="auto">
                    <a:xfrm>
                      <a:off x="760" y="923"/>
                      <a:ext cx="682" cy="650"/>
                    </a:xfrm>
                    <a:custGeom>
                      <a:avLst/>
                      <a:gdLst/>
                      <a:ahLst/>
                      <a:cxnLst>
                        <a:cxn ang="0">
                          <a:pos x="528" y="128"/>
                        </a:cxn>
                        <a:cxn ang="0">
                          <a:pos x="412" y="144"/>
                        </a:cxn>
                        <a:cxn ang="0">
                          <a:pos x="232" y="112"/>
                        </a:cxn>
                        <a:cxn ang="0">
                          <a:pos x="224" y="26"/>
                        </a:cxn>
                        <a:cxn ang="0">
                          <a:pos x="128" y="0"/>
                        </a:cxn>
                        <a:cxn ang="0">
                          <a:pos x="128" y="20"/>
                        </a:cxn>
                        <a:cxn ang="0">
                          <a:pos x="0" y="410"/>
                        </a:cxn>
                        <a:cxn ang="0">
                          <a:pos x="6" y="510"/>
                        </a:cxn>
                        <a:cxn ang="0">
                          <a:pos x="344" y="602"/>
                        </a:cxn>
                        <a:cxn ang="0">
                          <a:pos x="572" y="650"/>
                        </a:cxn>
                        <a:cxn ang="0">
                          <a:pos x="622" y="386"/>
                        </a:cxn>
                        <a:cxn ang="0">
                          <a:pos x="614" y="360"/>
                        </a:cxn>
                        <a:cxn ang="0">
                          <a:pos x="682" y="224"/>
                        </a:cxn>
                        <a:cxn ang="0">
                          <a:pos x="662" y="166"/>
                        </a:cxn>
                        <a:cxn ang="0">
                          <a:pos x="528" y="128"/>
                        </a:cxn>
                      </a:cxnLst>
                      <a:rect l="0" t="0" r="r" b="b"/>
                      <a:pathLst>
                        <a:path w="682" h="650">
                          <a:moveTo>
                            <a:pt x="528" y="128"/>
                          </a:moveTo>
                          <a:lnTo>
                            <a:pt x="412" y="144"/>
                          </a:lnTo>
                          <a:lnTo>
                            <a:pt x="232" y="112"/>
                          </a:lnTo>
                          <a:lnTo>
                            <a:pt x="224" y="26"/>
                          </a:lnTo>
                          <a:lnTo>
                            <a:pt x="128" y="0"/>
                          </a:lnTo>
                          <a:lnTo>
                            <a:pt x="128" y="20"/>
                          </a:lnTo>
                          <a:lnTo>
                            <a:pt x="0" y="410"/>
                          </a:lnTo>
                          <a:lnTo>
                            <a:pt x="6" y="510"/>
                          </a:lnTo>
                          <a:lnTo>
                            <a:pt x="344" y="602"/>
                          </a:lnTo>
                          <a:lnTo>
                            <a:pt x="572" y="650"/>
                          </a:lnTo>
                          <a:lnTo>
                            <a:pt x="622" y="386"/>
                          </a:lnTo>
                          <a:lnTo>
                            <a:pt x="614" y="360"/>
                          </a:lnTo>
                          <a:lnTo>
                            <a:pt x="682" y="224"/>
                          </a:lnTo>
                          <a:lnTo>
                            <a:pt x="662" y="166"/>
                          </a:lnTo>
                          <a:lnTo>
                            <a:pt x="528" y="128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84" name="Freeform 2974"/>
                    <p:cNvSpPr>
                      <a:spLocks/>
                    </p:cNvSpPr>
                    <p:nvPr/>
                  </p:nvSpPr>
                  <p:spPr bwMode="auto">
                    <a:xfrm>
                      <a:off x="888" y="593"/>
                      <a:ext cx="588" cy="486"/>
                    </a:xfrm>
                    <a:custGeom>
                      <a:avLst/>
                      <a:gdLst/>
                      <a:ahLst/>
                      <a:cxnLst>
                        <a:cxn ang="0">
                          <a:pos x="198" y="12"/>
                        </a:cxn>
                        <a:cxn ang="0">
                          <a:pos x="118" y="92"/>
                        </a:cxn>
                        <a:cxn ang="0">
                          <a:pos x="0" y="0"/>
                        </a:cxn>
                        <a:cxn ang="0">
                          <a:pos x="0" y="324"/>
                        </a:cxn>
                        <a:cxn ang="0">
                          <a:pos x="100" y="352"/>
                        </a:cxn>
                        <a:cxn ang="0">
                          <a:pos x="110" y="436"/>
                        </a:cxn>
                        <a:cxn ang="0">
                          <a:pos x="284" y="468"/>
                        </a:cxn>
                        <a:cxn ang="0">
                          <a:pos x="400" y="452"/>
                        </a:cxn>
                        <a:cxn ang="0">
                          <a:pos x="532" y="486"/>
                        </a:cxn>
                        <a:cxn ang="0">
                          <a:pos x="524" y="460"/>
                        </a:cxn>
                        <a:cxn ang="0">
                          <a:pos x="584" y="118"/>
                        </a:cxn>
                        <a:cxn ang="0">
                          <a:pos x="588" y="118"/>
                        </a:cxn>
                        <a:cxn ang="0">
                          <a:pos x="588" y="116"/>
                        </a:cxn>
                        <a:cxn ang="0">
                          <a:pos x="198" y="12"/>
                        </a:cxn>
                      </a:cxnLst>
                      <a:rect l="0" t="0" r="r" b="b"/>
                      <a:pathLst>
                        <a:path w="588" h="486">
                          <a:moveTo>
                            <a:pt x="198" y="12"/>
                          </a:moveTo>
                          <a:lnTo>
                            <a:pt x="118" y="92"/>
                          </a:lnTo>
                          <a:lnTo>
                            <a:pt x="0" y="0"/>
                          </a:lnTo>
                          <a:lnTo>
                            <a:pt x="0" y="324"/>
                          </a:lnTo>
                          <a:lnTo>
                            <a:pt x="100" y="352"/>
                          </a:lnTo>
                          <a:lnTo>
                            <a:pt x="110" y="436"/>
                          </a:lnTo>
                          <a:lnTo>
                            <a:pt x="284" y="468"/>
                          </a:lnTo>
                          <a:lnTo>
                            <a:pt x="400" y="452"/>
                          </a:lnTo>
                          <a:lnTo>
                            <a:pt x="532" y="486"/>
                          </a:lnTo>
                          <a:lnTo>
                            <a:pt x="524" y="460"/>
                          </a:lnTo>
                          <a:lnTo>
                            <a:pt x="584" y="118"/>
                          </a:lnTo>
                          <a:lnTo>
                            <a:pt x="588" y="118"/>
                          </a:lnTo>
                          <a:lnTo>
                            <a:pt x="588" y="116"/>
                          </a:lnTo>
                          <a:lnTo>
                            <a:pt x="198" y="12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85" name="Freeform 2975"/>
                    <p:cNvSpPr>
                      <a:spLocks/>
                    </p:cNvSpPr>
                    <p:nvPr/>
                  </p:nvSpPr>
                  <p:spPr bwMode="auto">
                    <a:xfrm>
                      <a:off x="1412" y="1053"/>
                      <a:ext cx="8" cy="26"/>
                    </a:xfrm>
                    <a:custGeom>
                      <a:avLst/>
                      <a:gdLst/>
                      <a:ahLst/>
                      <a:cxnLst>
                        <a:cxn ang="0">
                          <a:pos x="8" y="26"/>
                        </a:cxn>
                        <a:cxn ang="0">
                          <a:pos x="0" y="0"/>
                        </a:cxn>
                        <a:cxn ang="0">
                          <a:pos x="8" y="26"/>
                        </a:cxn>
                        <a:cxn ang="0">
                          <a:pos x="8" y="26"/>
                        </a:cxn>
                      </a:cxnLst>
                      <a:rect l="0" t="0" r="r" b="b"/>
                      <a:pathLst>
                        <a:path w="8" h="26">
                          <a:moveTo>
                            <a:pt x="8" y="26"/>
                          </a:moveTo>
                          <a:lnTo>
                            <a:pt x="0" y="0"/>
                          </a:lnTo>
                          <a:lnTo>
                            <a:pt x="8" y="26"/>
                          </a:lnTo>
                          <a:lnTo>
                            <a:pt x="8" y="26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86" name="Freeform 2979"/>
                    <p:cNvSpPr>
                      <a:spLocks/>
                    </p:cNvSpPr>
                    <p:nvPr/>
                  </p:nvSpPr>
                  <p:spPr bwMode="auto">
                    <a:xfrm>
                      <a:off x="1594" y="1057"/>
                      <a:ext cx="182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50" y="126"/>
                        </a:cxn>
                        <a:cxn ang="0">
                          <a:pos x="40" y="188"/>
                        </a:cxn>
                        <a:cxn ang="0">
                          <a:pos x="112" y="296"/>
                        </a:cxn>
                        <a:cxn ang="0">
                          <a:pos x="182" y="284"/>
                        </a:cxn>
                        <a:cxn ang="0">
                          <a:pos x="118" y="292"/>
                        </a:cxn>
                        <a:cxn ang="0">
                          <a:pos x="48" y="188"/>
                        </a:cxn>
                        <a:cxn ang="0">
                          <a:pos x="56" y="118"/>
                        </a:cxn>
                        <a:cxn ang="0">
                          <a:pos x="8" y="130"/>
                        </a:cxn>
                        <a:cxn ang="0">
                          <a:pos x="38" y="0"/>
                        </a:cxn>
                        <a:cxn ang="0">
                          <a:pos x="0" y="138"/>
                        </a:cxn>
                        <a:cxn ang="0">
                          <a:pos x="50" y="126"/>
                        </a:cxn>
                      </a:cxnLst>
                      <a:rect l="0" t="0" r="r" b="b"/>
                      <a:pathLst>
                        <a:path w="182" h="296">
                          <a:moveTo>
                            <a:pt x="50" y="126"/>
                          </a:moveTo>
                          <a:lnTo>
                            <a:pt x="40" y="188"/>
                          </a:lnTo>
                          <a:lnTo>
                            <a:pt x="112" y="296"/>
                          </a:lnTo>
                          <a:lnTo>
                            <a:pt x="182" y="284"/>
                          </a:lnTo>
                          <a:lnTo>
                            <a:pt x="118" y="292"/>
                          </a:lnTo>
                          <a:lnTo>
                            <a:pt x="48" y="188"/>
                          </a:lnTo>
                          <a:lnTo>
                            <a:pt x="56" y="118"/>
                          </a:lnTo>
                          <a:lnTo>
                            <a:pt x="8" y="130"/>
                          </a:lnTo>
                          <a:lnTo>
                            <a:pt x="38" y="0"/>
                          </a:lnTo>
                          <a:lnTo>
                            <a:pt x="0" y="138"/>
                          </a:lnTo>
                          <a:lnTo>
                            <a:pt x="50" y="126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87" name="Freeform 2980"/>
                    <p:cNvSpPr>
                      <a:spLocks/>
                    </p:cNvSpPr>
                    <p:nvPr/>
                  </p:nvSpPr>
                  <p:spPr bwMode="auto">
                    <a:xfrm>
                      <a:off x="1706" y="1329"/>
                      <a:ext cx="130" cy="24"/>
                    </a:xfrm>
                    <a:custGeom>
                      <a:avLst/>
                      <a:gdLst/>
                      <a:ahLst/>
                      <a:cxnLst>
                        <a:cxn ang="0">
                          <a:pos x="92" y="14"/>
                        </a:cxn>
                        <a:cxn ang="0">
                          <a:pos x="130" y="0"/>
                        </a:cxn>
                        <a:cxn ang="0">
                          <a:pos x="98" y="6"/>
                        </a:cxn>
                        <a:cxn ang="0">
                          <a:pos x="90" y="8"/>
                        </a:cxn>
                        <a:cxn ang="0">
                          <a:pos x="70" y="12"/>
                        </a:cxn>
                        <a:cxn ang="0">
                          <a:pos x="0" y="24"/>
                        </a:cxn>
                        <a:cxn ang="0">
                          <a:pos x="92" y="14"/>
                        </a:cxn>
                      </a:cxnLst>
                      <a:rect l="0" t="0" r="r" b="b"/>
                      <a:pathLst>
                        <a:path w="130" h="24">
                          <a:moveTo>
                            <a:pt x="92" y="14"/>
                          </a:moveTo>
                          <a:lnTo>
                            <a:pt x="130" y="0"/>
                          </a:lnTo>
                          <a:lnTo>
                            <a:pt x="98" y="6"/>
                          </a:lnTo>
                          <a:lnTo>
                            <a:pt x="90" y="8"/>
                          </a:lnTo>
                          <a:lnTo>
                            <a:pt x="70" y="12"/>
                          </a:lnTo>
                          <a:lnTo>
                            <a:pt x="0" y="24"/>
                          </a:lnTo>
                          <a:lnTo>
                            <a:pt x="92" y="1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88" name="Freeform 2981"/>
                    <p:cNvSpPr>
                      <a:spLocks/>
                    </p:cNvSpPr>
                    <p:nvPr/>
                  </p:nvSpPr>
                  <p:spPr bwMode="auto">
                    <a:xfrm>
                      <a:off x="1868" y="875"/>
                      <a:ext cx="606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600" y="452"/>
                        </a:cxn>
                        <a:cxn ang="0">
                          <a:pos x="6" y="414"/>
                        </a:cxn>
                        <a:cxn ang="0">
                          <a:pos x="0" y="476"/>
                        </a:cxn>
                        <a:cxn ang="0">
                          <a:pos x="12" y="420"/>
                        </a:cxn>
                        <a:cxn ang="0">
                          <a:pos x="606" y="460"/>
                        </a:cxn>
                        <a:cxn ang="0">
                          <a:pos x="604" y="0"/>
                        </a:cxn>
                        <a:cxn ang="0">
                          <a:pos x="600" y="452"/>
                        </a:cxn>
                      </a:cxnLst>
                      <a:rect l="0" t="0" r="r" b="b"/>
                      <a:pathLst>
                        <a:path w="606" h="476">
                          <a:moveTo>
                            <a:pt x="600" y="452"/>
                          </a:moveTo>
                          <a:lnTo>
                            <a:pt x="6" y="414"/>
                          </a:lnTo>
                          <a:lnTo>
                            <a:pt x="0" y="476"/>
                          </a:lnTo>
                          <a:lnTo>
                            <a:pt x="12" y="420"/>
                          </a:lnTo>
                          <a:lnTo>
                            <a:pt x="606" y="460"/>
                          </a:lnTo>
                          <a:lnTo>
                            <a:pt x="604" y="0"/>
                          </a:lnTo>
                          <a:lnTo>
                            <a:pt x="600" y="45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89" name="Freeform 2982"/>
                    <p:cNvSpPr>
                      <a:spLocks/>
                    </p:cNvSpPr>
                    <p:nvPr/>
                  </p:nvSpPr>
                  <p:spPr bwMode="auto">
                    <a:xfrm>
                      <a:off x="2472" y="875"/>
                      <a:ext cx="614" cy="460"/>
                    </a:xfrm>
                    <a:custGeom>
                      <a:avLst/>
                      <a:gdLst/>
                      <a:ahLst/>
                      <a:cxnLst>
                        <a:cxn ang="0">
                          <a:pos x="612" y="358"/>
                        </a:cxn>
                        <a:cxn ang="0">
                          <a:pos x="614" y="354"/>
                        </a:cxn>
                        <a:cxn ang="0">
                          <a:pos x="2" y="356"/>
                        </a:cxn>
                        <a:cxn ang="0">
                          <a:pos x="6" y="2"/>
                        </a:cxn>
                        <a:cxn ang="0">
                          <a:pos x="0" y="0"/>
                        </a:cxn>
                        <a:cxn ang="0">
                          <a:pos x="2" y="460"/>
                        </a:cxn>
                        <a:cxn ang="0">
                          <a:pos x="2" y="360"/>
                        </a:cxn>
                        <a:cxn ang="0">
                          <a:pos x="612" y="358"/>
                        </a:cxn>
                      </a:cxnLst>
                      <a:rect l="0" t="0" r="r" b="b"/>
                      <a:pathLst>
                        <a:path w="614" h="460">
                          <a:moveTo>
                            <a:pt x="612" y="358"/>
                          </a:moveTo>
                          <a:lnTo>
                            <a:pt x="614" y="354"/>
                          </a:lnTo>
                          <a:lnTo>
                            <a:pt x="2" y="356"/>
                          </a:lnTo>
                          <a:lnTo>
                            <a:pt x="6" y="2"/>
                          </a:lnTo>
                          <a:lnTo>
                            <a:pt x="0" y="0"/>
                          </a:lnTo>
                          <a:lnTo>
                            <a:pt x="2" y="460"/>
                          </a:lnTo>
                          <a:lnTo>
                            <a:pt x="2" y="360"/>
                          </a:lnTo>
                          <a:lnTo>
                            <a:pt x="612" y="358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90" name="Freeform 2983"/>
                    <p:cNvSpPr>
                      <a:spLocks/>
                    </p:cNvSpPr>
                    <p:nvPr/>
                  </p:nvSpPr>
                  <p:spPr bwMode="auto">
                    <a:xfrm>
                      <a:off x="1804" y="1325"/>
                      <a:ext cx="62" cy="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0"/>
                        </a:cxn>
                        <a:cxn ang="0">
                          <a:pos x="32" y="4"/>
                        </a:cxn>
                        <a:cxn ang="0">
                          <a:pos x="60" y="42"/>
                        </a:cxn>
                        <a:cxn ang="0">
                          <a:pos x="62" y="34"/>
                        </a:cxn>
                        <a:cxn ang="0">
                          <a:pos x="36" y="0"/>
                        </a:cxn>
                        <a:cxn ang="0">
                          <a:pos x="0" y="10"/>
                        </a:cxn>
                      </a:cxnLst>
                      <a:rect l="0" t="0" r="r" b="b"/>
                      <a:pathLst>
                        <a:path w="62" h="42">
                          <a:moveTo>
                            <a:pt x="0" y="10"/>
                          </a:moveTo>
                          <a:lnTo>
                            <a:pt x="32" y="4"/>
                          </a:lnTo>
                          <a:lnTo>
                            <a:pt x="60" y="42"/>
                          </a:lnTo>
                          <a:lnTo>
                            <a:pt x="62" y="34"/>
                          </a:lnTo>
                          <a:lnTo>
                            <a:pt x="36" y="0"/>
                          </a:lnTo>
                          <a:lnTo>
                            <a:pt x="0" y="1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91" name="Freeform 2984"/>
                    <p:cNvSpPr>
                      <a:spLocks/>
                    </p:cNvSpPr>
                    <p:nvPr/>
                  </p:nvSpPr>
                  <p:spPr bwMode="auto">
                    <a:xfrm>
                      <a:off x="1866" y="1351"/>
                      <a:ext cx="2" cy="1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0"/>
                        </a:cxn>
                        <a:cxn ang="0">
                          <a:pos x="2" y="0"/>
                        </a:cxn>
                        <a:cxn ang="0">
                          <a:pos x="0" y="8"/>
                        </a:cxn>
                        <a:cxn ang="0">
                          <a:pos x="0" y="10"/>
                        </a:cxn>
                      </a:cxnLst>
                      <a:rect l="0" t="0" r="r" b="b"/>
                      <a:pathLst>
                        <a:path w="2" h="10">
                          <a:moveTo>
                            <a:pt x="0" y="10"/>
                          </a:moveTo>
                          <a:lnTo>
                            <a:pt x="2" y="0"/>
                          </a:lnTo>
                          <a:lnTo>
                            <a:pt x="0" y="8"/>
                          </a:lnTo>
                          <a:lnTo>
                            <a:pt x="0" y="1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92" name="Freeform 2985"/>
                    <p:cNvSpPr>
                      <a:spLocks/>
                    </p:cNvSpPr>
                    <p:nvPr/>
                  </p:nvSpPr>
                  <p:spPr bwMode="auto">
                    <a:xfrm>
                      <a:off x="1776" y="1335"/>
                      <a:ext cx="28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0"/>
                        </a:cxn>
                        <a:cxn ang="0">
                          <a:pos x="0" y="6"/>
                        </a:cxn>
                        <a:cxn ang="0">
                          <a:pos x="20" y="2"/>
                        </a:cxn>
                        <a:cxn ang="0">
                          <a:pos x="28" y="0"/>
                        </a:cxn>
                      </a:cxnLst>
                      <a:rect l="0" t="0" r="r" b="b"/>
                      <a:pathLst>
                        <a:path w="28" h="6">
                          <a:moveTo>
                            <a:pt x="28" y="0"/>
                          </a:moveTo>
                          <a:lnTo>
                            <a:pt x="0" y="6"/>
                          </a:lnTo>
                          <a:lnTo>
                            <a:pt x="20" y="2"/>
                          </a:lnTo>
                          <a:lnTo>
                            <a:pt x="28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93" name="Freeform 2986"/>
                    <p:cNvSpPr>
                      <a:spLocks/>
                    </p:cNvSpPr>
                    <p:nvPr/>
                  </p:nvSpPr>
                  <p:spPr bwMode="auto">
                    <a:xfrm>
                      <a:off x="1340" y="709"/>
                      <a:ext cx="524" cy="966"/>
                    </a:xfrm>
                    <a:custGeom>
                      <a:avLst/>
                      <a:gdLst/>
                      <a:ahLst/>
                      <a:cxnLst>
                        <a:cxn ang="0">
                          <a:pos x="458" y="634"/>
                        </a:cxn>
                        <a:cxn ang="0">
                          <a:pos x="366" y="644"/>
                        </a:cxn>
                        <a:cxn ang="0">
                          <a:pos x="294" y="536"/>
                        </a:cxn>
                        <a:cxn ang="0">
                          <a:pos x="304" y="474"/>
                        </a:cxn>
                        <a:cxn ang="0">
                          <a:pos x="254" y="486"/>
                        </a:cxn>
                        <a:cxn ang="0">
                          <a:pos x="284" y="348"/>
                        </a:cxn>
                        <a:cxn ang="0">
                          <a:pos x="256" y="334"/>
                        </a:cxn>
                        <a:cxn ang="0">
                          <a:pos x="184" y="168"/>
                        </a:cxn>
                        <a:cxn ang="0">
                          <a:pos x="210" y="24"/>
                        </a:cxn>
                        <a:cxn ang="0">
                          <a:pos x="212" y="26"/>
                        </a:cxn>
                        <a:cxn ang="0">
                          <a:pos x="214" y="22"/>
                        </a:cxn>
                        <a:cxn ang="0">
                          <a:pos x="136" y="0"/>
                        </a:cxn>
                        <a:cxn ang="0">
                          <a:pos x="136" y="2"/>
                        </a:cxn>
                        <a:cxn ang="0">
                          <a:pos x="140" y="4"/>
                        </a:cxn>
                        <a:cxn ang="0">
                          <a:pos x="78" y="344"/>
                        </a:cxn>
                        <a:cxn ang="0">
                          <a:pos x="108" y="438"/>
                        </a:cxn>
                        <a:cxn ang="0">
                          <a:pos x="40" y="574"/>
                        </a:cxn>
                        <a:cxn ang="0">
                          <a:pos x="50" y="600"/>
                        </a:cxn>
                        <a:cxn ang="0">
                          <a:pos x="0" y="866"/>
                        </a:cxn>
                        <a:cxn ang="0">
                          <a:pos x="496" y="966"/>
                        </a:cxn>
                        <a:cxn ang="0">
                          <a:pos x="524" y="658"/>
                        </a:cxn>
                        <a:cxn ang="0">
                          <a:pos x="496" y="620"/>
                        </a:cxn>
                        <a:cxn ang="0">
                          <a:pos x="458" y="634"/>
                        </a:cxn>
                      </a:cxnLst>
                      <a:rect l="0" t="0" r="r" b="b"/>
                      <a:pathLst>
                        <a:path w="524" h="966">
                          <a:moveTo>
                            <a:pt x="458" y="634"/>
                          </a:moveTo>
                          <a:lnTo>
                            <a:pt x="366" y="644"/>
                          </a:lnTo>
                          <a:lnTo>
                            <a:pt x="294" y="536"/>
                          </a:lnTo>
                          <a:lnTo>
                            <a:pt x="304" y="474"/>
                          </a:lnTo>
                          <a:lnTo>
                            <a:pt x="254" y="486"/>
                          </a:lnTo>
                          <a:lnTo>
                            <a:pt x="284" y="348"/>
                          </a:lnTo>
                          <a:lnTo>
                            <a:pt x="256" y="334"/>
                          </a:lnTo>
                          <a:lnTo>
                            <a:pt x="184" y="168"/>
                          </a:lnTo>
                          <a:lnTo>
                            <a:pt x="210" y="24"/>
                          </a:lnTo>
                          <a:lnTo>
                            <a:pt x="212" y="26"/>
                          </a:lnTo>
                          <a:lnTo>
                            <a:pt x="214" y="22"/>
                          </a:lnTo>
                          <a:lnTo>
                            <a:pt x="136" y="0"/>
                          </a:lnTo>
                          <a:lnTo>
                            <a:pt x="136" y="2"/>
                          </a:lnTo>
                          <a:lnTo>
                            <a:pt x="140" y="4"/>
                          </a:lnTo>
                          <a:lnTo>
                            <a:pt x="78" y="344"/>
                          </a:lnTo>
                          <a:lnTo>
                            <a:pt x="108" y="438"/>
                          </a:lnTo>
                          <a:lnTo>
                            <a:pt x="40" y="574"/>
                          </a:lnTo>
                          <a:lnTo>
                            <a:pt x="50" y="600"/>
                          </a:lnTo>
                          <a:lnTo>
                            <a:pt x="0" y="866"/>
                          </a:lnTo>
                          <a:lnTo>
                            <a:pt x="496" y="966"/>
                          </a:lnTo>
                          <a:lnTo>
                            <a:pt x="524" y="658"/>
                          </a:lnTo>
                          <a:lnTo>
                            <a:pt x="496" y="620"/>
                          </a:lnTo>
                          <a:lnTo>
                            <a:pt x="458" y="634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94" name="Freeform 2987"/>
                    <p:cNvSpPr>
                      <a:spLocks/>
                    </p:cNvSpPr>
                    <p:nvPr/>
                  </p:nvSpPr>
                  <p:spPr bwMode="auto">
                    <a:xfrm>
                      <a:off x="3108" y="1621"/>
                      <a:ext cx="118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94" y="254"/>
                        </a:cxn>
                        <a:cxn ang="0">
                          <a:pos x="94" y="256"/>
                        </a:cxn>
                        <a:cxn ang="0">
                          <a:pos x="96" y="256"/>
                        </a:cxn>
                        <a:cxn ang="0">
                          <a:pos x="118" y="318"/>
                        </a:cxn>
                        <a:cxn ang="0">
                          <a:pos x="0" y="0"/>
                        </a:cxn>
                        <a:cxn ang="0">
                          <a:pos x="94" y="254"/>
                        </a:cxn>
                        <a:cxn ang="0">
                          <a:pos x="94" y="254"/>
                        </a:cxn>
                      </a:cxnLst>
                      <a:rect l="0" t="0" r="r" b="b"/>
                      <a:pathLst>
                        <a:path w="118" h="318">
                          <a:moveTo>
                            <a:pt x="94" y="254"/>
                          </a:moveTo>
                          <a:lnTo>
                            <a:pt x="94" y="256"/>
                          </a:lnTo>
                          <a:lnTo>
                            <a:pt x="96" y="256"/>
                          </a:lnTo>
                          <a:lnTo>
                            <a:pt x="118" y="318"/>
                          </a:lnTo>
                          <a:lnTo>
                            <a:pt x="0" y="0"/>
                          </a:lnTo>
                          <a:lnTo>
                            <a:pt x="94" y="254"/>
                          </a:lnTo>
                          <a:lnTo>
                            <a:pt x="94" y="25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95" name="Freeform 2988"/>
                    <p:cNvSpPr>
                      <a:spLocks/>
                    </p:cNvSpPr>
                    <p:nvPr/>
                  </p:nvSpPr>
                  <p:spPr bwMode="auto">
                    <a:xfrm>
                      <a:off x="3098" y="1295"/>
                      <a:ext cx="10" cy="326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188"/>
                        </a:cxn>
                        <a:cxn ang="0">
                          <a:pos x="6" y="188"/>
                        </a:cxn>
                        <a:cxn ang="0">
                          <a:pos x="10" y="326"/>
                        </a:cxn>
                        <a:cxn ang="0">
                          <a:pos x="0" y="0"/>
                        </a:cxn>
                        <a:cxn ang="0">
                          <a:pos x="6" y="186"/>
                        </a:cxn>
                        <a:cxn ang="0">
                          <a:pos x="6" y="188"/>
                        </a:cxn>
                      </a:cxnLst>
                      <a:rect l="0" t="0" r="r" b="b"/>
                      <a:pathLst>
                        <a:path w="10" h="326">
                          <a:moveTo>
                            <a:pt x="6" y="188"/>
                          </a:moveTo>
                          <a:lnTo>
                            <a:pt x="6" y="188"/>
                          </a:lnTo>
                          <a:lnTo>
                            <a:pt x="10" y="326"/>
                          </a:lnTo>
                          <a:lnTo>
                            <a:pt x="0" y="0"/>
                          </a:lnTo>
                          <a:lnTo>
                            <a:pt x="6" y="186"/>
                          </a:lnTo>
                          <a:lnTo>
                            <a:pt x="6" y="188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96" name="Freeform 2989"/>
                    <p:cNvSpPr>
                      <a:spLocks/>
                    </p:cNvSpPr>
                    <p:nvPr/>
                  </p:nvSpPr>
                  <p:spPr bwMode="auto">
                    <a:xfrm>
                      <a:off x="2468" y="877"/>
                      <a:ext cx="648" cy="972"/>
                    </a:xfrm>
                    <a:custGeom>
                      <a:avLst/>
                      <a:gdLst/>
                      <a:ahLst/>
                      <a:cxnLst>
                        <a:cxn ang="0">
                          <a:pos x="478" y="708"/>
                        </a:cxn>
                        <a:cxn ang="0">
                          <a:pos x="648" y="766"/>
                        </a:cxn>
                        <a:cxn ang="0">
                          <a:pos x="646" y="758"/>
                        </a:cxn>
                        <a:cxn ang="0">
                          <a:pos x="478" y="704"/>
                        </a:cxn>
                        <a:cxn ang="0">
                          <a:pos x="4" y="706"/>
                        </a:cxn>
                        <a:cxn ang="0">
                          <a:pos x="8" y="458"/>
                        </a:cxn>
                        <a:cxn ang="0">
                          <a:pos x="6" y="458"/>
                        </a:cxn>
                        <a:cxn ang="0">
                          <a:pos x="6" y="358"/>
                        </a:cxn>
                        <a:cxn ang="0">
                          <a:pos x="616" y="356"/>
                        </a:cxn>
                        <a:cxn ang="0">
                          <a:pos x="618" y="352"/>
                        </a:cxn>
                        <a:cxn ang="0">
                          <a:pos x="6" y="354"/>
                        </a:cxn>
                        <a:cxn ang="0">
                          <a:pos x="10" y="0"/>
                        </a:cxn>
                        <a:cxn ang="0">
                          <a:pos x="8" y="0"/>
                        </a:cxn>
                        <a:cxn ang="0">
                          <a:pos x="0" y="972"/>
                        </a:cxn>
                        <a:cxn ang="0">
                          <a:pos x="4" y="710"/>
                        </a:cxn>
                        <a:cxn ang="0">
                          <a:pos x="478" y="708"/>
                        </a:cxn>
                      </a:cxnLst>
                      <a:rect l="0" t="0" r="r" b="b"/>
                      <a:pathLst>
                        <a:path w="648" h="972">
                          <a:moveTo>
                            <a:pt x="478" y="708"/>
                          </a:moveTo>
                          <a:lnTo>
                            <a:pt x="648" y="766"/>
                          </a:lnTo>
                          <a:lnTo>
                            <a:pt x="646" y="758"/>
                          </a:lnTo>
                          <a:lnTo>
                            <a:pt x="478" y="704"/>
                          </a:lnTo>
                          <a:lnTo>
                            <a:pt x="4" y="706"/>
                          </a:lnTo>
                          <a:lnTo>
                            <a:pt x="8" y="458"/>
                          </a:lnTo>
                          <a:lnTo>
                            <a:pt x="6" y="458"/>
                          </a:lnTo>
                          <a:lnTo>
                            <a:pt x="6" y="358"/>
                          </a:lnTo>
                          <a:lnTo>
                            <a:pt x="616" y="356"/>
                          </a:lnTo>
                          <a:lnTo>
                            <a:pt x="618" y="352"/>
                          </a:lnTo>
                          <a:lnTo>
                            <a:pt x="6" y="354"/>
                          </a:lnTo>
                          <a:lnTo>
                            <a:pt x="10" y="0"/>
                          </a:lnTo>
                          <a:lnTo>
                            <a:pt x="8" y="0"/>
                          </a:lnTo>
                          <a:lnTo>
                            <a:pt x="0" y="972"/>
                          </a:lnTo>
                          <a:lnTo>
                            <a:pt x="4" y="710"/>
                          </a:lnTo>
                          <a:lnTo>
                            <a:pt x="478" y="708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97" name="Freeform 2990"/>
                    <p:cNvSpPr>
                      <a:spLocks/>
                    </p:cNvSpPr>
                    <p:nvPr/>
                  </p:nvSpPr>
                  <p:spPr bwMode="auto">
                    <a:xfrm>
                      <a:off x="2632" y="1939"/>
                      <a:ext cx="602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602" y="6"/>
                        </a:cxn>
                        <a:cxn ang="0">
                          <a:pos x="594" y="0"/>
                        </a:cxn>
                        <a:cxn ang="0">
                          <a:pos x="0" y="8"/>
                        </a:cxn>
                        <a:cxn ang="0">
                          <a:pos x="602" y="6"/>
                        </a:cxn>
                      </a:cxnLst>
                      <a:rect l="0" t="0" r="r" b="b"/>
                      <a:pathLst>
                        <a:path w="602" h="8">
                          <a:moveTo>
                            <a:pt x="602" y="6"/>
                          </a:moveTo>
                          <a:lnTo>
                            <a:pt x="594" y="0"/>
                          </a:lnTo>
                          <a:lnTo>
                            <a:pt x="0" y="8"/>
                          </a:lnTo>
                          <a:lnTo>
                            <a:pt x="602" y="6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98" name="Freeform 2991"/>
                    <p:cNvSpPr>
                      <a:spLocks/>
                    </p:cNvSpPr>
                    <p:nvPr/>
                  </p:nvSpPr>
                  <p:spPr bwMode="auto">
                    <a:xfrm>
                      <a:off x="3014" y="847"/>
                      <a:ext cx="74" cy="378"/>
                    </a:xfrm>
                    <a:custGeom>
                      <a:avLst/>
                      <a:gdLst/>
                      <a:ahLst/>
                      <a:cxnLst>
                        <a:cxn ang="0">
                          <a:pos x="74" y="378"/>
                        </a:cxn>
                        <a:cxn ang="0">
                          <a:pos x="2" y="0"/>
                        </a:cxn>
                        <a:cxn ang="0">
                          <a:pos x="0" y="0"/>
                        </a:cxn>
                        <a:cxn ang="0">
                          <a:pos x="74" y="378"/>
                        </a:cxn>
                      </a:cxnLst>
                      <a:rect l="0" t="0" r="r" b="b"/>
                      <a:pathLst>
                        <a:path w="74" h="378">
                          <a:moveTo>
                            <a:pt x="74" y="378"/>
                          </a:moveTo>
                          <a:lnTo>
                            <a:pt x="2" y="0"/>
                          </a:lnTo>
                          <a:lnTo>
                            <a:pt x="0" y="0"/>
                          </a:lnTo>
                          <a:lnTo>
                            <a:pt x="74" y="378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699" name="Freeform 2992"/>
                    <p:cNvSpPr>
                      <a:spLocks/>
                    </p:cNvSpPr>
                    <p:nvPr/>
                  </p:nvSpPr>
                  <p:spPr bwMode="auto">
                    <a:xfrm>
                      <a:off x="1529" y="729"/>
                      <a:ext cx="944" cy="628"/>
                    </a:xfrm>
                    <a:custGeom>
                      <a:avLst/>
                      <a:gdLst/>
                      <a:ahLst/>
                      <a:cxnLst>
                        <a:cxn ang="0">
                          <a:pos x="260" y="62"/>
                        </a:cxn>
                        <a:cxn ang="0">
                          <a:pos x="22" y="0"/>
                        </a:cxn>
                        <a:cxn ang="0">
                          <a:pos x="20" y="4"/>
                        </a:cxn>
                        <a:cxn ang="0">
                          <a:pos x="24" y="4"/>
                        </a:cxn>
                        <a:cxn ang="0">
                          <a:pos x="0" y="148"/>
                        </a:cxn>
                        <a:cxn ang="0">
                          <a:pos x="66" y="306"/>
                        </a:cxn>
                        <a:cxn ang="0">
                          <a:pos x="100" y="326"/>
                        </a:cxn>
                        <a:cxn ang="0">
                          <a:pos x="70" y="456"/>
                        </a:cxn>
                        <a:cxn ang="0">
                          <a:pos x="118" y="444"/>
                        </a:cxn>
                        <a:cxn ang="0">
                          <a:pos x="110" y="514"/>
                        </a:cxn>
                        <a:cxn ang="0">
                          <a:pos x="180" y="618"/>
                        </a:cxn>
                        <a:cxn ang="0">
                          <a:pos x="244" y="610"/>
                        </a:cxn>
                        <a:cxn ang="0">
                          <a:pos x="272" y="604"/>
                        </a:cxn>
                        <a:cxn ang="0">
                          <a:pos x="308" y="594"/>
                        </a:cxn>
                        <a:cxn ang="0">
                          <a:pos x="334" y="628"/>
                        </a:cxn>
                        <a:cxn ang="0">
                          <a:pos x="336" y="620"/>
                        </a:cxn>
                        <a:cxn ang="0">
                          <a:pos x="342" y="558"/>
                        </a:cxn>
                        <a:cxn ang="0">
                          <a:pos x="936" y="596"/>
                        </a:cxn>
                        <a:cxn ang="0">
                          <a:pos x="940" y="144"/>
                        </a:cxn>
                        <a:cxn ang="0">
                          <a:pos x="944" y="146"/>
                        </a:cxn>
                        <a:cxn ang="0">
                          <a:pos x="944" y="140"/>
                        </a:cxn>
                        <a:cxn ang="0">
                          <a:pos x="260" y="62"/>
                        </a:cxn>
                      </a:cxnLst>
                      <a:rect l="0" t="0" r="r" b="b"/>
                      <a:pathLst>
                        <a:path w="944" h="628">
                          <a:moveTo>
                            <a:pt x="260" y="62"/>
                          </a:moveTo>
                          <a:lnTo>
                            <a:pt x="22" y="0"/>
                          </a:lnTo>
                          <a:lnTo>
                            <a:pt x="20" y="4"/>
                          </a:lnTo>
                          <a:lnTo>
                            <a:pt x="24" y="4"/>
                          </a:lnTo>
                          <a:lnTo>
                            <a:pt x="0" y="148"/>
                          </a:lnTo>
                          <a:lnTo>
                            <a:pt x="66" y="306"/>
                          </a:lnTo>
                          <a:lnTo>
                            <a:pt x="100" y="326"/>
                          </a:lnTo>
                          <a:lnTo>
                            <a:pt x="70" y="456"/>
                          </a:lnTo>
                          <a:lnTo>
                            <a:pt x="118" y="444"/>
                          </a:lnTo>
                          <a:lnTo>
                            <a:pt x="110" y="514"/>
                          </a:lnTo>
                          <a:lnTo>
                            <a:pt x="180" y="618"/>
                          </a:lnTo>
                          <a:lnTo>
                            <a:pt x="244" y="610"/>
                          </a:lnTo>
                          <a:lnTo>
                            <a:pt x="272" y="604"/>
                          </a:lnTo>
                          <a:lnTo>
                            <a:pt x="308" y="594"/>
                          </a:lnTo>
                          <a:lnTo>
                            <a:pt x="334" y="628"/>
                          </a:lnTo>
                          <a:lnTo>
                            <a:pt x="336" y="620"/>
                          </a:lnTo>
                          <a:lnTo>
                            <a:pt x="342" y="558"/>
                          </a:lnTo>
                          <a:lnTo>
                            <a:pt x="936" y="596"/>
                          </a:lnTo>
                          <a:lnTo>
                            <a:pt x="940" y="144"/>
                          </a:lnTo>
                          <a:lnTo>
                            <a:pt x="944" y="146"/>
                          </a:lnTo>
                          <a:lnTo>
                            <a:pt x="944" y="140"/>
                          </a:lnTo>
                          <a:lnTo>
                            <a:pt x="260" y="62"/>
                          </a:lnTo>
                          <a:close/>
                        </a:path>
                      </a:pathLst>
                    </a:custGeom>
                    <a:solidFill>
                      <a:srgbClr val="92D05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00" name="Freeform 2993"/>
                    <p:cNvSpPr>
                      <a:spLocks/>
                    </p:cNvSpPr>
                    <p:nvPr/>
                  </p:nvSpPr>
                  <p:spPr bwMode="auto">
                    <a:xfrm>
                      <a:off x="2946" y="1581"/>
                      <a:ext cx="168" cy="5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68" y="56"/>
                        </a:cxn>
                        <a:cxn ang="0">
                          <a:pos x="168" y="54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68" h="56">
                          <a:moveTo>
                            <a:pt x="0" y="0"/>
                          </a:moveTo>
                          <a:lnTo>
                            <a:pt x="168" y="56"/>
                          </a:lnTo>
                          <a:lnTo>
                            <a:pt x="168" y="54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01" name="Freeform 2994"/>
                    <p:cNvSpPr>
                      <a:spLocks/>
                    </p:cNvSpPr>
                    <p:nvPr/>
                  </p:nvSpPr>
                  <p:spPr bwMode="auto">
                    <a:xfrm>
                      <a:off x="2474" y="843"/>
                      <a:ext cx="614" cy="388"/>
                    </a:xfrm>
                    <a:custGeom>
                      <a:avLst/>
                      <a:gdLst/>
                      <a:ahLst/>
                      <a:cxnLst>
                        <a:cxn ang="0">
                          <a:pos x="614" y="382"/>
                        </a:cxn>
                        <a:cxn ang="0">
                          <a:pos x="540" y="4"/>
                        </a:cxn>
                        <a:cxn ang="0">
                          <a:pos x="542" y="4"/>
                        </a:cxn>
                        <a:cxn ang="0">
                          <a:pos x="542" y="0"/>
                        </a:cxn>
                        <a:cxn ang="0">
                          <a:pos x="26" y="32"/>
                        </a:cxn>
                        <a:cxn ang="0">
                          <a:pos x="2" y="28"/>
                        </a:cxn>
                        <a:cxn ang="0">
                          <a:pos x="2" y="34"/>
                        </a:cxn>
                        <a:cxn ang="0">
                          <a:pos x="4" y="34"/>
                        </a:cxn>
                        <a:cxn ang="0">
                          <a:pos x="0" y="388"/>
                        </a:cxn>
                        <a:cxn ang="0">
                          <a:pos x="612" y="386"/>
                        </a:cxn>
                        <a:cxn ang="0">
                          <a:pos x="610" y="388"/>
                        </a:cxn>
                        <a:cxn ang="0">
                          <a:pos x="610" y="388"/>
                        </a:cxn>
                        <a:cxn ang="0">
                          <a:pos x="614" y="382"/>
                        </a:cxn>
                      </a:cxnLst>
                      <a:rect l="0" t="0" r="r" b="b"/>
                      <a:pathLst>
                        <a:path w="614" h="388">
                          <a:moveTo>
                            <a:pt x="614" y="382"/>
                          </a:moveTo>
                          <a:lnTo>
                            <a:pt x="540" y="4"/>
                          </a:lnTo>
                          <a:lnTo>
                            <a:pt x="542" y="4"/>
                          </a:lnTo>
                          <a:lnTo>
                            <a:pt x="542" y="0"/>
                          </a:lnTo>
                          <a:lnTo>
                            <a:pt x="26" y="32"/>
                          </a:lnTo>
                          <a:lnTo>
                            <a:pt x="2" y="28"/>
                          </a:lnTo>
                          <a:lnTo>
                            <a:pt x="2" y="34"/>
                          </a:lnTo>
                          <a:lnTo>
                            <a:pt x="4" y="34"/>
                          </a:lnTo>
                          <a:lnTo>
                            <a:pt x="0" y="388"/>
                          </a:lnTo>
                          <a:lnTo>
                            <a:pt x="612" y="386"/>
                          </a:lnTo>
                          <a:lnTo>
                            <a:pt x="610" y="388"/>
                          </a:lnTo>
                          <a:lnTo>
                            <a:pt x="610" y="388"/>
                          </a:lnTo>
                          <a:lnTo>
                            <a:pt x="614" y="382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02" name="Freeform 2995"/>
                    <p:cNvSpPr>
                      <a:spLocks/>
                    </p:cNvSpPr>
                    <p:nvPr/>
                  </p:nvSpPr>
                  <p:spPr bwMode="auto">
                    <a:xfrm>
                      <a:off x="2468" y="1585"/>
                      <a:ext cx="758" cy="362"/>
                    </a:xfrm>
                    <a:custGeom>
                      <a:avLst/>
                      <a:gdLst/>
                      <a:ahLst/>
                      <a:cxnLst>
                        <a:cxn ang="0">
                          <a:pos x="736" y="292"/>
                        </a:cxn>
                        <a:cxn ang="0">
                          <a:pos x="734" y="292"/>
                        </a:cxn>
                        <a:cxn ang="0">
                          <a:pos x="734" y="290"/>
                        </a:cxn>
                        <a:cxn ang="0">
                          <a:pos x="734" y="290"/>
                        </a:cxn>
                        <a:cxn ang="0">
                          <a:pos x="646" y="52"/>
                        </a:cxn>
                        <a:cxn ang="0">
                          <a:pos x="646" y="52"/>
                        </a:cxn>
                        <a:cxn ang="0">
                          <a:pos x="648" y="58"/>
                        </a:cxn>
                        <a:cxn ang="0">
                          <a:pos x="478" y="0"/>
                        </a:cxn>
                        <a:cxn ang="0">
                          <a:pos x="4" y="2"/>
                        </a:cxn>
                        <a:cxn ang="0">
                          <a:pos x="0" y="264"/>
                        </a:cxn>
                        <a:cxn ang="0">
                          <a:pos x="158" y="268"/>
                        </a:cxn>
                        <a:cxn ang="0">
                          <a:pos x="164" y="362"/>
                        </a:cxn>
                        <a:cxn ang="0">
                          <a:pos x="758" y="354"/>
                        </a:cxn>
                        <a:cxn ang="0">
                          <a:pos x="736" y="292"/>
                        </a:cxn>
                      </a:cxnLst>
                      <a:rect l="0" t="0" r="r" b="b"/>
                      <a:pathLst>
                        <a:path w="758" h="362">
                          <a:moveTo>
                            <a:pt x="736" y="292"/>
                          </a:moveTo>
                          <a:lnTo>
                            <a:pt x="734" y="292"/>
                          </a:lnTo>
                          <a:lnTo>
                            <a:pt x="734" y="290"/>
                          </a:lnTo>
                          <a:lnTo>
                            <a:pt x="734" y="290"/>
                          </a:lnTo>
                          <a:lnTo>
                            <a:pt x="646" y="52"/>
                          </a:lnTo>
                          <a:lnTo>
                            <a:pt x="646" y="52"/>
                          </a:lnTo>
                          <a:lnTo>
                            <a:pt x="648" y="58"/>
                          </a:lnTo>
                          <a:lnTo>
                            <a:pt x="478" y="0"/>
                          </a:lnTo>
                          <a:lnTo>
                            <a:pt x="4" y="2"/>
                          </a:lnTo>
                          <a:lnTo>
                            <a:pt x="0" y="264"/>
                          </a:lnTo>
                          <a:lnTo>
                            <a:pt x="158" y="268"/>
                          </a:lnTo>
                          <a:lnTo>
                            <a:pt x="164" y="362"/>
                          </a:lnTo>
                          <a:lnTo>
                            <a:pt x="758" y="354"/>
                          </a:lnTo>
                          <a:lnTo>
                            <a:pt x="736" y="292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03" name="Freeform 2996"/>
                    <p:cNvSpPr>
                      <a:spLocks/>
                    </p:cNvSpPr>
                    <p:nvPr/>
                  </p:nvSpPr>
                  <p:spPr bwMode="auto">
                    <a:xfrm>
                      <a:off x="2472" y="1231"/>
                      <a:ext cx="642" cy="406"/>
                    </a:xfrm>
                    <a:custGeom>
                      <a:avLst/>
                      <a:gdLst/>
                      <a:ahLst/>
                      <a:cxnLst>
                        <a:cxn ang="0">
                          <a:pos x="636" y="390"/>
                        </a:cxn>
                        <a:cxn ang="0">
                          <a:pos x="632" y="252"/>
                        </a:cxn>
                        <a:cxn ang="0">
                          <a:pos x="632" y="252"/>
                        </a:cxn>
                        <a:cxn ang="0">
                          <a:pos x="632" y="250"/>
                        </a:cxn>
                        <a:cxn ang="0">
                          <a:pos x="626" y="64"/>
                        </a:cxn>
                        <a:cxn ang="0">
                          <a:pos x="596" y="26"/>
                        </a:cxn>
                        <a:cxn ang="0">
                          <a:pos x="612" y="0"/>
                        </a:cxn>
                        <a:cxn ang="0">
                          <a:pos x="612" y="0"/>
                        </a:cxn>
                        <a:cxn ang="0">
                          <a:pos x="612" y="2"/>
                        </a:cxn>
                        <a:cxn ang="0">
                          <a:pos x="2" y="4"/>
                        </a:cxn>
                        <a:cxn ang="0">
                          <a:pos x="2" y="104"/>
                        </a:cxn>
                        <a:cxn ang="0">
                          <a:pos x="4" y="104"/>
                        </a:cxn>
                        <a:cxn ang="0">
                          <a:pos x="0" y="352"/>
                        </a:cxn>
                        <a:cxn ang="0">
                          <a:pos x="474" y="350"/>
                        </a:cxn>
                        <a:cxn ang="0">
                          <a:pos x="642" y="404"/>
                        </a:cxn>
                        <a:cxn ang="0">
                          <a:pos x="642" y="406"/>
                        </a:cxn>
                        <a:cxn ang="0">
                          <a:pos x="642" y="406"/>
                        </a:cxn>
                        <a:cxn ang="0">
                          <a:pos x="636" y="390"/>
                        </a:cxn>
                      </a:cxnLst>
                      <a:rect l="0" t="0" r="r" b="b"/>
                      <a:pathLst>
                        <a:path w="642" h="406">
                          <a:moveTo>
                            <a:pt x="636" y="390"/>
                          </a:moveTo>
                          <a:lnTo>
                            <a:pt x="632" y="252"/>
                          </a:lnTo>
                          <a:lnTo>
                            <a:pt x="632" y="252"/>
                          </a:lnTo>
                          <a:lnTo>
                            <a:pt x="632" y="250"/>
                          </a:lnTo>
                          <a:lnTo>
                            <a:pt x="626" y="64"/>
                          </a:lnTo>
                          <a:lnTo>
                            <a:pt x="596" y="26"/>
                          </a:lnTo>
                          <a:lnTo>
                            <a:pt x="612" y="0"/>
                          </a:lnTo>
                          <a:lnTo>
                            <a:pt x="612" y="0"/>
                          </a:lnTo>
                          <a:lnTo>
                            <a:pt x="612" y="2"/>
                          </a:lnTo>
                          <a:lnTo>
                            <a:pt x="2" y="4"/>
                          </a:lnTo>
                          <a:lnTo>
                            <a:pt x="2" y="104"/>
                          </a:lnTo>
                          <a:lnTo>
                            <a:pt x="4" y="104"/>
                          </a:lnTo>
                          <a:lnTo>
                            <a:pt x="0" y="352"/>
                          </a:lnTo>
                          <a:lnTo>
                            <a:pt x="474" y="350"/>
                          </a:lnTo>
                          <a:lnTo>
                            <a:pt x="642" y="404"/>
                          </a:lnTo>
                          <a:lnTo>
                            <a:pt x="642" y="406"/>
                          </a:lnTo>
                          <a:lnTo>
                            <a:pt x="642" y="406"/>
                          </a:lnTo>
                          <a:lnTo>
                            <a:pt x="636" y="390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04" name="Freeform 2997"/>
                    <p:cNvSpPr>
                      <a:spLocks/>
                    </p:cNvSpPr>
                    <p:nvPr/>
                  </p:nvSpPr>
                  <p:spPr bwMode="auto">
                    <a:xfrm>
                      <a:off x="3112" y="1457"/>
                      <a:ext cx="524" cy="418"/>
                    </a:xfrm>
                    <a:custGeom>
                      <a:avLst/>
                      <a:gdLst/>
                      <a:ahLst/>
                      <a:cxnLst>
                        <a:cxn ang="0">
                          <a:pos x="524" y="202"/>
                        </a:cxn>
                        <a:cxn ang="0">
                          <a:pos x="516" y="146"/>
                        </a:cxn>
                        <a:cxn ang="0">
                          <a:pos x="444" y="76"/>
                        </a:cxn>
                        <a:cxn ang="0">
                          <a:pos x="428" y="2"/>
                        </a:cxn>
                        <a:cxn ang="0">
                          <a:pos x="428" y="0"/>
                        </a:cxn>
                        <a:cxn ang="0">
                          <a:pos x="416" y="0"/>
                        </a:cxn>
                        <a:cxn ang="0">
                          <a:pos x="426" y="0"/>
                        </a:cxn>
                        <a:cxn ang="0">
                          <a:pos x="428" y="6"/>
                        </a:cxn>
                        <a:cxn ang="0">
                          <a:pos x="0" y="24"/>
                        </a:cxn>
                        <a:cxn ang="0">
                          <a:pos x="4" y="160"/>
                        </a:cxn>
                        <a:cxn ang="0">
                          <a:pos x="98" y="418"/>
                        </a:cxn>
                        <a:cxn ang="0">
                          <a:pos x="444" y="408"/>
                        </a:cxn>
                        <a:cxn ang="0">
                          <a:pos x="444" y="378"/>
                        </a:cxn>
                        <a:cxn ang="0">
                          <a:pos x="484" y="308"/>
                        </a:cxn>
                        <a:cxn ang="0">
                          <a:pos x="464" y="268"/>
                        </a:cxn>
                        <a:cxn ang="0">
                          <a:pos x="524" y="202"/>
                        </a:cxn>
                      </a:cxnLst>
                      <a:rect l="0" t="0" r="r" b="b"/>
                      <a:pathLst>
                        <a:path w="524" h="418">
                          <a:moveTo>
                            <a:pt x="524" y="202"/>
                          </a:moveTo>
                          <a:lnTo>
                            <a:pt x="516" y="146"/>
                          </a:lnTo>
                          <a:lnTo>
                            <a:pt x="444" y="76"/>
                          </a:lnTo>
                          <a:lnTo>
                            <a:pt x="428" y="2"/>
                          </a:lnTo>
                          <a:lnTo>
                            <a:pt x="428" y="0"/>
                          </a:lnTo>
                          <a:lnTo>
                            <a:pt x="416" y="0"/>
                          </a:lnTo>
                          <a:lnTo>
                            <a:pt x="426" y="0"/>
                          </a:lnTo>
                          <a:lnTo>
                            <a:pt x="428" y="6"/>
                          </a:lnTo>
                          <a:lnTo>
                            <a:pt x="0" y="24"/>
                          </a:lnTo>
                          <a:lnTo>
                            <a:pt x="4" y="160"/>
                          </a:lnTo>
                          <a:lnTo>
                            <a:pt x="98" y="418"/>
                          </a:lnTo>
                          <a:lnTo>
                            <a:pt x="444" y="408"/>
                          </a:lnTo>
                          <a:lnTo>
                            <a:pt x="444" y="378"/>
                          </a:lnTo>
                          <a:lnTo>
                            <a:pt x="484" y="308"/>
                          </a:lnTo>
                          <a:lnTo>
                            <a:pt x="464" y="268"/>
                          </a:lnTo>
                          <a:lnTo>
                            <a:pt x="524" y="202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05" name="Freeform 2998"/>
                    <p:cNvSpPr>
                      <a:spLocks/>
                    </p:cNvSpPr>
                    <p:nvPr/>
                  </p:nvSpPr>
                  <p:spPr bwMode="auto">
                    <a:xfrm>
                      <a:off x="3016" y="835"/>
                      <a:ext cx="586" cy="638"/>
                    </a:xfrm>
                    <a:custGeom>
                      <a:avLst/>
                      <a:gdLst/>
                      <a:ahLst/>
                      <a:cxnLst>
                        <a:cxn ang="0">
                          <a:pos x="514" y="566"/>
                        </a:cxn>
                        <a:cxn ang="0">
                          <a:pos x="376" y="482"/>
                        </a:cxn>
                        <a:cxn ang="0">
                          <a:pos x="346" y="344"/>
                        </a:cxn>
                        <a:cxn ang="0">
                          <a:pos x="386" y="302"/>
                        </a:cxn>
                        <a:cxn ang="0">
                          <a:pos x="424" y="214"/>
                        </a:cxn>
                        <a:cxn ang="0">
                          <a:pos x="418" y="216"/>
                        </a:cxn>
                        <a:cxn ang="0">
                          <a:pos x="506" y="108"/>
                        </a:cxn>
                        <a:cxn ang="0">
                          <a:pos x="586" y="54"/>
                        </a:cxn>
                        <a:cxn ang="0">
                          <a:pos x="406" y="54"/>
                        </a:cxn>
                        <a:cxn ang="0">
                          <a:pos x="158" y="0"/>
                        </a:cxn>
                        <a:cxn ang="0">
                          <a:pos x="0" y="8"/>
                        </a:cxn>
                        <a:cxn ang="0">
                          <a:pos x="0" y="12"/>
                        </a:cxn>
                        <a:cxn ang="0">
                          <a:pos x="4" y="14"/>
                        </a:cxn>
                        <a:cxn ang="0">
                          <a:pos x="78" y="390"/>
                        </a:cxn>
                        <a:cxn ang="0">
                          <a:pos x="60" y="422"/>
                        </a:cxn>
                        <a:cxn ang="0">
                          <a:pos x="90" y="460"/>
                        </a:cxn>
                        <a:cxn ang="0">
                          <a:pos x="96" y="638"/>
                        </a:cxn>
                        <a:cxn ang="0">
                          <a:pos x="512" y="622"/>
                        </a:cxn>
                        <a:cxn ang="0">
                          <a:pos x="524" y="622"/>
                        </a:cxn>
                        <a:cxn ang="0">
                          <a:pos x="514" y="566"/>
                        </a:cxn>
                      </a:cxnLst>
                      <a:rect l="0" t="0" r="r" b="b"/>
                      <a:pathLst>
                        <a:path w="586" h="638">
                          <a:moveTo>
                            <a:pt x="514" y="566"/>
                          </a:moveTo>
                          <a:lnTo>
                            <a:pt x="376" y="482"/>
                          </a:lnTo>
                          <a:lnTo>
                            <a:pt x="346" y="344"/>
                          </a:lnTo>
                          <a:lnTo>
                            <a:pt x="386" y="302"/>
                          </a:lnTo>
                          <a:lnTo>
                            <a:pt x="424" y="214"/>
                          </a:lnTo>
                          <a:lnTo>
                            <a:pt x="418" y="216"/>
                          </a:lnTo>
                          <a:lnTo>
                            <a:pt x="506" y="108"/>
                          </a:lnTo>
                          <a:lnTo>
                            <a:pt x="586" y="54"/>
                          </a:lnTo>
                          <a:lnTo>
                            <a:pt x="406" y="54"/>
                          </a:lnTo>
                          <a:lnTo>
                            <a:pt x="158" y="0"/>
                          </a:lnTo>
                          <a:lnTo>
                            <a:pt x="0" y="8"/>
                          </a:lnTo>
                          <a:lnTo>
                            <a:pt x="0" y="12"/>
                          </a:lnTo>
                          <a:lnTo>
                            <a:pt x="4" y="14"/>
                          </a:lnTo>
                          <a:lnTo>
                            <a:pt x="78" y="390"/>
                          </a:lnTo>
                          <a:lnTo>
                            <a:pt x="60" y="422"/>
                          </a:lnTo>
                          <a:lnTo>
                            <a:pt x="90" y="460"/>
                          </a:lnTo>
                          <a:lnTo>
                            <a:pt x="96" y="638"/>
                          </a:lnTo>
                          <a:lnTo>
                            <a:pt x="512" y="622"/>
                          </a:lnTo>
                          <a:lnTo>
                            <a:pt x="524" y="622"/>
                          </a:lnTo>
                          <a:lnTo>
                            <a:pt x="514" y="566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06" name="Freeform 2999"/>
                    <p:cNvSpPr>
                      <a:spLocks/>
                    </p:cNvSpPr>
                    <p:nvPr/>
                  </p:nvSpPr>
                  <p:spPr bwMode="auto">
                    <a:xfrm>
                      <a:off x="3686" y="2005"/>
                      <a:ext cx="82" cy="138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84"/>
                        </a:cxn>
                        <a:cxn ang="0">
                          <a:pos x="4" y="0"/>
                        </a:cxn>
                        <a:cxn ang="0">
                          <a:pos x="0" y="84"/>
                        </a:cxn>
                        <a:cxn ang="0">
                          <a:pos x="82" y="138"/>
                        </a:cxn>
                        <a:cxn ang="0">
                          <a:pos x="4" y="84"/>
                        </a:cxn>
                      </a:cxnLst>
                      <a:rect l="0" t="0" r="r" b="b"/>
                      <a:pathLst>
                        <a:path w="82" h="138">
                          <a:moveTo>
                            <a:pt x="4" y="84"/>
                          </a:moveTo>
                          <a:lnTo>
                            <a:pt x="4" y="0"/>
                          </a:lnTo>
                          <a:lnTo>
                            <a:pt x="0" y="84"/>
                          </a:lnTo>
                          <a:lnTo>
                            <a:pt x="82" y="138"/>
                          </a:lnTo>
                          <a:lnTo>
                            <a:pt x="4" y="8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07" name="Freeform 3000"/>
                    <p:cNvSpPr>
                      <a:spLocks/>
                    </p:cNvSpPr>
                    <p:nvPr/>
                  </p:nvSpPr>
                  <p:spPr bwMode="auto">
                    <a:xfrm>
                      <a:off x="3686" y="2083"/>
                      <a:ext cx="234" cy="146"/>
                    </a:xfrm>
                    <a:custGeom>
                      <a:avLst/>
                      <a:gdLst/>
                      <a:ahLst/>
                      <a:cxnLst>
                        <a:cxn ang="0">
                          <a:pos x="110" y="146"/>
                        </a:cxn>
                        <a:cxn ang="0">
                          <a:pos x="132" y="102"/>
                        </a:cxn>
                        <a:cxn ang="0">
                          <a:pos x="182" y="128"/>
                        </a:cxn>
                        <a:cxn ang="0">
                          <a:pos x="224" y="72"/>
                        </a:cxn>
                        <a:cxn ang="0">
                          <a:pos x="234" y="0"/>
                        </a:cxn>
                        <a:cxn ang="0">
                          <a:pos x="222" y="72"/>
                        </a:cxn>
                        <a:cxn ang="0">
                          <a:pos x="182" y="124"/>
                        </a:cxn>
                        <a:cxn ang="0">
                          <a:pos x="132" y="96"/>
                        </a:cxn>
                        <a:cxn ang="0">
                          <a:pos x="110" y="138"/>
                        </a:cxn>
                        <a:cxn ang="0">
                          <a:pos x="82" y="60"/>
                        </a:cxn>
                        <a:cxn ang="0">
                          <a:pos x="0" y="6"/>
                        </a:cxn>
                        <a:cxn ang="0">
                          <a:pos x="80" y="64"/>
                        </a:cxn>
                        <a:cxn ang="0">
                          <a:pos x="110" y="146"/>
                        </a:cxn>
                      </a:cxnLst>
                      <a:rect l="0" t="0" r="r" b="b"/>
                      <a:pathLst>
                        <a:path w="234" h="146">
                          <a:moveTo>
                            <a:pt x="110" y="146"/>
                          </a:moveTo>
                          <a:lnTo>
                            <a:pt x="132" y="102"/>
                          </a:lnTo>
                          <a:lnTo>
                            <a:pt x="182" y="128"/>
                          </a:lnTo>
                          <a:lnTo>
                            <a:pt x="224" y="72"/>
                          </a:lnTo>
                          <a:lnTo>
                            <a:pt x="234" y="0"/>
                          </a:lnTo>
                          <a:lnTo>
                            <a:pt x="222" y="72"/>
                          </a:lnTo>
                          <a:lnTo>
                            <a:pt x="182" y="124"/>
                          </a:lnTo>
                          <a:lnTo>
                            <a:pt x="132" y="96"/>
                          </a:lnTo>
                          <a:lnTo>
                            <a:pt x="110" y="138"/>
                          </a:lnTo>
                          <a:lnTo>
                            <a:pt x="82" y="60"/>
                          </a:lnTo>
                          <a:lnTo>
                            <a:pt x="0" y="6"/>
                          </a:lnTo>
                          <a:lnTo>
                            <a:pt x="80" y="64"/>
                          </a:lnTo>
                          <a:lnTo>
                            <a:pt x="110" y="146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08" name="Freeform 3001"/>
                    <p:cNvSpPr>
                      <a:spLocks/>
                    </p:cNvSpPr>
                    <p:nvPr/>
                  </p:nvSpPr>
                  <p:spPr bwMode="auto">
                    <a:xfrm>
                      <a:off x="3908" y="1991"/>
                      <a:ext cx="28" cy="16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64"/>
                        </a:cxn>
                        <a:cxn ang="0">
                          <a:pos x="12" y="92"/>
                        </a:cxn>
                        <a:cxn ang="0">
                          <a:pos x="14" y="82"/>
                        </a:cxn>
                        <a:cxn ang="0">
                          <a:pos x="16" y="72"/>
                        </a:cxn>
                        <a:cxn ang="0">
                          <a:pos x="28" y="0"/>
                        </a:cxn>
                        <a:cxn ang="0">
                          <a:pos x="8" y="82"/>
                        </a:cxn>
                        <a:cxn ang="0">
                          <a:pos x="0" y="164"/>
                        </a:cxn>
                      </a:cxnLst>
                      <a:rect l="0" t="0" r="r" b="b"/>
                      <a:pathLst>
                        <a:path w="28" h="164">
                          <a:moveTo>
                            <a:pt x="0" y="164"/>
                          </a:moveTo>
                          <a:lnTo>
                            <a:pt x="12" y="92"/>
                          </a:lnTo>
                          <a:lnTo>
                            <a:pt x="14" y="82"/>
                          </a:lnTo>
                          <a:lnTo>
                            <a:pt x="16" y="72"/>
                          </a:lnTo>
                          <a:lnTo>
                            <a:pt x="28" y="0"/>
                          </a:lnTo>
                          <a:lnTo>
                            <a:pt x="8" y="82"/>
                          </a:lnTo>
                          <a:lnTo>
                            <a:pt x="0" y="16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09" name="Freeform 3003"/>
                    <p:cNvSpPr>
                      <a:spLocks/>
                    </p:cNvSpPr>
                    <p:nvPr/>
                  </p:nvSpPr>
                  <p:spPr bwMode="auto">
                    <a:xfrm>
                      <a:off x="3920" y="2063"/>
                      <a:ext cx="4" cy="2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0"/>
                        </a:cxn>
                        <a:cxn ang="0">
                          <a:pos x="4" y="0"/>
                        </a:cxn>
                        <a:cxn ang="0">
                          <a:pos x="2" y="10"/>
                        </a:cxn>
                        <a:cxn ang="0">
                          <a:pos x="0" y="20"/>
                        </a:cxn>
                      </a:cxnLst>
                      <a:rect l="0" t="0" r="r" b="b"/>
                      <a:pathLst>
                        <a:path w="4" h="20">
                          <a:moveTo>
                            <a:pt x="0" y="20"/>
                          </a:moveTo>
                          <a:lnTo>
                            <a:pt x="4" y="0"/>
                          </a:lnTo>
                          <a:lnTo>
                            <a:pt x="2" y="10"/>
                          </a:lnTo>
                          <a:lnTo>
                            <a:pt x="0" y="2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10" name="Freeform 3004"/>
                    <p:cNvSpPr>
                      <a:spLocks/>
                    </p:cNvSpPr>
                    <p:nvPr/>
                  </p:nvSpPr>
                  <p:spPr bwMode="auto">
                    <a:xfrm>
                      <a:off x="3968" y="2043"/>
                      <a:ext cx="104" cy="60"/>
                    </a:xfrm>
                    <a:custGeom>
                      <a:avLst/>
                      <a:gdLst/>
                      <a:ahLst/>
                      <a:cxnLst>
                        <a:cxn ang="0">
                          <a:pos x="24" y="54"/>
                        </a:cxn>
                        <a:cxn ang="0">
                          <a:pos x="0" y="40"/>
                        </a:cxn>
                        <a:cxn ang="0">
                          <a:pos x="24" y="60"/>
                        </a:cxn>
                        <a:cxn ang="0">
                          <a:pos x="104" y="0"/>
                        </a:cxn>
                        <a:cxn ang="0">
                          <a:pos x="24" y="54"/>
                        </a:cxn>
                      </a:cxnLst>
                      <a:rect l="0" t="0" r="r" b="b"/>
                      <a:pathLst>
                        <a:path w="104" h="60">
                          <a:moveTo>
                            <a:pt x="24" y="54"/>
                          </a:moveTo>
                          <a:lnTo>
                            <a:pt x="0" y="40"/>
                          </a:lnTo>
                          <a:lnTo>
                            <a:pt x="24" y="60"/>
                          </a:lnTo>
                          <a:lnTo>
                            <a:pt x="104" y="0"/>
                          </a:lnTo>
                          <a:lnTo>
                            <a:pt x="24" y="5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11" name="Freeform 3005"/>
                    <p:cNvSpPr>
                      <a:spLocks/>
                    </p:cNvSpPr>
                    <p:nvPr/>
                  </p:nvSpPr>
                  <p:spPr bwMode="auto">
                    <a:xfrm>
                      <a:off x="4100" y="1909"/>
                      <a:ext cx="88" cy="1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48"/>
                        </a:cxn>
                        <a:cxn ang="0">
                          <a:pos x="52" y="42"/>
                        </a:cxn>
                        <a:cxn ang="0">
                          <a:pos x="88" y="0"/>
                        </a:cxn>
                        <a:cxn ang="0">
                          <a:pos x="50" y="40"/>
                        </a:cxn>
                        <a:cxn ang="0">
                          <a:pos x="0" y="148"/>
                        </a:cxn>
                      </a:cxnLst>
                      <a:rect l="0" t="0" r="r" b="b"/>
                      <a:pathLst>
                        <a:path w="88" h="148">
                          <a:moveTo>
                            <a:pt x="0" y="148"/>
                          </a:moveTo>
                          <a:lnTo>
                            <a:pt x="52" y="42"/>
                          </a:lnTo>
                          <a:lnTo>
                            <a:pt x="88" y="0"/>
                          </a:lnTo>
                          <a:lnTo>
                            <a:pt x="50" y="40"/>
                          </a:lnTo>
                          <a:lnTo>
                            <a:pt x="0" y="148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12" name="Freeform 3006"/>
                    <p:cNvSpPr>
                      <a:spLocks/>
                    </p:cNvSpPr>
                    <p:nvPr/>
                  </p:nvSpPr>
                  <p:spPr bwMode="auto">
                    <a:xfrm>
                      <a:off x="3914" y="2083"/>
                      <a:ext cx="78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4"/>
                        </a:cxn>
                        <a:cxn ang="0">
                          <a:pos x="0" y="48"/>
                        </a:cxn>
                        <a:cxn ang="0">
                          <a:pos x="54" y="4"/>
                        </a:cxn>
                        <a:cxn ang="0">
                          <a:pos x="78" y="20"/>
                        </a:cxn>
                        <a:cxn ang="0">
                          <a:pos x="54" y="0"/>
                        </a:cxn>
                        <a:cxn ang="0">
                          <a:pos x="0" y="44"/>
                        </a:cxn>
                      </a:cxnLst>
                      <a:rect l="0" t="0" r="r" b="b"/>
                      <a:pathLst>
                        <a:path w="78" h="48">
                          <a:moveTo>
                            <a:pt x="0" y="44"/>
                          </a:moveTo>
                          <a:lnTo>
                            <a:pt x="0" y="48"/>
                          </a:lnTo>
                          <a:lnTo>
                            <a:pt x="54" y="4"/>
                          </a:lnTo>
                          <a:lnTo>
                            <a:pt x="78" y="20"/>
                          </a:lnTo>
                          <a:lnTo>
                            <a:pt x="54" y="0"/>
                          </a:lnTo>
                          <a:lnTo>
                            <a:pt x="0" y="4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13" name="Freeform 3007"/>
                    <p:cNvSpPr>
                      <a:spLocks/>
                    </p:cNvSpPr>
                    <p:nvPr/>
                  </p:nvSpPr>
                  <p:spPr bwMode="auto">
                    <a:xfrm>
                      <a:off x="3992" y="1951"/>
                      <a:ext cx="160" cy="152"/>
                    </a:xfrm>
                    <a:custGeom>
                      <a:avLst/>
                      <a:gdLst/>
                      <a:ahLst/>
                      <a:cxnLst>
                        <a:cxn ang="0">
                          <a:pos x="80" y="92"/>
                        </a:cxn>
                        <a:cxn ang="0">
                          <a:pos x="0" y="152"/>
                        </a:cxn>
                        <a:cxn ang="0">
                          <a:pos x="80" y="96"/>
                        </a:cxn>
                        <a:cxn ang="0">
                          <a:pos x="110" y="110"/>
                        </a:cxn>
                        <a:cxn ang="0">
                          <a:pos x="160" y="0"/>
                        </a:cxn>
                        <a:cxn ang="0">
                          <a:pos x="108" y="106"/>
                        </a:cxn>
                        <a:cxn ang="0">
                          <a:pos x="80" y="92"/>
                        </a:cxn>
                      </a:cxnLst>
                      <a:rect l="0" t="0" r="r" b="b"/>
                      <a:pathLst>
                        <a:path w="160" h="152">
                          <a:moveTo>
                            <a:pt x="80" y="92"/>
                          </a:moveTo>
                          <a:lnTo>
                            <a:pt x="0" y="152"/>
                          </a:lnTo>
                          <a:lnTo>
                            <a:pt x="80" y="96"/>
                          </a:lnTo>
                          <a:lnTo>
                            <a:pt x="110" y="110"/>
                          </a:lnTo>
                          <a:lnTo>
                            <a:pt x="160" y="0"/>
                          </a:lnTo>
                          <a:lnTo>
                            <a:pt x="108" y="106"/>
                          </a:lnTo>
                          <a:lnTo>
                            <a:pt x="80" y="9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14" name="Freeform 3008"/>
                    <p:cNvSpPr>
                      <a:spLocks/>
                    </p:cNvSpPr>
                    <p:nvPr/>
                  </p:nvSpPr>
                  <p:spPr bwMode="auto">
                    <a:xfrm>
                      <a:off x="4184" y="1895"/>
                      <a:ext cx="4" cy="1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"/>
                        </a:cxn>
                        <a:cxn ang="0">
                          <a:pos x="4" y="14"/>
                        </a:cxn>
                        <a:cxn ang="0">
                          <a:pos x="0" y="0"/>
                        </a:cxn>
                        <a:cxn ang="0">
                          <a:pos x="0" y="2"/>
                        </a:cxn>
                        <a:cxn ang="0">
                          <a:pos x="0" y="2"/>
                        </a:cxn>
                      </a:cxnLst>
                      <a:rect l="0" t="0" r="r" b="b"/>
                      <a:pathLst>
                        <a:path w="4" h="14">
                          <a:moveTo>
                            <a:pt x="0" y="2"/>
                          </a:moveTo>
                          <a:lnTo>
                            <a:pt x="4" y="14"/>
                          </a:lnTo>
                          <a:lnTo>
                            <a:pt x="0" y="0"/>
                          </a:lnTo>
                          <a:lnTo>
                            <a:pt x="0" y="2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15" name="Freeform 3010"/>
                    <p:cNvSpPr>
                      <a:spLocks/>
                    </p:cNvSpPr>
                    <p:nvPr/>
                  </p:nvSpPr>
                  <p:spPr bwMode="auto">
                    <a:xfrm>
                      <a:off x="3900" y="1599"/>
                      <a:ext cx="288" cy="524"/>
                    </a:xfrm>
                    <a:custGeom>
                      <a:avLst/>
                      <a:gdLst/>
                      <a:ahLst/>
                      <a:cxnLst>
                        <a:cxn ang="0">
                          <a:pos x="92" y="498"/>
                        </a:cxn>
                        <a:cxn ang="0">
                          <a:pos x="172" y="444"/>
                        </a:cxn>
                        <a:cxn ang="0">
                          <a:pos x="200" y="458"/>
                        </a:cxn>
                        <a:cxn ang="0">
                          <a:pos x="250" y="350"/>
                        </a:cxn>
                        <a:cxn ang="0">
                          <a:pos x="288" y="310"/>
                        </a:cxn>
                        <a:cxn ang="0">
                          <a:pos x="284" y="298"/>
                        </a:cxn>
                        <a:cxn ang="0">
                          <a:pos x="284" y="298"/>
                        </a:cxn>
                        <a:cxn ang="0">
                          <a:pos x="284" y="296"/>
                        </a:cxn>
                        <a:cxn ang="0">
                          <a:pos x="216" y="0"/>
                        </a:cxn>
                        <a:cxn ang="0">
                          <a:pos x="26" y="6"/>
                        </a:cxn>
                        <a:cxn ang="0">
                          <a:pos x="0" y="28"/>
                        </a:cxn>
                        <a:cxn ang="0">
                          <a:pos x="38" y="392"/>
                        </a:cxn>
                        <a:cxn ang="0">
                          <a:pos x="24" y="464"/>
                        </a:cxn>
                        <a:cxn ang="0">
                          <a:pos x="20" y="484"/>
                        </a:cxn>
                        <a:cxn ang="0">
                          <a:pos x="14" y="524"/>
                        </a:cxn>
                        <a:cxn ang="0">
                          <a:pos x="68" y="484"/>
                        </a:cxn>
                        <a:cxn ang="0">
                          <a:pos x="92" y="498"/>
                        </a:cxn>
                      </a:cxnLst>
                      <a:rect l="0" t="0" r="r" b="b"/>
                      <a:pathLst>
                        <a:path w="288" h="524">
                          <a:moveTo>
                            <a:pt x="92" y="498"/>
                          </a:moveTo>
                          <a:lnTo>
                            <a:pt x="172" y="444"/>
                          </a:lnTo>
                          <a:lnTo>
                            <a:pt x="200" y="458"/>
                          </a:lnTo>
                          <a:lnTo>
                            <a:pt x="250" y="350"/>
                          </a:lnTo>
                          <a:lnTo>
                            <a:pt x="288" y="310"/>
                          </a:lnTo>
                          <a:lnTo>
                            <a:pt x="284" y="298"/>
                          </a:lnTo>
                          <a:lnTo>
                            <a:pt x="284" y="298"/>
                          </a:lnTo>
                          <a:lnTo>
                            <a:pt x="284" y="296"/>
                          </a:lnTo>
                          <a:lnTo>
                            <a:pt x="216" y="0"/>
                          </a:lnTo>
                          <a:lnTo>
                            <a:pt x="26" y="6"/>
                          </a:lnTo>
                          <a:lnTo>
                            <a:pt x="0" y="28"/>
                          </a:lnTo>
                          <a:lnTo>
                            <a:pt x="38" y="392"/>
                          </a:lnTo>
                          <a:lnTo>
                            <a:pt x="24" y="464"/>
                          </a:lnTo>
                          <a:lnTo>
                            <a:pt x="20" y="484"/>
                          </a:lnTo>
                          <a:lnTo>
                            <a:pt x="14" y="524"/>
                          </a:lnTo>
                          <a:lnTo>
                            <a:pt x="68" y="484"/>
                          </a:lnTo>
                          <a:lnTo>
                            <a:pt x="92" y="498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16" name="Freeform 3011"/>
                    <p:cNvSpPr>
                      <a:spLocks/>
                    </p:cNvSpPr>
                    <p:nvPr/>
                  </p:nvSpPr>
                  <p:spPr bwMode="auto">
                    <a:xfrm>
                      <a:off x="3970" y="2457"/>
                      <a:ext cx="32" cy="35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32" y="350"/>
                        </a:cxn>
                        <a:cxn ang="0">
                          <a:pos x="8" y="68"/>
                        </a:cxn>
                        <a:cxn ang="0">
                          <a:pos x="2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32" h="350">
                          <a:moveTo>
                            <a:pt x="0" y="0"/>
                          </a:moveTo>
                          <a:lnTo>
                            <a:pt x="32" y="350"/>
                          </a:lnTo>
                          <a:lnTo>
                            <a:pt x="8" y="68"/>
                          </a:lnTo>
                          <a:lnTo>
                            <a:pt x="2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17" name="Freeform 3012"/>
                    <p:cNvSpPr>
                      <a:spLocks/>
                    </p:cNvSpPr>
                    <p:nvPr/>
                  </p:nvSpPr>
                  <p:spPr bwMode="auto">
                    <a:xfrm>
                      <a:off x="3692" y="2455"/>
                      <a:ext cx="328" cy="586"/>
                    </a:xfrm>
                    <a:custGeom>
                      <a:avLst/>
                      <a:gdLst/>
                      <a:ahLst/>
                      <a:cxnLst>
                        <a:cxn ang="0">
                          <a:pos x="278" y="0"/>
                        </a:cxn>
                        <a:cxn ang="0">
                          <a:pos x="74" y="22"/>
                        </a:cxn>
                        <a:cxn ang="0">
                          <a:pos x="0" y="240"/>
                        </a:cxn>
                        <a:cxn ang="0">
                          <a:pos x="38" y="372"/>
                        </a:cxn>
                        <a:cxn ang="0">
                          <a:pos x="6" y="522"/>
                        </a:cxn>
                        <a:cxn ang="0">
                          <a:pos x="178" y="508"/>
                        </a:cxn>
                        <a:cxn ang="0">
                          <a:pos x="216" y="586"/>
                        </a:cxn>
                        <a:cxn ang="0">
                          <a:pos x="298" y="560"/>
                        </a:cxn>
                        <a:cxn ang="0">
                          <a:pos x="328" y="560"/>
                        </a:cxn>
                        <a:cxn ang="0">
                          <a:pos x="310" y="352"/>
                        </a:cxn>
                        <a:cxn ang="0">
                          <a:pos x="278" y="2"/>
                        </a:cxn>
                        <a:cxn ang="0">
                          <a:pos x="280" y="2"/>
                        </a:cxn>
                        <a:cxn ang="0">
                          <a:pos x="286" y="70"/>
                        </a:cxn>
                        <a:cxn ang="0">
                          <a:pos x="280" y="0"/>
                        </a:cxn>
                        <a:cxn ang="0">
                          <a:pos x="278" y="0"/>
                        </a:cxn>
                      </a:cxnLst>
                      <a:rect l="0" t="0" r="r" b="b"/>
                      <a:pathLst>
                        <a:path w="328" h="586">
                          <a:moveTo>
                            <a:pt x="278" y="0"/>
                          </a:moveTo>
                          <a:lnTo>
                            <a:pt x="74" y="22"/>
                          </a:lnTo>
                          <a:lnTo>
                            <a:pt x="0" y="240"/>
                          </a:lnTo>
                          <a:lnTo>
                            <a:pt x="38" y="372"/>
                          </a:lnTo>
                          <a:lnTo>
                            <a:pt x="6" y="522"/>
                          </a:lnTo>
                          <a:lnTo>
                            <a:pt x="178" y="508"/>
                          </a:lnTo>
                          <a:lnTo>
                            <a:pt x="216" y="586"/>
                          </a:lnTo>
                          <a:lnTo>
                            <a:pt x="298" y="560"/>
                          </a:lnTo>
                          <a:lnTo>
                            <a:pt x="328" y="560"/>
                          </a:lnTo>
                          <a:lnTo>
                            <a:pt x="310" y="352"/>
                          </a:lnTo>
                          <a:lnTo>
                            <a:pt x="278" y="2"/>
                          </a:lnTo>
                          <a:lnTo>
                            <a:pt x="280" y="2"/>
                          </a:lnTo>
                          <a:lnTo>
                            <a:pt x="286" y="70"/>
                          </a:lnTo>
                          <a:lnTo>
                            <a:pt x="280" y="0"/>
                          </a:lnTo>
                          <a:lnTo>
                            <a:pt x="278" y="0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18" name="Freeform 3013"/>
                    <p:cNvSpPr>
                      <a:spLocks/>
                    </p:cNvSpPr>
                    <p:nvPr/>
                  </p:nvSpPr>
                  <p:spPr bwMode="auto">
                    <a:xfrm>
                      <a:off x="4002" y="2807"/>
                      <a:ext cx="20" cy="208"/>
                    </a:xfrm>
                    <a:custGeom>
                      <a:avLst/>
                      <a:gdLst/>
                      <a:ahLst/>
                      <a:cxnLst>
                        <a:cxn ang="0">
                          <a:pos x="20" y="208"/>
                        </a:cxn>
                        <a:cxn ang="0">
                          <a:pos x="0" y="0"/>
                        </a:cxn>
                        <a:cxn ang="0">
                          <a:pos x="18" y="208"/>
                        </a:cxn>
                        <a:cxn ang="0">
                          <a:pos x="20" y="208"/>
                        </a:cxn>
                      </a:cxnLst>
                      <a:rect l="0" t="0" r="r" b="b"/>
                      <a:pathLst>
                        <a:path w="20" h="208">
                          <a:moveTo>
                            <a:pt x="20" y="208"/>
                          </a:moveTo>
                          <a:lnTo>
                            <a:pt x="0" y="0"/>
                          </a:lnTo>
                          <a:lnTo>
                            <a:pt x="18" y="208"/>
                          </a:lnTo>
                          <a:lnTo>
                            <a:pt x="20" y="208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19" name="Freeform 3014"/>
                    <p:cNvSpPr>
                      <a:spLocks/>
                    </p:cNvSpPr>
                    <p:nvPr/>
                  </p:nvSpPr>
                  <p:spPr bwMode="auto">
                    <a:xfrm>
                      <a:off x="3972" y="2419"/>
                      <a:ext cx="368" cy="596"/>
                    </a:xfrm>
                    <a:custGeom>
                      <a:avLst/>
                      <a:gdLst/>
                      <a:ahLst/>
                      <a:cxnLst>
                        <a:cxn ang="0">
                          <a:pos x="368" y="466"/>
                        </a:cxn>
                        <a:cxn ang="0">
                          <a:pos x="350" y="330"/>
                        </a:cxn>
                        <a:cxn ang="0">
                          <a:pos x="226" y="0"/>
                        </a:cxn>
                        <a:cxn ang="0">
                          <a:pos x="0" y="36"/>
                        </a:cxn>
                        <a:cxn ang="0">
                          <a:pos x="6" y="106"/>
                        </a:cxn>
                        <a:cxn ang="0">
                          <a:pos x="52" y="596"/>
                        </a:cxn>
                        <a:cxn ang="0">
                          <a:pos x="96" y="596"/>
                        </a:cxn>
                        <a:cxn ang="0">
                          <a:pos x="134" y="580"/>
                        </a:cxn>
                        <a:cxn ang="0">
                          <a:pos x="90" y="490"/>
                        </a:cxn>
                        <a:cxn ang="0">
                          <a:pos x="368" y="466"/>
                        </a:cxn>
                      </a:cxnLst>
                      <a:rect l="0" t="0" r="r" b="b"/>
                      <a:pathLst>
                        <a:path w="368" h="596">
                          <a:moveTo>
                            <a:pt x="368" y="466"/>
                          </a:moveTo>
                          <a:lnTo>
                            <a:pt x="350" y="330"/>
                          </a:lnTo>
                          <a:lnTo>
                            <a:pt x="226" y="0"/>
                          </a:lnTo>
                          <a:lnTo>
                            <a:pt x="0" y="36"/>
                          </a:lnTo>
                          <a:lnTo>
                            <a:pt x="6" y="106"/>
                          </a:lnTo>
                          <a:lnTo>
                            <a:pt x="52" y="596"/>
                          </a:lnTo>
                          <a:lnTo>
                            <a:pt x="96" y="596"/>
                          </a:lnTo>
                          <a:lnTo>
                            <a:pt x="134" y="580"/>
                          </a:lnTo>
                          <a:lnTo>
                            <a:pt x="90" y="490"/>
                          </a:lnTo>
                          <a:lnTo>
                            <a:pt x="368" y="466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20" name="Freeform 3015"/>
                    <p:cNvSpPr>
                      <a:spLocks/>
                    </p:cNvSpPr>
                    <p:nvPr/>
                  </p:nvSpPr>
                  <p:spPr bwMode="auto">
                    <a:xfrm>
                      <a:off x="4436" y="2409"/>
                      <a:ext cx="54" cy="3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52" y="4"/>
                        </a:cxn>
                        <a:cxn ang="0">
                          <a:pos x="52" y="38"/>
                        </a:cxn>
                        <a:cxn ang="0">
                          <a:pos x="54" y="0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54" h="38">
                          <a:moveTo>
                            <a:pt x="0" y="6"/>
                          </a:moveTo>
                          <a:lnTo>
                            <a:pt x="52" y="4"/>
                          </a:lnTo>
                          <a:lnTo>
                            <a:pt x="52" y="38"/>
                          </a:lnTo>
                          <a:lnTo>
                            <a:pt x="54" y="0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21" name="Freeform 3016"/>
                    <p:cNvSpPr>
                      <a:spLocks/>
                    </p:cNvSpPr>
                    <p:nvPr/>
                  </p:nvSpPr>
                  <p:spPr bwMode="auto">
                    <a:xfrm>
                      <a:off x="4436" y="2373"/>
                      <a:ext cx="54" cy="42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40"/>
                        </a:cxn>
                        <a:cxn ang="0">
                          <a:pos x="22" y="0"/>
                        </a:cxn>
                        <a:cxn ang="0">
                          <a:pos x="0" y="42"/>
                        </a:cxn>
                        <a:cxn ang="0">
                          <a:pos x="54" y="36"/>
                        </a:cxn>
                        <a:cxn ang="0">
                          <a:pos x="6" y="40"/>
                        </a:cxn>
                      </a:cxnLst>
                      <a:rect l="0" t="0" r="r" b="b"/>
                      <a:pathLst>
                        <a:path w="54" h="42">
                          <a:moveTo>
                            <a:pt x="6" y="40"/>
                          </a:moveTo>
                          <a:lnTo>
                            <a:pt x="22" y="0"/>
                          </a:lnTo>
                          <a:lnTo>
                            <a:pt x="0" y="42"/>
                          </a:lnTo>
                          <a:lnTo>
                            <a:pt x="54" y="36"/>
                          </a:lnTo>
                          <a:lnTo>
                            <a:pt x="6" y="4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22" name="Freeform 3017"/>
                    <p:cNvSpPr>
                      <a:spLocks/>
                    </p:cNvSpPr>
                    <p:nvPr/>
                  </p:nvSpPr>
                  <p:spPr bwMode="auto">
                    <a:xfrm>
                      <a:off x="4488" y="2409"/>
                      <a:ext cx="264" cy="260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0"/>
                        </a:cxn>
                        <a:cxn ang="0">
                          <a:pos x="0" y="38"/>
                        </a:cxn>
                        <a:cxn ang="0">
                          <a:pos x="264" y="260"/>
                        </a:cxn>
                        <a:cxn ang="0">
                          <a:pos x="2" y="36"/>
                        </a:cxn>
                        <a:cxn ang="0">
                          <a:pos x="2" y="0"/>
                        </a:cxn>
                      </a:cxnLst>
                      <a:rect l="0" t="0" r="r" b="b"/>
                      <a:pathLst>
                        <a:path w="264" h="260">
                          <a:moveTo>
                            <a:pt x="2" y="0"/>
                          </a:moveTo>
                          <a:lnTo>
                            <a:pt x="0" y="38"/>
                          </a:lnTo>
                          <a:lnTo>
                            <a:pt x="264" y="260"/>
                          </a:lnTo>
                          <a:lnTo>
                            <a:pt x="2" y="36"/>
                          </a:lnTo>
                          <a:lnTo>
                            <a:pt x="2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23" name="Freeform 3018"/>
                    <p:cNvSpPr>
                      <a:spLocks/>
                    </p:cNvSpPr>
                    <p:nvPr/>
                  </p:nvSpPr>
                  <p:spPr bwMode="auto">
                    <a:xfrm>
                      <a:off x="4436" y="2359"/>
                      <a:ext cx="28" cy="56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0"/>
                        </a:cxn>
                        <a:cxn ang="0">
                          <a:pos x="22" y="2"/>
                        </a:cxn>
                        <a:cxn ang="0">
                          <a:pos x="0" y="56"/>
                        </a:cxn>
                        <a:cxn ang="0">
                          <a:pos x="22" y="14"/>
                        </a:cxn>
                        <a:cxn ang="0">
                          <a:pos x="28" y="0"/>
                        </a:cxn>
                      </a:cxnLst>
                      <a:rect l="0" t="0" r="r" b="b"/>
                      <a:pathLst>
                        <a:path w="28" h="56">
                          <a:moveTo>
                            <a:pt x="28" y="0"/>
                          </a:moveTo>
                          <a:lnTo>
                            <a:pt x="22" y="2"/>
                          </a:lnTo>
                          <a:lnTo>
                            <a:pt x="0" y="56"/>
                          </a:lnTo>
                          <a:lnTo>
                            <a:pt x="22" y="14"/>
                          </a:lnTo>
                          <a:lnTo>
                            <a:pt x="28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24" name="Freeform 3019"/>
                    <p:cNvSpPr>
                      <a:spLocks/>
                    </p:cNvSpPr>
                    <p:nvPr/>
                  </p:nvSpPr>
                  <p:spPr bwMode="auto">
                    <a:xfrm>
                      <a:off x="4442" y="2291"/>
                      <a:ext cx="438" cy="37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22"/>
                        </a:cxn>
                        <a:cxn ang="0">
                          <a:pos x="48" y="118"/>
                        </a:cxn>
                        <a:cxn ang="0">
                          <a:pos x="48" y="154"/>
                        </a:cxn>
                        <a:cxn ang="0">
                          <a:pos x="310" y="378"/>
                        </a:cxn>
                        <a:cxn ang="0">
                          <a:pos x="422" y="176"/>
                        </a:cxn>
                        <a:cxn ang="0">
                          <a:pos x="438" y="104"/>
                        </a:cxn>
                        <a:cxn ang="0">
                          <a:pos x="306" y="16"/>
                        </a:cxn>
                        <a:cxn ang="0">
                          <a:pos x="224" y="32"/>
                        </a:cxn>
                        <a:cxn ang="0">
                          <a:pos x="194" y="0"/>
                        </a:cxn>
                        <a:cxn ang="0">
                          <a:pos x="24" y="66"/>
                        </a:cxn>
                        <a:cxn ang="0">
                          <a:pos x="16" y="82"/>
                        </a:cxn>
                        <a:cxn ang="0">
                          <a:pos x="0" y="122"/>
                        </a:cxn>
                      </a:cxnLst>
                      <a:rect l="0" t="0" r="r" b="b"/>
                      <a:pathLst>
                        <a:path w="438" h="378">
                          <a:moveTo>
                            <a:pt x="0" y="122"/>
                          </a:moveTo>
                          <a:lnTo>
                            <a:pt x="48" y="118"/>
                          </a:lnTo>
                          <a:lnTo>
                            <a:pt x="48" y="154"/>
                          </a:lnTo>
                          <a:lnTo>
                            <a:pt x="310" y="378"/>
                          </a:lnTo>
                          <a:lnTo>
                            <a:pt x="422" y="176"/>
                          </a:lnTo>
                          <a:lnTo>
                            <a:pt x="438" y="104"/>
                          </a:lnTo>
                          <a:lnTo>
                            <a:pt x="306" y="16"/>
                          </a:lnTo>
                          <a:lnTo>
                            <a:pt x="224" y="32"/>
                          </a:lnTo>
                          <a:lnTo>
                            <a:pt x="194" y="0"/>
                          </a:lnTo>
                          <a:lnTo>
                            <a:pt x="24" y="66"/>
                          </a:lnTo>
                          <a:lnTo>
                            <a:pt x="16" y="82"/>
                          </a:lnTo>
                          <a:lnTo>
                            <a:pt x="0" y="122"/>
                          </a:lnTo>
                          <a:close/>
                        </a:path>
                      </a:pathLst>
                    </a:custGeom>
                    <a:solidFill>
                      <a:srgbClr val="92D05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25" name="Freeform 3020"/>
                    <p:cNvSpPr>
                      <a:spLocks/>
                    </p:cNvSpPr>
                    <p:nvPr/>
                  </p:nvSpPr>
                  <p:spPr bwMode="auto">
                    <a:xfrm>
                      <a:off x="4346" y="2849"/>
                      <a:ext cx="320" cy="84"/>
                    </a:xfrm>
                    <a:custGeom>
                      <a:avLst/>
                      <a:gdLst/>
                      <a:ahLst/>
                      <a:cxnLst>
                        <a:cxn ang="0">
                          <a:pos x="278" y="42"/>
                        </a:cxn>
                        <a:cxn ang="0">
                          <a:pos x="320" y="56"/>
                        </a:cxn>
                        <a:cxn ang="0">
                          <a:pos x="314" y="0"/>
                        </a:cxn>
                        <a:cxn ang="0">
                          <a:pos x="314" y="48"/>
                        </a:cxn>
                        <a:cxn ang="0">
                          <a:pos x="280" y="36"/>
                        </a:cxn>
                        <a:cxn ang="0">
                          <a:pos x="18" y="78"/>
                        </a:cxn>
                        <a:cxn ang="0">
                          <a:pos x="0" y="54"/>
                        </a:cxn>
                        <a:cxn ang="0">
                          <a:pos x="18" y="84"/>
                        </a:cxn>
                        <a:cxn ang="0">
                          <a:pos x="278" y="42"/>
                        </a:cxn>
                      </a:cxnLst>
                      <a:rect l="0" t="0" r="r" b="b"/>
                      <a:pathLst>
                        <a:path w="320" h="84">
                          <a:moveTo>
                            <a:pt x="278" y="42"/>
                          </a:moveTo>
                          <a:lnTo>
                            <a:pt x="320" y="56"/>
                          </a:lnTo>
                          <a:lnTo>
                            <a:pt x="314" y="0"/>
                          </a:lnTo>
                          <a:lnTo>
                            <a:pt x="314" y="48"/>
                          </a:lnTo>
                          <a:lnTo>
                            <a:pt x="280" y="36"/>
                          </a:lnTo>
                          <a:lnTo>
                            <a:pt x="18" y="78"/>
                          </a:lnTo>
                          <a:lnTo>
                            <a:pt x="0" y="54"/>
                          </a:lnTo>
                          <a:lnTo>
                            <a:pt x="18" y="84"/>
                          </a:lnTo>
                          <a:lnTo>
                            <a:pt x="278" y="4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26" name="Freeform 3021"/>
                    <p:cNvSpPr>
                      <a:spLocks/>
                    </p:cNvSpPr>
                    <p:nvPr/>
                  </p:nvSpPr>
                  <p:spPr bwMode="auto">
                    <a:xfrm>
                      <a:off x="4660" y="2847"/>
                      <a:ext cx="70" cy="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"/>
                        </a:cxn>
                        <a:cxn ang="0">
                          <a:pos x="70" y="4"/>
                        </a:cxn>
                        <a:cxn ang="0">
                          <a:pos x="70" y="0"/>
                        </a:cxn>
                        <a:cxn ang="0">
                          <a:pos x="0" y="2"/>
                        </a:cxn>
                      </a:cxnLst>
                      <a:rect l="0" t="0" r="r" b="b"/>
                      <a:pathLst>
                        <a:path w="70" h="4">
                          <a:moveTo>
                            <a:pt x="0" y="2"/>
                          </a:moveTo>
                          <a:lnTo>
                            <a:pt x="70" y="4"/>
                          </a:lnTo>
                          <a:lnTo>
                            <a:pt x="70" y="0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27" name="Freeform 3022"/>
                    <p:cNvSpPr>
                      <a:spLocks/>
                    </p:cNvSpPr>
                    <p:nvPr/>
                  </p:nvSpPr>
                  <p:spPr bwMode="auto">
                    <a:xfrm>
                      <a:off x="4660" y="2849"/>
                      <a:ext cx="70" cy="56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56"/>
                        </a:cxn>
                        <a:cxn ang="0">
                          <a:pos x="6" y="6"/>
                        </a:cxn>
                        <a:cxn ang="0">
                          <a:pos x="70" y="6"/>
                        </a:cxn>
                        <a:cxn ang="0">
                          <a:pos x="70" y="2"/>
                        </a:cxn>
                        <a:cxn ang="0">
                          <a:pos x="0" y="0"/>
                        </a:cxn>
                        <a:cxn ang="0">
                          <a:pos x="6" y="56"/>
                        </a:cxn>
                      </a:cxnLst>
                      <a:rect l="0" t="0" r="r" b="b"/>
                      <a:pathLst>
                        <a:path w="70" h="56">
                          <a:moveTo>
                            <a:pt x="6" y="56"/>
                          </a:moveTo>
                          <a:lnTo>
                            <a:pt x="6" y="6"/>
                          </a:lnTo>
                          <a:lnTo>
                            <a:pt x="70" y="6"/>
                          </a:lnTo>
                          <a:lnTo>
                            <a:pt x="70" y="2"/>
                          </a:lnTo>
                          <a:lnTo>
                            <a:pt x="0" y="0"/>
                          </a:lnTo>
                          <a:lnTo>
                            <a:pt x="6" y="56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28" name="Freeform 3023"/>
                    <p:cNvSpPr>
                      <a:spLocks/>
                    </p:cNvSpPr>
                    <p:nvPr/>
                  </p:nvSpPr>
                  <p:spPr bwMode="auto">
                    <a:xfrm>
                      <a:off x="4340" y="2891"/>
                      <a:ext cx="24" cy="42"/>
                    </a:xfrm>
                    <a:custGeom>
                      <a:avLst/>
                      <a:gdLst/>
                      <a:ahLst/>
                      <a:cxnLst>
                        <a:cxn ang="0">
                          <a:pos x="24" y="42"/>
                        </a:cxn>
                        <a:cxn ang="0">
                          <a:pos x="6" y="12"/>
                        </a:cxn>
                        <a:cxn ang="0">
                          <a:pos x="0" y="0"/>
                        </a:cxn>
                        <a:cxn ang="0">
                          <a:pos x="2" y="12"/>
                        </a:cxn>
                        <a:cxn ang="0">
                          <a:pos x="24" y="42"/>
                        </a:cxn>
                      </a:cxnLst>
                      <a:rect l="0" t="0" r="r" b="b"/>
                      <a:pathLst>
                        <a:path w="24" h="42">
                          <a:moveTo>
                            <a:pt x="24" y="42"/>
                          </a:moveTo>
                          <a:lnTo>
                            <a:pt x="6" y="12"/>
                          </a:lnTo>
                          <a:lnTo>
                            <a:pt x="0" y="0"/>
                          </a:lnTo>
                          <a:lnTo>
                            <a:pt x="2" y="12"/>
                          </a:lnTo>
                          <a:lnTo>
                            <a:pt x="24" y="4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29" name="Freeform 3024"/>
                    <p:cNvSpPr>
                      <a:spLocks/>
                    </p:cNvSpPr>
                    <p:nvPr/>
                  </p:nvSpPr>
                  <p:spPr bwMode="auto">
                    <a:xfrm>
                      <a:off x="4066" y="2911"/>
                      <a:ext cx="4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44" y="86"/>
                        </a:cxn>
                        <a:cxn ang="0">
                          <a:pos x="44" y="86"/>
                        </a:cxn>
                        <a:cxn ang="0">
                          <a:pos x="0" y="0"/>
                        </a:cxn>
                        <a:cxn ang="0">
                          <a:pos x="44" y="86"/>
                        </a:cxn>
                      </a:cxnLst>
                      <a:rect l="0" t="0" r="r" b="b"/>
                      <a:pathLst>
                        <a:path w="44" h="86">
                          <a:moveTo>
                            <a:pt x="44" y="86"/>
                          </a:moveTo>
                          <a:lnTo>
                            <a:pt x="44" y="86"/>
                          </a:lnTo>
                          <a:lnTo>
                            <a:pt x="0" y="0"/>
                          </a:lnTo>
                          <a:lnTo>
                            <a:pt x="44" y="86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30" name="Freeform 3025"/>
                    <p:cNvSpPr>
                      <a:spLocks/>
                    </p:cNvSpPr>
                    <p:nvPr/>
                  </p:nvSpPr>
                  <p:spPr bwMode="auto">
                    <a:xfrm>
                      <a:off x="4204" y="2357"/>
                      <a:ext cx="546" cy="570"/>
                    </a:xfrm>
                    <a:custGeom>
                      <a:avLst/>
                      <a:gdLst/>
                      <a:ahLst/>
                      <a:cxnLst>
                        <a:cxn ang="0">
                          <a:pos x="422" y="528"/>
                        </a:cxn>
                        <a:cxn ang="0">
                          <a:pos x="456" y="540"/>
                        </a:cxn>
                        <a:cxn ang="0">
                          <a:pos x="456" y="492"/>
                        </a:cxn>
                        <a:cxn ang="0">
                          <a:pos x="526" y="490"/>
                        </a:cxn>
                        <a:cxn ang="0">
                          <a:pos x="526" y="494"/>
                        </a:cxn>
                        <a:cxn ang="0">
                          <a:pos x="526" y="494"/>
                        </a:cxn>
                        <a:cxn ang="0">
                          <a:pos x="512" y="378"/>
                        </a:cxn>
                        <a:cxn ang="0">
                          <a:pos x="546" y="314"/>
                        </a:cxn>
                        <a:cxn ang="0">
                          <a:pos x="284" y="90"/>
                        </a:cxn>
                        <a:cxn ang="0">
                          <a:pos x="284" y="56"/>
                        </a:cxn>
                        <a:cxn ang="0">
                          <a:pos x="232" y="58"/>
                        </a:cxn>
                        <a:cxn ang="0">
                          <a:pos x="254" y="4"/>
                        </a:cxn>
                        <a:cxn ang="0">
                          <a:pos x="260" y="2"/>
                        </a:cxn>
                        <a:cxn ang="0">
                          <a:pos x="254" y="16"/>
                        </a:cxn>
                        <a:cxn ang="0">
                          <a:pos x="262" y="0"/>
                        </a:cxn>
                        <a:cxn ang="0">
                          <a:pos x="182" y="30"/>
                        </a:cxn>
                        <a:cxn ang="0">
                          <a:pos x="0" y="60"/>
                        </a:cxn>
                        <a:cxn ang="0">
                          <a:pos x="120" y="390"/>
                        </a:cxn>
                        <a:cxn ang="0">
                          <a:pos x="142" y="546"/>
                        </a:cxn>
                        <a:cxn ang="0">
                          <a:pos x="160" y="570"/>
                        </a:cxn>
                        <a:cxn ang="0">
                          <a:pos x="422" y="528"/>
                        </a:cxn>
                      </a:cxnLst>
                      <a:rect l="0" t="0" r="r" b="b"/>
                      <a:pathLst>
                        <a:path w="546" h="570">
                          <a:moveTo>
                            <a:pt x="422" y="528"/>
                          </a:moveTo>
                          <a:lnTo>
                            <a:pt x="456" y="540"/>
                          </a:lnTo>
                          <a:lnTo>
                            <a:pt x="456" y="492"/>
                          </a:lnTo>
                          <a:lnTo>
                            <a:pt x="526" y="490"/>
                          </a:lnTo>
                          <a:lnTo>
                            <a:pt x="526" y="494"/>
                          </a:lnTo>
                          <a:lnTo>
                            <a:pt x="526" y="494"/>
                          </a:lnTo>
                          <a:lnTo>
                            <a:pt x="512" y="378"/>
                          </a:lnTo>
                          <a:lnTo>
                            <a:pt x="546" y="314"/>
                          </a:lnTo>
                          <a:lnTo>
                            <a:pt x="284" y="90"/>
                          </a:lnTo>
                          <a:lnTo>
                            <a:pt x="284" y="56"/>
                          </a:lnTo>
                          <a:lnTo>
                            <a:pt x="232" y="58"/>
                          </a:lnTo>
                          <a:lnTo>
                            <a:pt x="254" y="4"/>
                          </a:lnTo>
                          <a:lnTo>
                            <a:pt x="260" y="2"/>
                          </a:lnTo>
                          <a:lnTo>
                            <a:pt x="254" y="16"/>
                          </a:lnTo>
                          <a:lnTo>
                            <a:pt x="262" y="0"/>
                          </a:lnTo>
                          <a:lnTo>
                            <a:pt x="182" y="30"/>
                          </a:lnTo>
                          <a:lnTo>
                            <a:pt x="0" y="60"/>
                          </a:lnTo>
                          <a:lnTo>
                            <a:pt x="120" y="390"/>
                          </a:lnTo>
                          <a:lnTo>
                            <a:pt x="142" y="546"/>
                          </a:lnTo>
                          <a:lnTo>
                            <a:pt x="160" y="570"/>
                          </a:lnTo>
                          <a:lnTo>
                            <a:pt x="422" y="528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31" name="Freeform 3026"/>
                    <p:cNvSpPr>
                      <a:spLocks/>
                    </p:cNvSpPr>
                    <p:nvPr/>
                  </p:nvSpPr>
                  <p:spPr bwMode="auto">
                    <a:xfrm>
                      <a:off x="4066" y="2851"/>
                      <a:ext cx="926" cy="666"/>
                    </a:xfrm>
                    <a:custGeom>
                      <a:avLst/>
                      <a:gdLst/>
                      <a:ahLst/>
                      <a:cxnLst>
                        <a:cxn ang="0">
                          <a:pos x="896" y="342"/>
                        </a:cxn>
                        <a:cxn ang="0">
                          <a:pos x="808" y="232"/>
                        </a:cxn>
                        <a:cxn ang="0">
                          <a:pos x="808" y="182"/>
                        </a:cxn>
                        <a:cxn ang="0">
                          <a:pos x="668" y="20"/>
                        </a:cxn>
                        <a:cxn ang="0">
                          <a:pos x="664" y="0"/>
                        </a:cxn>
                        <a:cxn ang="0">
                          <a:pos x="664" y="0"/>
                        </a:cxn>
                        <a:cxn ang="0">
                          <a:pos x="664" y="4"/>
                        </a:cxn>
                        <a:cxn ang="0">
                          <a:pos x="600" y="4"/>
                        </a:cxn>
                        <a:cxn ang="0">
                          <a:pos x="600" y="54"/>
                        </a:cxn>
                        <a:cxn ang="0">
                          <a:pos x="558" y="40"/>
                        </a:cxn>
                        <a:cxn ang="0">
                          <a:pos x="298" y="82"/>
                        </a:cxn>
                        <a:cxn ang="0">
                          <a:pos x="276" y="52"/>
                        </a:cxn>
                        <a:cxn ang="0">
                          <a:pos x="274" y="40"/>
                        </a:cxn>
                        <a:cxn ang="0">
                          <a:pos x="0" y="60"/>
                        </a:cxn>
                        <a:cxn ang="0">
                          <a:pos x="44" y="146"/>
                        </a:cxn>
                        <a:cxn ang="0">
                          <a:pos x="132" y="108"/>
                        </a:cxn>
                        <a:cxn ang="0">
                          <a:pos x="242" y="154"/>
                        </a:cxn>
                        <a:cxn ang="0">
                          <a:pos x="242" y="192"/>
                        </a:cxn>
                        <a:cxn ang="0">
                          <a:pos x="298" y="192"/>
                        </a:cxn>
                        <a:cxn ang="0">
                          <a:pos x="380" y="128"/>
                        </a:cxn>
                        <a:cxn ang="0">
                          <a:pos x="558" y="206"/>
                        </a:cxn>
                        <a:cxn ang="0">
                          <a:pos x="558" y="368"/>
                        </a:cxn>
                        <a:cxn ang="0">
                          <a:pos x="598" y="382"/>
                        </a:cxn>
                        <a:cxn ang="0">
                          <a:pos x="638" y="478"/>
                        </a:cxn>
                        <a:cxn ang="0">
                          <a:pos x="776" y="584"/>
                        </a:cxn>
                        <a:cxn ang="0">
                          <a:pos x="776" y="626"/>
                        </a:cxn>
                        <a:cxn ang="0">
                          <a:pos x="830" y="666"/>
                        </a:cxn>
                        <a:cxn ang="0">
                          <a:pos x="886" y="610"/>
                        </a:cxn>
                        <a:cxn ang="0">
                          <a:pos x="916" y="610"/>
                        </a:cxn>
                        <a:cxn ang="0">
                          <a:pos x="926" y="518"/>
                        </a:cxn>
                        <a:cxn ang="0">
                          <a:pos x="896" y="342"/>
                        </a:cxn>
                      </a:cxnLst>
                      <a:rect l="0" t="0" r="r" b="b"/>
                      <a:pathLst>
                        <a:path w="926" h="666">
                          <a:moveTo>
                            <a:pt x="896" y="342"/>
                          </a:moveTo>
                          <a:lnTo>
                            <a:pt x="808" y="232"/>
                          </a:lnTo>
                          <a:lnTo>
                            <a:pt x="808" y="182"/>
                          </a:lnTo>
                          <a:lnTo>
                            <a:pt x="668" y="20"/>
                          </a:lnTo>
                          <a:lnTo>
                            <a:pt x="664" y="0"/>
                          </a:lnTo>
                          <a:lnTo>
                            <a:pt x="664" y="0"/>
                          </a:lnTo>
                          <a:lnTo>
                            <a:pt x="664" y="4"/>
                          </a:lnTo>
                          <a:lnTo>
                            <a:pt x="600" y="4"/>
                          </a:lnTo>
                          <a:lnTo>
                            <a:pt x="600" y="54"/>
                          </a:lnTo>
                          <a:lnTo>
                            <a:pt x="558" y="40"/>
                          </a:lnTo>
                          <a:lnTo>
                            <a:pt x="298" y="82"/>
                          </a:lnTo>
                          <a:lnTo>
                            <a:pt x="276" y="52"/>
                          </a:lnTo>
                          <a:lnTo>
                            <a:pt x="274" y="40"/>
                          </a:lnTo>
                          <a:lnTo>
                            <a:pt x="0" y="60"/>
                          </a:lnTo>
                          <a:lnTo>
                            <a:pt x="44" y="146"/>
                          </a:lnTo>
                          <a:lnTo>
                            <a:pt x="132" y="108"/>
                          </a:lnTo>
                          <a:lnTo>
                            <a:pt x="242" y="154"/>
                          </a:lnTo>
                          <a:lnTo>
                            <a:pt x="242" y="192"/>
                          </a:lnTo>
                          <a:lnTo>
                            <a:pt x="298" y="192"/>
                          </a:lnTo>
                          <a:lnTo>
                            <a:pt x="380" y="128"/>
                          </a:lnTo>
                          <a:lnTo>
                            <a:pt x="558" y="206"/>
                          </a:lnTo>
                          <a:lnTo>
                            <a:pt x="558" y="368"/>
                          </a:lnTo>
                          <a:lnTo>
                            <a:pt x="598" y="382"/>
                          </a:lnTo>
                          <a:lnTo>
                            <a:pt x="638" y="478"/>
                          </a:lnTo>
                          <a:lnTo>
                            <a:pt x="776" y="584"/>
                          </a:lnTo>
                          <a:lnTo>
                            <a:pt x="776" y="626"/>
                          </a:lnTo>
                          <a:lnTo>
                            <a:pt x="830" y="666"/>
                          </a:lnTo>
                          <a:lnTo>
                            <a:pt x="886" y="610"/>
                          </a:lnTo>
                          <a:lnTo>
                            <a:pt x="916" y="610"/>
                          </a:lnTo>
                          <a:lnTo>
                            <a:pt x="926" y="518"/>
                          </a:lnTo>
                          <a:lnTo>
                            <a:pt x="896" y="342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32" name="Freeform 3027"/>
                    <p:cNvSpPr>
                      <a:spLocks/>
                    </p:cNvSpPr>
                    <p:nvPr/>
                  </p:nvSpPr>
                  <p:spPr bwMode="auto">
                    <a:xfrm>
                      <a:off x="4952" y="895"/>
                      <a:ext cx="102" cy="358"/>
                    </a:xfrm>
                    <a:custGeom>
                      <a:avLst/>
                      <a:gdLst/>
                      <a:ahLst/>
                      <a:cxnLst>
                        <a:cxn ang="0">
                          <a:pos x="40" y="132"/>
                        </a:cxn>
                        <a:cxn ang="0">
                          <a:pos x="2" y="0"/>
                        </a:cxn>
                        <a:cxn ang="0">
                          <a:pos x="0" y="0"/>
                        </a:cxn>
                        <a:cxn ang="0">
                          <a:pos x="38" y="132"/>
                        </a:cxn>
                        <a:cxn ang="0">
                          <a:pos x="102" y="358"/>
                        </a:cxn>
                        <a:cxn ang="0">
                          <a:pos x="80" y="276"/>
                        </a:cxn>
                        <a:cxn ang="0">
                          <a:pos x="40" y="132"/>
                        </a:cxn>
                      </a:cxnLst>
                      <a:rect l="0" t="0" r="r" b="b"/>
                      <a:pathLst>
                        <a:path w="102" h="358">
                          <a:moveTo>
                            <a:pt x="40" y="132"/>
                          </a:moveTo>
                          <a:lnTo>
                            <a:pt x="2" y="0"/>
                          </a:lnTo>
                          <a:lnTo>
                            <a:pt x="0" y="0"/>
                          </a:lnTo>
                          <a:lnTo>
                            <a:pt x="38" y="132"/>
                          </a:lnTo>
                          <a:lnTo>
                            <a:pt x="102" y="358"/>
                          </a:lnTo>
                          <a:lnTo>
                            <a:pt x="80" y="276"/>
                          </a:lnTo>
                          <a:lnTo>
                            <a:pt x="40" y="13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33" name="Freeform 3028"/>
                    <p:cNvSpPr>
                      <a:spLocks/>
                    </p:cNvSpPr>
                    <p:nvPr/>
                  </p:nvSpPr>
                  <p:spPr bwMode="auto">
                    <a:xfrm>
                      <a:off x="5054" y="1253"/>
                      <a:ext cx="62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0" y="84"/>
                        </a:cxn>
                        <a:cxn ang="0">
                          <a:pos x="62" y="136"/>
                        </a:cxn>
                        <a:cxn ang="0">
                          <a:pos x="12" y="82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2" h="136">
                          <a:moveTo>
                            <a:pt x="0" y="0"/>
                          </a:moveTo>
                          <a:lnTo>
                            <a:pt x="10" y="84"/>
                          </a:lnTo>
                          <a:lnTo>
                            <a:pt x="62" y="136"/>
                          </a:lnTo>
                          <a:lnTo>
                            <a:pt x="12" y="8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34" name="Freeform 3029"/>
                    <p:cNvSpPr>
                      <a:spLocks/>
                    </p:cNvSpPr>
                    <p:nvPr/>
                  </p:nvSpPr>
                  <p:spPr bwMode="auto">
                    <a:xfrm>
                      <a:off x="4448" y="1469"/>
                      <a:ext cx="76" cy="202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0"/>
                        </a:cxn>
                        <a:cxn ang="0">
                          <a:pos x="0" y="6"/>
                        </a:cxn>
                        <a:cxn ang="0">
                          <a:pos x="6" y="24"/>
                        </a:cxn>
                        <a:cxn ang="0">
                          <a:pos x="74" y="202"/>
                        </a:cxn>
                        <a:cxn ang="0">
                          <a:pos x="76" y="200"/>
                        </a:cxn>
                        <a:cxn ang="0">
                          <a:pos x="2" y="0"/>
                        </a:cxn>
                      </a:cxnLst>
                      <a:rect l="0" t="0" r="r" b="b"/>
                      <a:pathLst>
                        <a:path w="76" h="202">
                          <a:moveTo>
                            <a:pt x="2" y="0"/>
                          </a:moveTo>
                          <a:lnTo>
                            <a:pt x="0" y="6"/>
                          </a:lnTo>
                          <a:lnTo>
                            <a:pt x="6" y="24"/>
                          </a:lnTo>
                          <a:lnTo>
                            <a:pt x="74" y="202"/>
                          </a:lnTo>
                          <a:lnTo>
                            <a:pt x="76" y="200"/>
                          </a:lnTo>
                          <a:lnTo>
                            <a:pt x="2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35" name="Freeform 3030"/>
                    <p:cNvSpPr>
                      <a:spLocks/>
                    </p:cNvSpPr>
                    <p:nvPr/>
                  </p:nvSpPr>
                  <p:spPr bwMode="auto">
                    <a:xfrm>
                      <a:off x="4414" y="1681"/>
                      <a:ext cx="392" cy="354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268"/>
                        </a:cxn>
                        <a:cxn ang="0">
                          <a:pos x="0" y="264"/>
                        </a:cxn>
                        <a:cxn ang="0">
                          <a:pos x="10" y="298"/>
                        </a:cxn>
                        <a:cxn ang="0">
                          <a:pos x="62" y="320"/>
                        </a:cxn>
                        <a:cxn ang="0">
                          <a:pos x="62" y="320"/>
                        </a:cxn>
                        <a:cxn ang="0">
                          <a:pos x="64" y="322"/>
                        </a:cxn>
                        <a:cxn ang="0">
                          <a:pos x="136" y="354"/>
                        </a:cxn>
                        <a:cxn ang="0">
                          <a:pos x="206" y="312"/>
                        </a:cxn>
                        <a:cxn ang="0">
                          <a:pos x="236" y="148"/>
                        </a:cxn>
                        <a:cxn ang="0">
                          <a:pos x="266" y="172"/>
                        </a:cxn>
                        <a:cxn ang="0">
                          <a:pos x="294" y="102"/>
                        </a:cxn>
                        <a:cxn ang="0">
                          <a:pos x="336" y="40"/>
                        </a:cxn>
                        <a:cxn ang="0">
                          <a:pos x="376" y="40"/>
                        </a:cxn>
                        <a:cxn ang="0">
                          <a:pos x="392" y="18"/>
                        </a:cxn>
                        <a:cxn ang="0">
                          <a:pos x="346" y="8"/>
                        </a:cxn>
                        <a:cxn ang="0">
                          <a:pos x="240" y="64"/>
                        </a:cxn>
                        <a:cxn ang="0">
                          <a:pos x="214" y="18"/>
                        </a:cxn>
                        <a:cxn ang="0">
                          <a:pos x="126" y="48"/>
                        </a:cxn>
                        <a:cxn ang="0">
                          <a:pos x="110" y="0"/>
                        </a:cxn>
                        <a:cxn ang="0">
                          <a:pos x="98" y="76"/>
                        </a:cxn>
                        <a:cxn ang="0">
                          <a:pos x="6" y="268"/>
                        </a:cxn>
                      </a:cxnLst>
                      <a:rect l="0" t="0" r="r" b="b"/>
                      <a:pathLst>
                        <a:path w="392" h="354">
                          <a:moveTo>
                            <a:pt x="6" y="268"/>
                          </a:moveTo>
                          <a:lnTo>
                            <a:pt x="0" y="264"/>
                          </a:lnTo>
                          <a:lnTo>
                            <a:pt x="10" y="298"/>
                          </a:lnTo>
                          <a:lnTo>
                            <a:pt x="62" y="320"/>
                          </a:lnTo>
                          <a:lnTo>
                            <a:pt x="62" y="320"/>
                          </a:lnTo>
                          <a:lnTo>
                            <a:pt x="64" y="322"/>
                          </a:lnTo>
                          <a:lnTo>
                            <a:pt x="136" y="354"/>
                          </a:lnTo>
                          <a:lnTo>
                            <a:pt x="206" y="312"/>
                          </a:lnTo>
                          <a:lnTo>
                            <a:pt x="236" y="148"/>
                          </a:lnTo>
                          <a:lnTo>
                            <a:pt x="266" y="172"/>
                          </a:lnTo>
                          <a:lnTo>
                            <a:pt x="294" y="102"/>
                          </a:lnTo>
                          <a:lnTo>
                            <a:pt x="336" y="40"/>
                          </a:lnTo>
                          <a:lnTo>
                            <a:pt x="376" y="40"/>
                          </a:lnTo>
                          <a:lnTo>
                            <a:pt x="392" y="18"/>
                          </a:lnTo>
                          <a:lnTo>
                            <a:pt x="346" y="8"/>
                          </a:lnTo>
                          <a:lnTo>
                            <a:pt x="240" y="64"/>
                          </a:lnTo>
                          <a:lnTo>
                            <a:pt x="214" y="18"/>
                          </a:lnTo>
                          <a:lnTo>
                            <a:pt x="126" y="48"/>
                          </a:lnTo>
                          <a:lnTo>
                            <a:pt x="110" y="0"/>
                          </a:lnTo>
                          <a:lnTo>
                            <a:pt x="98" y="76"/>
                          </a:lnTo>
                          <a:lnTo>
                            <a:pt x="6" y="268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36" name="Freeform 3031"/>
                    <p:cNvSpPr>
                      <a:spLocks/>
                    </p:cNvSpPr>
                    <p:nvPr/>
                  </p:nvSpPr>
                  <p:spPr bwMode="auto">
                    <a:xfrm>
                      <a:off x="4414" y="1943"/>
                      <a:ext cx="6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"/>
                        </a:cxn>
                        <a:cxn ang="0">
                          <a:pos x="6" y="6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" h="6">
                          <a:moveTo>
                            <a:pt x="0" y="0"/>
                          </a:moveTo>
                          <a:lnTo>
                            <a:pt x="0" y="2"/>
                          </a:lnTo>
                          <a:lnTo>
                            <a:pt x="6" y="6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37" name="Freeform 3032"/>
                    <p:cNvSpPr>
                      <a:spLocks/>
                    </p:cNvSpPr>
                    <p:nvPr/>
                  </p:nvSpPr>
                  <p:spPr bwMode="auto">
                    <a:xfrm>
                      <a:off x="4512" y="1679"/>
                      <a:ext cx="12" cy="7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8"/>
                        </a:cxn>
                        <a:cxn ang="0">
                          <a:pos x="12" y="2"/>
                        </a:cxn>
                        <a:cxn ang="0">
                          <a:pos x="10" y="0"/>
                        </a:cxn>
                        <a:cxn ang="0">
                          <a:pos x="0" y="78"/>
                        </a:cxn>
                      </a:cxnLst>
                      <a:rect l="0" t="0" r="r" b="b"/>
                      <a:pathLst>
                        <a:path w="12" h="78">
                          <a:moveTo>
                            <a:pt x="0" y="78"/>
                          </a:moveTo>
                          <a:lnTo>
                            <a:pt x="12" y="2"/>
                          </a:lnTo>
                          <a:lnTo>
                            <a:pt x="10" y="0"/>
                          </a:lnTo>
                          <a:lnTo>
                            <a:pt x="0" y="78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38" name="Freeform 3033"/>
                    <p:cNvSpPr>
                      <a:spLocks/>
                    </p:cNvSpPr>
                    <p:nvPr/>
                  </p:nvSpPr>
                  <p:spPr bwMode="auto">
                    <a:xfrm>
                      <a:off x="4420" y="1757"/>
                      <a:ext cx="92" cy="192"/>
                    </a:xfrm>
                    <a:custGeom>
                      <a:avLst/>
                      <a:gdLst/>
                      <a:ahLst/>
                      <a:cxnLst>
                        <a:cxn ang="0">
                          <a:pos x="58" y="60"/>
                        </a:cxn>
                        <a:cxn ang="0">
                          <a:pos x="0" y="192"/>
                        </a:cxn>
                        <a:cxn ang="0">
                          <a:pos x="92" y="0"/>
                        </a:cxn>
                        <a:cxn ang="0">
                          <a:pos x="58" y="60"/>
                        </a:cxn>
                      </a:cxnLst>
                      <a:rect l="0" t="0" r="r" b="b"/>
                      <a:pathLst>
                        <a:path w="92" h="192">
                          <a:moveTo>
                            <a:pt x="58" y="60"/>
                          </a:moveTo>
                          <a:lnTo>
                            <a:pt x="0" y="192"/>
                          </a:lnTo>
                          <a:lnTo>
                            <a:pt x="92" y="0"/>
                          </a:lnTo>
                          <a:lnTo>
                            <a:pt x="58" y="6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39" name="Freeform 3034"/>
                    <p:cNvSpPr>
                      <a:spLocks/>
                    </p:cNvSpPr>
                    <p:nvPr/>
                  </p:nvSpPr>
                  <p:spPr bwMode="auto">
                    <a:xfrm>
                      <a:off x="4522" y="1671"/>
                      <a:ext cx="2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"/>
                        </a:cxn>
                        <a:cxn ang="0">
                          <a:pos x="2" y="2"/>
                        </a:cxn>
                        <a:cxn ang="0">
                          <a:pos x="0" y="0"/>
                        </a:cxn>
                        <a:cxn ang="0">
                          <a:pos x="0" y="6"/>
                        </a:cxn>
                      </a:cxnLst>
                      <a:rect l="0" t="0" r="r" b="b"/>
                      <a:pathLst>
                        <a:path w="2" h="6">
                          <a:moveTo>
                            <a:pt x="0" y="6"/>
                          </a:moveTo>
                          <a:lnTo>
                            <a:pt x="2" y="2"/>
                          </a:lnTo>
                          <a:lnTo>
                            <a:pt x="0" y="0"/>
                          </a:lnTo>
                          <a:lnTo>
                            <a:pt x="0" y="6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40" name="Freeform 3035"/>
                    <p:cNvSpPr>
                      <a:spLocks/>
                    </p:cNvSpPr>
                    <p:nvPr/>
                  </p:nvSpPr>
                  <p:spPr bwMode="auto">
                    <a:xfrm>
                      <a:off x="4122" y="1471"/>
                      <a:ext cx="396" cy="468"/>
                    </a:xfrm>
                    <a:custGeom>
                      <a:avLst/>
                      <a:gdLst/>
                      <a:ahLst/>
                      <a:cxnLst>
                        <a:cxn ang="0">
                          <a:pos x="282" y="50"/>
                        </a:cxn>
                        <a:cxn ang="0">
                          <a:pos x="234" y="78"/>
                        </a:cxn>
                        <a:cxn ang="0">
                          <a:pos x="206" y="104"/>
                        </a:cxn>
                        <a:cxn ang="0">
                          <a:pos x="142" y="84"/>
                        </a:cxn>
                        <a:cxn ang="0">
                          <a:pos x="0" y="128"/>
                        </a:cxn>
                        <a:cxn ang="0">
                          <a:pos x="66" y="422"/>
                        </a:cxn>
                        <a:cxn ang="0">
                          <a:pos x="172" y="460"/>
                        </a:cxn>
                        <a:cxn ang="0">
                          <a:pos x="264" y="448"/>
                        </a:cxn>
                        <a:cxn ang="0">
                          <a:pos x="298" y="468"/>
                        </a:cxn>
                        <a:cxn ang="0">
                          <a:pos x="354" y="344"/>
                        </a:cxn>
                        <a:cxn ang="0">
                          <a:pos x="386" y="284"/>
                        </a:cxn>
                        <a:cxn ang="0">
                          <a:pos x="396" y="200"/>
                        </a:cxn>
                        <a:cxn ang="0">
                          <a:pos x="332" y="22"/>
                        </a:cxn>
                        <a:cxn ang="0">
                          <a:pos x="324" y="0"/>
                        </a:cxn>
                        <a:cxn ang="0">
                          <a:pos x="282" y="50"/>
                        </a:cxn>
                      </a:cxnLst>
                      <a:rect l="0" t="0" r="r" b="b"/>
                      <a:pathLst>
                        <a:path w="396" h="468">
                          <a:moveTo>
                            <a:pt x="282" y="50"/>
                          </a:moveTo>
                          <a:lnTo>
                            <a:pt x="234" y="78"/>
                          </a:lnTo>
                          <a:lnTo>
                            <a:pt x="206" y="104"/>
                          </a:lnTo>
                          <a:lnTo>
                            <a:pt x="142" y="84"/>
                          </a:lnTo>
                          <a:lnTo>
                            <a:pt x="0" y="128"/>
                          </a:lnTo>
                          <a:lnTo>
                            <a:pt x="66" y="422"/>
                          </a:lnTo>
                          <a:lnTo>
                            <a:pt x="172" y="460"/>
                          </a:lnTo>
                          <a:lnTo>
                            <a:pt x="264" y="448"/>
                          </a:lnTo>
                          <a:lnTo>
                            <a:pt x="298" y="468"/>
                          </a:lnTo>
                          <a:lnTo>
                            <a:pt x="354" y="344"/>
                          </a:lnTo>
                          <a:lnTo>
                            <a:pt x="386" y="284"/>
                          </a:lnTo>
                          <a:lnTo>
                            <a:pt x="396" y="200"/>
                          </a:lnTo>
                          <a:lnTo>
                            <a:pt x="332" y="22"/>
                          </a:lnTo>
                          <a:lnTo>
                            <a:pt x="324" y="0"/>
                          </a:lnTo>
                          <a:lnTo>
                            <a:pt x="282" y="50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41" name="Freeform 3036"/>
                    <p:cNvSpPr>
                      <a:spLocks/>
                    </p:cNvSpPr>
                    <p:nvPr/>
                  </p:nvSpPr>
                  <p:spPr bwMode="auto">
                    <a:xfrm>
                      <a:off x="4952" y="895"/>
                      <a:ext cx="102" cy="358"/>
                    </a:xfrm>
                    <a:custGeom>
                      <a:avLst/>
                      <a:gdLst/>
                      <a:ahLst/>
                      <a:cxnLst>
                        <a:cxn ang="0">
                          <a:pos x="40" y="132"/>
                        </a:cxn>
                        <a:cxn ang="0">
                          <a:pos x="2" y="0"/>
                        </a:cxn>
                        <a:cxn ang="0">
                          <a:pos x="0" y="0"/>
                        </a:cxn>
                        <a:cxn ang="0">
                          <a:pos x="38" y="132"/>
                        </a:cxn>
                        <a:cxn ang="0">
                          <a:pos x="102" y="358"/>
                        </a:cxn>
                        <a:cxn ang="0">
                          <a:pos x="80" y="276"/>
                        </a:cxn>
                        <a:cxn ang="0">
                          <a:pos x="40" y="132"/>
                        </a:cxn>
                      </a:cxnLst>
                      <a:rect l="0" t="0" r="r" b="b"/>
                      <a:pathLst>
                        <a:path w="102" h="358">
                          <a:moveTo>
                            <a:pt x="40" y="132"/>
                          </a:moveTo>
                          <a:lnTo>
                            <a:pt x="2" y="0"/>
                          </a:lnTo>
                          <a:lnTo>
                            <a:pt x="0" y="0"/>
                          </a:lnTo>
                          <a:lnTo>
                            <a:pt x="38" y="132"/>
                          </a:lnTo>
                          <a:lnTo>
                            <a:pt x="102" y="358"/>
                          </a:lnTo>
                          <a:lnTo>
                            <a:pt x="80" y="276"/>
                          </a:lnTo>
                          <a:lnTo>
                            <a:pt x="40" y="13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42" name="Freeform 3037"/>
                    <p:cNvSpPr>
                      <a:spLocks/>
                    </p:cNvSpPr>
                    <p:nvPr/>
                  </p:nvSpPr>
                  <p:spPr bwMode="auto">
                    <a:xfrm>
                      <a:off x="5054" y="1253"/>
                      <a:ext cx="62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0" y="84"/>
                        </a:cxn>
                        <a:cxn ang="0">
                          <a:pos x="62" y="136"/>
                        </a:cxn>
                        <a:cxn ang="0">
                          <a:pos x="12" y="82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2" h="136">
                          <a:moveTo>
                            <a:pt x="0" y="0"/>
                          </a:moveTo>
                          <a:lnTo>
                            <a:pt x="10" y="84"/>
                          </a:lnTo>
                          <a:lnTo>
                            <a:pt x="62" y="136"/>
                          </a:lnTo>
                          <a:lnTo>
                            <a:pt x="12" y="8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43" name="Freeform 3038"/>
                    <p:cNvSpPr>
                      <a:spLocks/>
                    </p:cNvSpPr>
                    <p:nvPr/>
                  </p:nvSpPr>
                  <p:spPr bwMode="auto">
                    <a:xfrm>
                      <a:off x="4534" y="1321"/>
                      <a:ext cx="472" cy="260"/>
                    </a:xfrm>
                    <a:custGeom>
                      <a:avLst/>
                      <a:gdLst/>
                      <a:ahLst/>
                      <a:cxnLst>
                        <a:cxn ang="0">
                          <a:pos x="472" y="190"/>
                        </a:cxn>
                        <a:cxn ang="0">
                          <a:pos x="434" y="138"/>
                        </a:cxn>
                        <a:cxn ang="0">
                          <a:pos x="444" y="68"/>
                        </a:cxn>
                        <a:cxn ang="0">
                          <a:pos x="364" y="0"/>
                        </a:cxn>
                        <a:cxn ang="0">
                          <a:pos x="0" y="120"/>
                        </a:cxn>
                        <a:cxn ang="0">
                          <a:pos x="364" y="4"/>
                        </a:cxn>
                        <a:cxn ang="0">
                          <a:pos x="440" y="70"/>
                        </a:cxn>
                        <a:cxn ang="0">
                          <a:pos x="430" y="138"/>
                        </a:cxn>
                        <a:cxn ang="0">
                          <a:pos x="470" y="190"/>
                        </a:cxn>
                        <a:cxn ang="0">
                          <a:pos x="442" y="260"/>
                        </a:cxn>
                        <a:cxn ang="0">
                          <a:pos x="444" y="258"/>
                        </a:cxn>
                        <a:cxn ang="0">
                          <a:pos x="472" y="190"/>
                        </a:cxn>
                      </a:cxnLst>
                      <a:rect l="0" t="0" r="r" b="b"/>
                      <a:pathLst>
                        <a:path w="472" h="260">
                          <a:moveTo>
                            <a:pt x="472" y="190"/>
                          </a:moveTo>
                          <a:lnTo>
                            <a:pt x="434" y="138"/>
                          </a:lnTo>
                          <a:lnTo>
                            <a:pt x="444" y="68"/>
                          </a:lnTo>
                          <a:lnTo>
                            <a:pt x="364" y="0"/>
                          </a:lnTo>
                          <a:lnTo>
                            <a:pt x="0" y="120"/>
                          </a:lnTo>
                          <a:lnTo>
                            <a:pt x="364" y="4"/>
                          </a:lnTo>
                          <a:lnTo>
                            <a:pt x="440" y="70"/>
                          </a:lnTo>
                          <a:lnTo>
                            <a:pt x="430" y="138"/>
                          </a:lnTo>
                          <a:lnTo>
                            <a:pt x="470" y="190"/>
                          </a:lnTo>
                          <a:lnTo>
                            <a:pt x="442" y="260"/>
                          </a:lnTo>
                          <a:lnTo>
                            <a:pt x="444" y="258"/>
                          </a:lnTo>
                          <a:lnTo>
                            <a:pt x="472" y="19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44" name="Freeform 3039"/>
                    <p:cNvSpPr>
                      <a:spLocks/>
                    </p:cNvSpPr>
                    <p:nvPr/>
                  </p:nvSpPr>
                  <p:spPr bwMode="auto">
                    <a:xfrm>
                      <a:off x="4516" y="1325"/>
                      <a:ext cx="382" cy="12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2"/>
                        </a:cxn>
                        <a:cxn ang="0">
                          <a:pos x="16" y="120"/>
                        </a:cxn>
                        <a:cxn ang="0">
                          <a:pos x="382" y="0"/>
                        </a:cxn>
                        <a:cxn ang="0">
                          <a:pos x="18" y="116"/>
                        </a:cxn>
                        <a:cxn ang="0">
                          <a:pos x="2" y="70"/>
                        </a:cxn>
                        <a:cxn ang="0">
                          <a:pos x="0" y="72"/>
                        </a:cxn>
                      </a:cxnLst>
                      <a:rect l="0" t="0" r="r" b="b"/>
                      <a:pathLst>
                        <a:path w="382" h="120">
                          <a:moveTo>
                            <a:pt x="0" y="72"/>
                          </a:moveTo>
                          <a:lnTo>
                            <a:pt x="16" y="120"/>
                          </a:lnTo>
                          <a:lnTo>
                            <a:pt x="382" y="0"/>
                          </a:lnTo>
                          <a:lnTo>
                            <a:pt x="18" y="116"/>
                          </a:lnTo>
                          <a:lnTo>
                            <a:pt x="2" y="70"/>
                          </a:lnTo>
                          <a:lnTo>
                            <a:pt x="0" y="7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45" name="Freeform 3040"/>
                    <p:cNvSpPr>
                      <a:spLocks/>
                    </p:cNvSpPr>
                    <p:nvPr/>
                  </p:nvSpPr>
                  <p:spPr bwMode="auto">
                    <a:xfrm>
                      <a:off x="4946" y="1581"/>
                      <a:ext cx="126" cy="16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0"/>
                        </a:cxn>
                        <a:cxn ang="0">
                          <a:pos x="62" y="168"/>
                        </a:cxn>
                        <a:cxn ang="0">
                          <a:pos x="126" y="142"/>
                        </a:cxn>
                        <a:cxn ang="0">
                          <a:pos x="126" y="80"/>
                        </a:cxn>
                        <a:cxn ang="0">
                          <a:pos x="30" y="2"/>
                        </a:cxn>
                        <a:cxn ang="0">
                          <a:pos x="30" y="0"/>
                        </a:cxn>
                        <a:cxn ang="0">
                          <a:pos x="0" y="10"/>
                        </a:cxn>
                      </a:cxnLst>
                      <a:rect l="0" t="0" r="r" b="b"/>
                      <a:pathLst>
                        <a:path w="126" h="168">
                          <a:moveTo>
                            <a:pt x="0" y="10"/>
                          </a:moveTo>
                          <a:lnTo>
                            <a:pt x="62" y="168"/>
                          </a:lnTo>
                          <a:lnTo>
                            <a:pt x="126" y="142"/>
                          </a:lnTo>
                          <a:lnTo>
                            <a:pt x="126" y="80"/>
                          </a:lnTo>
                          <a:lnTo>
                            <a:pt x="30" y="2"/>
                          </a:lnTo>
                          <a:lnTo>
                            <a:pt x="30" y="0"/>
                          </a:lnTo>
                          <a:lnTo>
                            <a:pt x="0" y="10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46" name="Freeform 3041"/>
                    <p:cNvSpPr>
                      <a:spLocks/>
                    </p:cNvSpPr>
                    <p:nvPr/>
                  </p:nvSpPr>
                  <p:spPr bwMode="auto">
                    <a:xfrm>
                      <a:off x="4446" y="1325"/>
                      <a:ext cx="558" cy="398"/>
                    </a:xfrm>
                    <a:custGeom>
                      <a:avLst/>
                      <a:gdLst/>
                      <a:ahLst/>
                      <a:cxnLst>
                        <a:cxn ang="0">
                          <a:pos x="528" y="66"/>
                        </a:cxn>
                        <a:cxn ang="0">
                          <a:pos x="452" y="0"/>
                        </a:cxn>
                        <a:cxn ang="0">
                          <a:pos x="86" y="120"/>
                        </a:cxn>
                        <a:cxn ang="0">
                          <a:pos x="70" y="72"/>
                        </a:cxn>
                        <a:cxn ang="0">
                          <a:pos x="72" y="70"/>
                        </a:cxn>
                        <a:cxn ang="0">
                          <a:pos x="88" y="116"/>
                        </a:cxn>
                        <a:cxn ang="0">
                          <a:pos x="72" y="64"/>
                        </a:cxn>
                        <a:cxn ang="0">
                          <a:pos x="0" y="146"/>
                        </a:cxn>
                        <a:cxn ang="0">
                          <a:pos x="8" y="168"/>
                        </a:cxn>
                        <a:cxn ang="0">
                          <a:pos x="2" y="150"/>
                        </a:cxn>
                        <a:cxn ang="0">
                          <a:pos x="4" y="144"/>
                        </a:cxn>
                        <a:cxn ang="0">
                          <a:pos x="78" y="344"/>
                        </a:cxn>
                        <a:cxn ang="0">
                          <a:pos x="76" y="346"/>
                        </a:cxn>
                        <a:cxn ang="0">
                          <a:pos x="78" y="348"/>
                        </a:cxn>
                        <a:cxn ang="0">
                          <a:pos x="96" y="398"/>
                        </a:cxn>
                        <a:cxn ang="0">
                          <a:pos x="182" y="372"/>
                        </a:cxn>
                        <a:cxn ang="0">
                          <a:pos x="180" y="372"/>
                        </a:cxn>
                        <a:cxn ang="0">
                          <a:pos x="498" y="262"/>
                        </a:cxn>
                        <a:cxn ang="0">
                          <a:pos x="498" y="262"/>
                        </a:cxn>
                        <a:cxn ang="0">
                          <a:pos x="498" y="262"/>
                        </a:cxn>
                        <a:cxn ang="0">
                          <a:pos x="528" y="252"/>
                        </a:cxn>
                        <a:cxn ang="0">
                          <a:pos x="558" y="186"/>
                        </a:cxn>
                        <a:cxn ang="0">
                          <a:pos x="518" y="134"/>
                        </a:cxn>
                        <a:cxn ang="0">
                          <a:pos x="528" y="66"/>
                        </a:cxn>
                      </a:cxnLst>
                      <a:rect l="0" t="0" r="r" b="b"/>
                      <a:pathLst>
                        <a:path w="558" h="398">
                          <a:moveTo>
                            <a:pt x="528" y="66"/>
                          </a:moveTo>
                          <a:lnTo>
                            <a:pt x="452" y="0"/>
                          </a:lnTo>
                          <a:lnTo>
                            <a:pt x="86" y="120"/>
                          </a:lnTo>
                          <a:lnTo>
                            <a:pt x="70" y="72"/>
                          </a:lnTo>
                          <a:lnTo>
                            <a:pt x="72" y="70"/>
                          </a:lnTo>
                          <a:lnTo>
                            <a:pt x="88" y="116"/>
                          </a:lnTo>
                          <a:lnTo>
                            <a:pt x="72" y="64"/>
                          </a:lnTo>
                          <a:lnTo>
                            <a:pt x="0" y="146"/>
                          </a:lnTo>
                          <a:lnTo>
                            <a:pt x="8" y="168"/>
                          </a:lnTo>
                          <a:lnTo>
                            <a:pt x="2" y="150"/>
                          </a:lnTo>
                          <a:lnTo>
                            <a:pt x="4" y="144"/>
                          </a:lnTo>
                          <a:lnTo>
                            <a:pt x="78" y="344"/>
                          </a:lnTo>
                          <a:lnTo>
                            <a:pt x="76" y="346"/>
                          </a:lnTo>
                          <a:lnTo>
                            <a:pt x="78" y="348"/>
                          </a:lnTo>
                          <a:lnTo>
                            <a:pt x="96" y="398"/>
                          </a:lnTo>
                          <a:lnTo>
                            <a:pt x="182" y="372"/>
                          </a:lnTo>
                          <a:lnTo>
                            <a:pt x="180" y="372"/>
                          </a:lnTo>
                          <a:lnTo>
                            <a:pt x="498" y="262"/>
                          </a:lnTo>
                          <a:lnTo>
                            <a:pt x="498" y="262"/>
                          </a:lnTo>
                          <a:lnTo>
                            <a:pt x="498" y="262"/>
                          </a:lnTo>
                          <a:lnTo>
                            <a:pt x="528" y="252"/>
                          </a:lnTo>
                          <a:lnTo>
                            <a:pt x="558" y="186"/>
                          </a:lnTo>
                          <a:lnTo>
                            <a:pt x="518" y="134"/>
                          </a:lnTo>
                          <a:lnTo>
                            <a:pt x="528" y="66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47" name="Freeform 3042"/>
                    <p:cNvSpPr>
                      <a:spLocks/>
                    </p:cNvSpPr>
                    <p:nvPr/>
                  </p:nvSpPr>
                  <p:spPr bwMode="auto">
                    <a:xfrm>
                      <a:off x="4952" y="895"/>
                      <a:ext cx="102" cy="358"/>
                    </a:xfrm>
                    <a:custGeom>
                      <a:avLst/>
                      <a:gdLst/>
                      <a:ahLst/>
                      <a:cxnLst>
                        <a:cxn ang="0">
                          <a:pos x="40" y="132"/>
                        </a:cxn>
                        <a:cxn ang="0">
                          <a:pos x="2" y="0"/>
                        </a:cxn>
                        <a:cxn ang="0">
                          <a:pos x="0" y="0"/>
                        </a:cxn>
                        <a:cxn ang="0">
                          <a:pos x="38" y="132"/>
                        </a:cxn>
                        <a:cxn ang="0">
                          <a:pos x="102" y="358"/>
                        </a:cxn>
                        <a:cxn ang="0">
                          <a:pos x="80" y="276"/>
                        </a:cxn>
                        <a:cxn ang="0">
                          <a:pos x="40" y="132"/>
                        </a:cxn>
                      </a:cxnLst>
                      <a:rect l="0" t="0" r="r" b="b"/>
                      <a:pathLst>
                        <a:path w="102" h="358">
                          <a:moveTo>
                            <a:pt x="40" y="132"/>
                          </a:moveTo>
                          <a:lnTo>
                            <a:pt x="2" y="0"/>
                          </a:lnTo>
                          <a:lnTo>
                            <a:pt x="0" y="0"/>
                          </a:lnTo>
                          <a:lnTo>
                            <a:pt x="38" y="132"/>
                          </a:lnTo>
                          <a:lnTo>
                            <a:pt x="102" y="358"/>
                          </a:lnTo>
                          <a:lnTo>
                            <a:pt x="80" y="276"/>
                          </a:lnTo>
                          <a:lnTo>
                            <a:pt x="40" y="13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48" name="Freeform 3043"/>
                    <p:cNvSpPr>
                      <a:spLocks/>
                    </p:cNvSpPr>
                    <p:nvPr/>
                  </p:nvSpPr>
                  <p:spPr bwMode="auto">
                    <a:xfrm>
                      <a:off x="4982" y="1389"/>
                      <a:ext cx="74" cy="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"/>
                        </a:cxn>
                        <a:cxn ang="0">
                          <a:pos x="74" y="18"/>
                        </a:cxn>
                        <a:cxn ang="0">
                          <a:pos x="14" y="4"/>
                        </a:cxn>
                        <a:cxn ang="0">
                          <a:pos x="0" y="0"/>
                        </a:cxn>
                        <a:cxn ang="0">
                          <a:pos x="0" y="2"/>
                        </a:cxn>
                      </a:cxnLst>
                      <a:rect l="0" t="0" r="r" b="b"/>
                      <a:pathLst>
                        <a:path w="74" h="18">
                          <a:moveTo>
                            <a:pt x="0" y="2"/>
                          </a:moveTo>
                          <a:lnTo>
                            <a:pt x="74" y="18"/>
                          </a:lnTo>
                          <a:lnTo>
                            <a:pt x="14" y="4"/>
                          </a:lnTo>
                          <a:lnTo>
                            <a:pt x="0" y="0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49" name="Freeform 3044"/>
                    <p:cNvSpPr>
                      <a:spLocks/>
                    </p:cNvSpPr>
                    <p:nvPr/>
                  </p:nvSpPr>
                  <p:spPr bwMode="auto">
                    <a:xfrm>
                      <a:off x="5054" y="1253"/>
                      <a:ext cx="62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0" y="84"/>
                        </a:cxn>
                        <a:cxn ang="0">
                          <a:pos x="62" y="136"/>
                        </a:cxn>
                        <a:cxn ang="0">
                          <a:pos x="12" y="82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2" h="136">
                          <a:moveTo>
                            <a:pt x="0" y="0"/>
                          </a:moveTo>
                          <a:lnTo>
                            <a:pt x="10" y="84"/>
                          </a:lnTo>
                          <a:lnTo>
                            <a:pt x="62" y="136"/>
                          </a:lnTo>
                          <a:lnTo>
                            <a:pt x="12" y="8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50" name="Freeform 3045"/>
                    <p:cNvSpPr>
                      <a:spLocks/>
                    </p:cNvSpPr>
                    <p:nvPr/>
                  </p:nvSpPr>
                  <p:spPr bwMode="auto">
                    <a:xfrm>
                      <a:off x="5056" y="1407"/>
                      <a:ext cx="50" cy="14"/>
                    </a:xfrm>
                    <a:custGeom>
                      <a:avLst/>
                      <a:gdLst/>
                      <a:ahLst/>
                      <a:cxnLst>
                        <a:cxn ang="0">
                          <a:pos x="50" y="12"/>
                        </a:cxn>
                        <a:cxn ang="0">
                          <a:pos x="0" y="0"/>
                        </a:cxn>
                        <a:cxn ang="0">
                          <a:pos x="50" y="14"/>
                        </a:cxn>
                        <a:cxn ang="0">
                          <a:pos x="50" y="12"/>
                        </a:cxn>
                      </a:cxnLst>
                      <a:rect l="0" t="0" r="r" b="b"/>
                      <a:pathLst>
                        <a:path w="50" h="14">
                          <a:moveTo>
                            <a:pt x="50" y="12"/>
                          </a:moveTo>
                          <a:lnTo>
                            <a:pt x="0" y="0"/>
                          </a:lnTo>
                          <a:lnTo>
                            <a:pt x="50" y="14"/>
                          </a:lnTo>
                          <a:lnTo>
                            <a:pt x="50" y="1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51" name="Freeform 3046"/>
                    <p:cNvSpPr>
                      <a:spLocks/>
                    </p:cNvSpPr>
                    <p:nvPr/>
                  </p:nvSpPr>
                  <p:spPr bwMode="auto">
                    <a:xfrm>
                      <a:off x="4968" y="1387"/>
                      <a:ext cx="138" cy="268"/>
                    </a:xfrm>
                    <a:custGeom>
                      <a:avLst/>
                      <a:gdLst/>
                      <a:ahLst/>
                      <a:cxnLst>
                        <a:cxn ang="0">
                          <a:pos x="10" y="2"/>
                        </a:cxn>
                        <a:cxn ang="0">
                          <a:pos x="0" y="72"/>
                        </a:cxn>
                        <a:cxn ang="0">
                          <a:pos x="38" y="124"/>
                        </a:cxn>
                        <a:cxn ang="0">
                          <a:pos x="10" y="192"/>
                        </a:cxn>
                        <a:cxn ang="0">
                          <a:pos x="8" y="194"/>
                        </a:cxn>
                        <a:cxn ang="0">
                          <a:pos x="8" y="196"/>
                        </a:cxn>
                        <a:cxn ang="0">
                          <a:pos x="10" y="194"/>
                        </a:cxn>
                        <a:cxn ang="0">
                          <a:pos x="104" y="268"/>
                        </a:cxn>
                        <a:cxn ang="0">
                          <a:pos x="104" y="226"/>
                        </a:cxn>
                        <a:cxn ang="0">
                          <a:pos x="134" y="80"/>
                        </a:cxn>
                        <a:cxn ang="0">
                          <a:pos x="104" y="56"/>
                        </a:cxn>
                        <a:cxn ang="0">
                          <a:pos x="136" y="40"/>
                        </a:cxn>
                        <a:cxn ang="0">
                          <a:pos x="138" y="34"/>
                        </a:cxn>
                        <a:cxn ang="0">
                          <a:pos x="88" y="20"/>
                        </a:cxn>
                        <a:cxn ang="0">
                          <a:pos x="14" y="4"/>
                        </a:cxn>
                        <a:cxn ang="0">
                          <a:pos x="14" y="2"/>
                        </a:cxn>
                        <a:cxn ang="0">
                          <a:pos x="28" y="6"/>
                        </a:cxn>
                        <a:cxn ang="0">
                          <a:pos x="6" y="0"/>
                        </a:cxn>
                        <a:cxn ang="0">
                          <a:pos x="10" y="2"/>
                        </a:cxn>
                      </a:cxnLst>
                      <a:rect l="0" t="0" r="r" b="b"/>
                      <a:pathLst>
                        <a:path w="138" h="268">
                          <a:moveTo>
                            <a:pt x="10" y="2"/>
                          </a:moveTo>
                          <a:lnTo>
                            <a:pt x="0" y="72"/>
                          </a:lnTo>
                          <a:lnTo>
                            <a:pt x="38" y="124"/>
                          </a:lnTo>
                          <a:lnTo>
                            <a:pt x="10" y="192"/>
                          </a:lnTo>
                          <a:lnTo>
                            <a:pt x="8" y="194"/>
                          </a:lnTo>
                          <a:lnTo>
                            <a:pt x="8" y="196"/>
                          </a:lnTo>
                          <a:lnTo>
                            <a:pt x="10" y="194"/>
                          </a:lnTo>
                          <a:lnTo>
                            <a:pt x="104" y="268"/>
                          </a:lnTo>
                          <a:lnTo>
                            <a:pt x="104" y="226"/>
                          </a:lnTo>
                          <a:lnTo>
                            <a:pt x="134" y="80"/>
                          </a:lnTo>
                          <a:lnTo>
                            <a:pt x="104" y="56"/>
                          </a:lnTo>
                          <a:lnTo>
                            <a:pt x="136" y="40"/>
                          </a:lnTo>
                          <a:lnTo>
                            <a:pt x="138" y="34"/>
                          </a:lnTo>
                          <a:lnTo>
                            <a:pt x="88" y="20"/>
                          </a:lnTo>
                          <a:lnTo>
                            <a:pt x="14" y="4"/>
                          </a:lnTo>
                          <a:lnTo>
                            <a:pt x="14" y="2"/>
                          </a:lnTo>
                          <a:lnTo>
                            <a:pt x="28" y="6"/>
                          </a:lnTo>
                          <a:lnTo>
                            <a:pt x="6" y="0"/>
                          </a:lnTo>
                          <a:lnTo>
                            <a:pt x="10" y="2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52" name="Freeform 3047"/>
                    <p:cNvSpPr>
                      <a:spLocks/>
                    </p:cNvSpPr>
                    <p:nvPr/>
                  </p:nvSpPr>
                  <p:spPr bwMode="auto">
                    <a:xfrm>
                      <a:off x="5054" y="1253"/>
                      <a:ext cx="12" cy="82"/>
                    </a:xfrm>
                    <a:custGeom>
                      <a:avLst/>
                      <a:gdLst/>
                      <a:ahLst/>
                      <a:cxnLst>
                        <a:cxn ang="0">
                          <a:pos x="12" y="82"/>
                        </a:cxn>
                        <a:cxn ang="0">
                          <a:pos x="0" y="0"/>
                        </a:cxn>
                        <a:cxn ang="0">
                          <a:pos x="6" y="58"/>
                        </a:cxn>
                        <a:cxn ang="0">
                          <a:pos x="12" y="82"/>
                        </a:cxn>
                      </a:cxnLst>
                      <a:rect l="0" t="0" r="r" b="b"/>
                      <a:pathLst>
                        <a:path w="12" h="82">
                          <a:moveTo>
                            <a:pt x="12" y="82"/>
                          </a:moveTo>
                          <a:lnTo>
                            <a:pt x="0" y="0"/>
                          </a:lnTo>
                          <a:lnTo>
                            <a:pt x="6" y="58"/>
                          </a:lnTo>
                          <a:lnTo>
                            <a:pt x="12" y="8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53" name="Freeform 3048"/>
                    <p:cNvSpPr>
                      <a:spLocks/>
                    </p:cNvSpPr>
                    <p:nvPr/>
                  </p:nvSpPr>
                  <p:spPr bwMode="auto">
                    <a:xfrm>
                      <a:off x="4952" y="895"/>
                      <a:ext cx="102" cy="358"/>
                    </a:xfrm>
                    <a:custGeom>
                      <a:avLst/>
                      <a:gdLst/>
                      <a:ahLst/>
                      <a:cxnLst>
                        <a:cxn ang="0">
                          <a:pos x="38" y="132"/>
                        </a:cxn>
                        <a:cxn ang="0">
                          <a:pos x="102" y="358"/>
                        </a:cxn>
                        <a:cxn ang="0">
                          <a:pos x="80" y="276"/>
                        </a:cxn>
                        <a:cxn ang="0">
                          <a:pos x="40" y="132"/>
                        </a:cxn>
                        <a:cxn ang="0">
                          <a:pos x="2" y="0"/>
                        </a:cxn>
                        <a:cxn ang="0">
                          <a:pos x="0" y="0"/>
                        </a:cxn>
                        <a:cxn ang="0">
                          <a:pos x="8" y="34"/>
                        </a:cxn>
                        <a:cxn ang="0">
                          <a:pos x="38" y="132"/>
                        </a:cxn>
                      </a:cxnLst>
                      <a:rect l="0" t="0" r="r" b="b"/>
                      <a:pathLst>
                        <a:path w="102" h="358">
                          <a:moveTo>
                            <a:pt x="38" y="132"/>
                          </a:moveTo>
                          <a:lnTo>
                            <a:pt x="102" y="358"/>
                          </a:lnTo>
                          <a:lnTo>
                            <a:pt x="80" y="276"/>
                          </a:lnTo>
                          <a:lnTo>
                            <a:pt x="40" y="132"/>
                          </a:lnTo>
                          <a:lnTo>
                            <a:pt x="2" y="0"/>
                          </a:lnTo>
                          <a:lnTo>
                            <a:pt x="0" y="0"/>
                          </a:lnTo>
                          <a:lnTo>
                            <a:pt x="8" y="34"/>
                          </a:lnTo>
                          <a:lnTo>
                            <a:pt x="38" y="132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54" name="Freeform 3049"/>
                    <p:cNvSpPr>
                      <a:spLocks/>
                    </p:cNvSpPr>
                    <p:nvPr/>
                  </p:nvSpPr>
                  <p:spPr bwMode="auto">
                    <a:xfrm>
                      <a:off x="4952" y="895"/>
                      <a:ext cx="8" cy="34"/>
                    </a:xfrm>
                    <a:custGeom>
                      <a:avLst/>
                      <a:gdLst/>
                      <a:ahLst/>
                      <a:cxnLst>
                        <a:cxn ang="0">
                          <a:pos x="8" y="34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8" y="34"/>
                        </a:cxn>
                      </a:cxnLst>
                      <a:rect l="0" t="0" r="r" b="b"/>
                      <a:pathLst>
                        <a:path w="8" h="34">
                          <a:moveTo>
                            <a:pt x="8" y="34"/>
                          </a:move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8" y="3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55" name="Freeform 3050"/>
                    <p:cNvSpPr>
                      <a:spLocks/>
                    </p:cNvSpPr>
                    <p:nvPr/>
                  </p:nvSpPr>
                  <p:spPr bwMode="auto">
                    <a:xfrm>
                      <a:off x="5066" y="1335"/>
                      <a:ext cx="50" cy="54"/>
                    </a:xfrm>
                    <a:custGeom>
                      <a:avLst/>
                      <a:gdLst/>
                      <a:ahLst/>
                      <a:cxnLst>
                        <a:cxn ang="0">
                          <a:pos x="50" y="54"/>
                        </a:cxn>
                        <a:cxn ang="0">
                          <a:pos x="0" y="0"/>
                        </a:cxn>
                        <a:cxn ang="0">
                          <a:pos x="46" y="50"/>
                        </a:cxn>
                        <a:cxn ang="0">
                          <a:pos x="50" y="54"/>
                        </a:cxn>
                      </a:cxnLst>
                      <a:rect l="0" t="0" r="r" b="b"/>
                      <a:pathLst>
                        <a:path w="50" h="54">
                          <a:moveTo>
                            <a:pt x="50" y="54"/>
                          </a:moveTo>
                          <a:lnTo>
                            <a:pt x="0" y="0"/>
                          </a:lnTo>
                          <a:lnTo>
                            <a:pt x="46" y="50"/>
                          </a:lnTo>
                          <a:lnTo>
                            <a:pt x="50" y="54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756" name="Freeform 3051"/>
                    <p:cNvSpPr>
                      <a:spLocks/>
                    </p:cNvSpPr>
                    <p:nvPr/>
                  </p:nvSpPr>
                  <p:spPr bwMode="auto">
                    <a:xfrm>
                      <a:off x="5060" y="1311"/>
                      <a:ext cx="52" cy="74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26"/>
                        </a:cxn>
                        <a:cxn ang="0">
                          <a:pos x="52" y="74"/>
                        </a:cxn>
                        <a:cxn ang="0">
                          <a:pos x="6" y="24"/>
                        </a:cxn>
                        <a:cxn ang="0">
                          <a:pos x="0" y="0"/>
                        </a:cxn>
                        <a:cxn ang="0">
                          <a:pos x="4" y="26"/>
                        </a:cxn>
                      </a:cxnLst>
                      <a:rect l="0" t="0" r="r" b="b"/>
                      <a:pathLst>
                        <a:path w="52" h="74">
                          <a:moveTo>
                            <a:pt x="4" y="26"/>
                          </a:moveTo>
                          <a:lnTo>
                            <a:pt x="52" y="74"/>
                          </a:lnTo>
                          <a:lnTo>
                            <a:pt x="6" y="24"/>
                          </a:lnTo>
                          <a:lnTo>
                            <a:pt x="0" y="0"/>
                          </a:lnTo>
                          <a:lnTo>
                            <a:pt x="4" y="26"/>
                          </a:lnTo>
                          <a:close/>
                        </a:path>
                      </a:pathLst>
                    </a:custGeom>
                    <a:grpFill/>
                    <a:ln w="12700" cmpd="sng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rgbClr val="171717"/>
                        </a:solidFill>
                        <a:ea typeface="ＭＳ Ｐゴシック" pitchFamily="-97" charset="-128"/>
                      </a:endParaRPr>
                    </a:p>
                  </p:txBody>
                </p:sp>
              </p:grpSp>
              <p:sp>
                <p:nvSpPr>
                  <p:cNvPr id="562" name="Line 3080"/>
                  <p:cNvSpPr>
                    <a:spLocks noChangeShapeType="1"/>
                  </p:cNvSpPr>
                  <p:nvPr/>
                </p:nvSpPr>
                <p:spPr bwMode="auto">
                  <a:xfrm>
                    <a:off x="4360909" y="5385612"/>
                    <a:ext cx="1493" cy="1493"/>
                  </a:xfrm>
                  <a:prstGeom prst="line">
                    <a:avLst/>
                  </a:prstGeom>
                  <a:grpFill/>
                  <a:ln w="12700" cmpd="sng">
                    <a:solidFill>
                      <a:schemeClr val="accent1">
                        <a:lumMod val="50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rgbClr val="171717"/>
                      </a:solidFill>
                      <a:ea typeface="ＭＳ Ｐゴシック" pitchFamily="-97" charset="-128"/>
                    </a:endParaRPr>
                  </a:p>
                </p:txBody>
              </p:sp>
            </p:grpSp>
            <p:sp>
              <p:nvSpPr>
                <p:cNvPr id="556" name="Line 3117"/>
                <p:cNvSpPr>
                  <a:spLocks noChangeShapeType="1"/>
                </p:cNvSpPr>
                <p:nvPr/>
              </p:nvSpPr>
              <p:spPr bwMode="auto">
                <a:xfrm>
                  <a:off x="7947449" y="1089044"/>
                  <a:ext cx="1493" cy="1493"/>
                </a:xfrm>
                <a:prstGeom prst="line">
                  <a:avLst/>
                </a:prstGeom>
                <a:grpFill/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solidFill>
                      <a:srgbClr val="171717"/>
                    </a:solidFill>
                    <a:ea typeface="ＭＳ Ｐゴシック" pitchFamily="-97" charset="-128"/>
                  </a:endParaRPr>
                </a:p>
              </p:txBody>
            </p:sp>
            <p:sp>
              <p:nvSpPr>
                <p:cNvPr id="558" name="Line 3118"/>
                <p:cNvSpPr>
                  <a:spLocks noChangeShapeType="1"/>
                </p:cNvSpPr>
                <p:nvPr/>
              </p:nvSpPr>
              <p:spPr bwMode="auto">
                <a:xfrm>
                  <a:off x="7947449" y="1089044"/>
                  <a:ext cx="1493" cy="1493"/>
                </a:xfrm>
                <a:prstGeom prst="line">
                  <a:avLst/>
                </a:prstGeom>
                <a:grpFill/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solidFill>
                      <a:srgbClr val="171717"/>
                    </a:solidFill>
                    <a:ea typeface="ＭＳ Ｐゴシック" pitchFamily="-97" charset="-128"/>
                  </a:endParaRPr>
                </a:p>
              </p:txBody>
            </p:sp>
            <p:sp>
              <p:nvSpPr>
                <p:cNvPr id="559" name="Line 3119"/>
                <p:cNvSpPr>
                  <a:spLocks noChangeShapeType="1"/>
                </p:cNvSpPr>
                <p:nvPr/>
              </p:nvSpPr>
              <p:spPr bwMode="auto">
                <a:xfrm>
                  <a:off x="7875804" y="1954760"/>
                  <a:ext cx="1493" cy="1493"/>
                </a:xfrm>
                <a:prstGeom prst="line">
                  <a:avLst/>
                </a:prstGeom>
                <a:grpFill/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solidFill>
                      <a:srgbClr val="171717"/>
                    </a:solidFill>
                    <a:ea typeface="ＭＳ Ｐゴシック" pitchFamily="-97" charset="-128"/>
                  </a:endParaRPr>
                </a:p>
              </p:txBody>
            </p:sp>
            <p:sp>
              <p:nvSpPr>
                <p:cNvPr id="560" name="Line 3120"/>
                <p:cNvSpPr>
                  <a:spLocks noChangeShapeType="1"/>
                </p:cNvSpPr>
                <p:nvPr/>
              </p:nvSpPr>
              <p:spPr bwMode="auto">
                <a:xfrm>
                  <a:off x="8240002" y="1742809"/>
                  <a:ext cx="1493" cy="1493"/>
                </a:xfrm>
                <a:prstGeom prst="line">
                  <a:avLst/>
                </a:prstGeom>
                <a:grpFill/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solidFill>
                      <a:srgbClr val="171717"/>
                    </a:solidFill>
                    <a:ea typeface="ＭＳ Ｐゴシック" pitchFamily="-97" charset="-128"/>
                  </a:endParaRPr>
                </a:p>
              </p:txBody>
            </p:sp>
          </p:grpSp>
        </p:grpSp>
      </p:grpSp>
      <p:grpSp>
        <p:nvGrpSpPr>
          <p:cNvPr id="7" name="Gruppe 475"/>
          <p:cNvGrpSpPr>
            <a:grpSpLocks/>
          </p:cNvGrpSpPr>
          <p:nvPr/>
        </p:nvGrpSpPr>
        <p:grpSpPr bwMode="auto">
          <a:xfrm>
            <a:off x="914400" y="1536370"/>
            <a:ext cx="7791450" cy="3799217"/>
            <a:chOff x="970939" y="1071699"/>
            <a:chExt cx="7790720" cy="3798477"/>
          </a:xfrm>
        </p:grpSpPr>
        <p:sp>
          <p:nvSpPr>
            <p:cNvPr id="477" name="Tekstboks 476"/>
            <p:cNvSpPr txBox="1"/>
            <p:nvPr/>
          </p:nvSpPr>
          <p:spPr>
            <a:xfrm>
              <a:off x="1275711" y="1071699"/>
              <a:ext cx="838121" cy="2307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Washington</a:t>
              </a:r>
            </a:p>
          </p:txBody>
        </p:sp>
        <p:sp>
          <p:nvSpPr>
            <p:cNvPr id="478" name="Tekstboks 477"/>
            <p:cNvSpPr txBox="1"/>
            <p:nvPr/>
          </p:nvSpPr>
          <p:spPr>
            <a:xfrm>
              <a:off x="1123325" y="1821183"/>
              <a:ext cx="685736" cy="2285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Oregon</a:t>
              </a:r>
            </a:p>
          </p:txBody>
        </p:sp>
        <p:sp>
          <p:nvSpPr>
            <p:cNvPr id="479" name="Tekstboks 478"/>
            <p:cNvSpPr txBox="1"/>
            <p:nvPr/>
          </p:nvSpPr>
          <p:spPr>
            <a:xfrm>
              <a:off x="970939" y="3344886"/>
              <a:ext cx="761929" cy="2307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da-DK" sz="900" smtClean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California</a:t>
              </a:r>
              <a:endParaRPr lang="da-DK" sz="900" dirty="0">
                <a:solidFill>
                  <a:srgbClr val="171717"/>
                </a:solidFill>
                <a:latin typeface="+mj-lt"/>
                <a:ea typeface="ＭＳ Ｐゴシック" pitchFamily="-97" charset="-128"/>
              </a:endParaRPr>
            </a:p>
          </p:txBody>
        </p:sp>
        <p:sp>
          <p:nvSpPr>
            <p:cNvPr id="480" name="Tekstboks 479"/>
            <p:cNvSpPr txBox="1"/>
            <p:nvPr/>
          </p:nvSpPr>
          <p:spPr>
            <a:xfrm>
              <a:off x="1504289" y="2659220"/>
              <a:ext cx="538113" cy="2301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Nevada</a:t>
              </a:r>
            </a:p>
          </p:txBody>
        </p:sp>
        <p:sp>
          <p:nvSpPr>
            <p:cNvPr id="481" name="Tekstboks 480"/>
            <p:cNvSpPr txBox="1"/>
            <p:nvPr/>
          </p:nvSpPr>
          <p:spPr>
            <a:xfrm>
              <a:off x="1885253" y="1973553"/>
              <a:ext cx="450808" cy="2317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Idaho</a:t>
              </a:r>
            </a:p>
          </p:txBody>
        </p:sp>
        <p:sp>
          <p:nvSpPr>
            <p:cNvPr id="482" name="Tekstboks 481"/>
            <p:cNvSpPr txBox="1"/>
            <p:nvPr/>
          </p:nvSpPr>
          <p:spPr>
            <a:xfrm>
              <a:off x="2418603" y="1440257"/>
              <a:ext cx="612718" cy="2301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Montana</a:t>
              </a:r>
            </a:p>
          </p:txBody>
        </p:sp>
        <p:sp>
          <p:nvSpPr>
            <p:cNvPr id="483" name="Tekstboks 482"/>
            <p:cNvSpPr txBox="1"/>
            <p:nvPr/>
          </p:nvSpPr>
          <p:spPr>
            <a:xfrm>
              <a:off x="2799568" y="2125924"/>
              <a:ext cx="636528" cy="2301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Wyoming</a:t>
              </a:r>
            </a:p>
          </p:txBody>
        </p:sp>
        <p:sp>
          <p:nvSpPr>
            <p:cNvPr id="484" name="Tekstboks 483"/>
            <p:cNvSpPr txBox="1"/>
            <p:nvPr/>
          </p:nvSpPr>
          <p:spPr>
            <a:xfrm>
              <a:off x="3028146" y="2963961"/>
              <a:ext cx="611130" cy="2301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Colorado</a:t>
              </a:r>
            </a:p>
          </p:txBody>
        </p:sp>
        <p:sp>
          <p:nvSpPr>
            <p:cNvPr id="485" name="Tekstboks 484"/>
            <p:cNvSpPr txBox="1"/>
            <p:nvPr/>
          </p:nvSpPr>
          <p:spPr>
            <a:xfrm>
              <a:off x="2266218" y="2887775"/>
              <a:ext cx="412711" cy="2301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Utah</a:t>
              </a:r>
            </a:p>
          </p:txBody>
        </p:sp>
        <p:sp>
          <p:nvSpPr>
            <p:cNvPr id="486" name="Tekstboks 485"/>
            <p:cNvSpPr txBox="1"/>
            <p:nvPr/>
          </p:nvSpPr>
          <p:spPr>
            <a:xfrm>
              <a:off x="2875761" y="3801997"/>
              <a:ext cx="766690" cy="2301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New Mexico</a:t>
              </a:r>
            </a:p>
          </p:txBody>
        </p:sp>
        <p:sp>
          <p:nvSpPr>
            <p:cNvPr id="487" name="Tekstboks 486"/>
            <p:cNvSpPr txBox="1"/>
            <p:nvPr/>
          </p:nvSpPr>
          <p:spPr>
            <a:xfrm>
              <a:off x="2113832" y="3801997"/>
              <a:ext cx="541286" cy="2301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Arizona</a:t>
              </a:r>
            </a:p>
          </p:txBody>
        </p:sp>
        <p:sp>
          <p:nvSpPr>
            <p:cNvPr id="488" name="Tekstboks 487"/>
            <p:cNvSpPr txBox="1"/>
            <p:nvPr/>
          </p:nvSpPr>
          <p:spPr>
            <a:xfrm>
              <a:off x="4094846" y="4259108"/>
              <a:ext cx="447633" cy="2301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Texas</a:t>
              </a:r>
            </a:p>
          </p:txBody>
        </p:sp>
        <p:sp>
          <p:nvSpPr>
            <p:cNvPr id="489" name="Tekstboks 488"/>
            <p:cNvSpPr txBox="1"/>
            <p:nvPr/>
          </p:nvSpPr>
          <p:spPr>
            <a:xfrm>
              <a:off x="4323425" y="3573442"/>
              <a:ext cx="665100" cy="2301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Oklahoma</a:t>
              </a:r>
            </a:p>
          </p:txBody>
        </p:sp>
        <p:sp>
          <p:nvSpPr>
            <p:cNvPr id="490" name="Tekstboks 489"/>
            <p:cNvSpPr txBox="1"/>
            <p:nvPr/>
          </p:nvSpPr>
          <p:spPr>
            <a:xfrm>
              <a:off x="4171039" y="3040146"/>
              <a:ext cx="503190" cy="2301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Kansas</a:t>
              </a:r>
            </a:p>
          </p:txBody>
        </p:sp>
        <p:sp>
          <p:nvSpPr>
            <p:cNvPr id="491" name="Tekstboks 490"/>
            <p:cNvSpPr txBox="1"/>
            <p:nvPr/>
          </p:nvSpPr>
          <p:spPr>
            <a:xfrm>
              <a:off x="3942461" y="2506850"/>
              <a:ext cx="623828" cy="2301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Nebraska</a:t>
              </a:r>
            </a:p>
          </p:txBody>
        </p:sp>
        <p:sp>
          <p:nvSpPr>
            <p:cNvPr id="492" name="Tekstboks 491"/>
            <p:cNvSpPr txBox="1"/>
            <p:nvPr/>
          </p:nvSpPr>
          <p:spPr>
            <a:xfrm>
              <a:off x="3790075" y="1897368"/>
              <a:ext cx="815898" cy="2301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South Dakota</a:t>
              </a:r>
            </a:p>
          </p:txBody>
        </p:sp>
        <p:sp>
          <p:nvSpPr>
            <p:cNvPr id="493" name="Tekstboks 492"/>
            <p:cNvSpPr txBox="1"/>
            <p:nvPr/>
          </p:nvSpPr>
          <p:spPr>
            <a:xfrm>
              <a:off x="3790075" y="1440257"/>
              <a:ext cx="815898" cy="2301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North Dakota</a:t>
              </a:r>
            </a:p>
          </p:txBody>
        </p:sp>
        <p:sp>
          <p:nvSpPr>
            <p:cNvPr id="494" name="Tekstboks 493"/>
            <p:cNvSpPr txBox="1"/>
            <p:nvPr/>
          </p:nvSpPr>
          <p:spPr>
            <a:xfrm>
              <a:off x="4552003" y="1364072"/>
              <a:ext cx="688910" cy="2301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Minnesota</a:t>
              </a:r>
            </a:p>
          </p:txBody>
        </p:sp>
        <p:sp>
          <p:nvSpPr>
            <p:cNvPr id="495" name="Tekstboks 494"/>
            <p:cNvSpPr txBox="1"/>
            <p:nvPr/>
          </p:nvSpPr>
          <p:spPr>
            <a:xfrm>
              <a:off x="5161546" y="1744998"/>
              <a:ext cx="661926" cy="2317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Wisconsin</a:t>
              </a:r>
            </a:p>
          </p:txBody>
        </p:sp>
        <p:sp>
          <p:nvSpPr>
            <p:cNvPr id="496" name="Tekstboks 495"/>
            <p:cNvSpPr txBox="1"/>
            <p:nvPr/>
          </p:nvSpPr>
          <p:spPr>
            <a:xfrm>
              <a:off x="5466318" y="2583035"/>
              <a:ext cx="488904" cy="2317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Illinois</a:t>
              </a:r>
            </a:p>
          </p:txBody>
        </p:sp>
        <p:sp>
          <p:nvSpPr>
            <p:cNvPr id="497" name="Tekstboks 496"/>
            <p:cNvSpPr txBox="1"/>
            <p:nvPr/>
          </p:nvSpPr>
          <p:spPr>
            <a:xfrm>
              <a:off x="4856775" y="2354479"/>
              <a:ext cx="411123" cy="2301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Iowa</a:t>
              </a:r>
            </a:p>
          </p:txBody>
        </p:sp>
        <p:sp>
          <p:nvSpPr>
            <p:cNvPr id="498" name="Tekstboks 497"/>
            <p:cNvSpPr txBox="1"/>
            <p:nvPr/>
          </p:nvSpPr>
          <p:spPr>
            <a:xfrm>
              <a:off x="5009161" y="3116331"/>
              <a:ext cx="590495" cy="2317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Missouri</a:t>
              </a:r>
            </a:p>
          </p:txBody>
        </p:sp>
        <p:sp>
          <p:nvSpPr>
            <p:cNvPr id="499" name="Tekstboks 498"/>
            <p:cNvSpPr txBox="1"/>
            <p:nvPr/>
          </p:nvSpPr>
          <p:spPr>
            <a:xfrm>
              <a:off x="5085353" y="3649627"/>
              <a:ext cx="604781" cy="2301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Arkansas</a:t>
              </a:r>
            </a:p>
          </p:txBody>
        </p:sp>
        <p:sp>
          <p:nvSpPr>
            <p:cNvPr id="500" name="Tekstboks 499"/>
            <p:cNvSpPr txBox="1"/>
            <p:nvPr/>
          </p:nvSpPr>
          <p:spPr>
            <a:xfrm>
              <a:off x="5313932" y="4487664"/>
              <a:ext cx="623828" cy="2317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Louisiana</a:t>
              </a:r>
            </a:p>
          </p:txBody>
        </p:sp>
        <p:sp>
          <p:nvSpPr>
            <p:cNvPr id="501" name="Tekstboks 500"/>
            <p:cNvSpPr txBox="1"/>
            <p:nvPr/>
          </p:nvSpPr>
          <p:spPr>
            <a:xfrm>
              <a:off x="6075861" y="4106738"/>
              <a:ext cx="596844" cy="2301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Alabama</a:t>
              </a:r>
            </a:p>
          </p:txBody>
        </p:sp>
        <p:sp>
          <p:nvSpPr>
            <p:cNvPr id="502" name="Tekstboks 501"/>
            <p:cNvSpPr txBox="1"/>
            <p:nvPr/>
          </p:nvSpPr>
          <p:spPr>
            <a:xfrm>
              <a:off x="5923475" y="3421071"/>
              <a:ext cx="684149" cy="2301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Tennessee</a:t>
              </a:r>
            </a:p>
          </p:txBody>
        </p:sp>
        <p:sp>
          <p:nvSpPr>
            <p:cNvPr id="503" name="Tekstboks 502"/>
            <p:cNvSpPr txBox="1"/>
            <p:nvPr/>
          </p:nvSpPr>
          <p:spPr>
            <a:xfrm>
              <a:off x="5999668" y="1973553"/>
              <a:ext cx="617419" cy="2307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 smtClean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Michigan</a:t>
              </a:r>
              <a:endParaRPr lang="da-DK" sz="900" dirty="0">
                <a:solidFill>
                  <a:srgbClr val="171717"/>
                </a:solidFill>
                <a:latin typeface="+mj-lt"/>
                <a:ea typeface="ＭＳ Ｐゴシック" pitchFamily="-97" charset="-128"/>
              </a:endParaRPr>
            </a:p>
          </p:txBody>
        </p:sp>
        <p:sp>
          <p:nvSpPr>
            <p:cNvPr id="504" name="Tekstboks 503"/>
            <p:cNvSpPr txBox="1"/>
            <p:nvPr/>
          </p:nvSpPr>
          <p:spPr>
            <a:xfrm>
              <a:off x="7080654" y="2132273"/>
              <a:ext cx="798437" cy="2301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Pennsylvania</a:t>
              </a:r>
            </a:p>
          </p:txBody>
        </p:sp>
        <p:sp>
          <p:nvSpPr>
            <p:cNvPr id="505" name="Tekstboks 504"/>
            <p:cNvSpPr txBox="1"/>
            <p:nvPr/>
          </p:nvSpPr>
          <p:spPr>
            <a:xfrm>
              <a:off x="7280660" y="1668813"/>
              <a:ext cx="633353" cy="2317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New York</a:t>
              </a:r>
            </a:p>
          </p:txBody>
        </p:sp>
        <p:sp>
          <p:nvSpPr>
            <p:cNvPr id="507" name="Tekstboks 506"/>
            <p:cNvSpPr txBox="1"/>
            <p:nvPr/>
          </p:nvSpPr>
          <p:spPr>
            <a:xfrm>
              <a:off x="6609211" y="3801997"/>
              <a:ext cx="550811" cy="2317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Georgia</a:t>
              </a:r>
            </a:p>
          </p:txBody>
        </p:sp>
        <p:sp>
          <p:nvSpPr>
            <p:cNvPr id="508" name="Tekstboks 507"/>
            <p:cNvSpPr txBox="1"/>
            <p:nvPr/>
          </p:nvSpPr>
          <p:spPr>
            <a:xfrm>
              <a:off x="7142561" y="4640034"/>
              <a:ext cx="509540" cy="2301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Florida</a:t>
              </a:r>
            </a:p>
          </p:txBody>
        </p:sp>
        <p:sp>
          <p:nvSpPr>
            <p:cNvPr id="509" name="Tekstboks 508"/>
            <p:cNvSpPr txBox="1"/>
            <p:nvPr/>
          </p:nvSpPr>
          <p:spPr>
            <a:xfrm>
              <a:off x="5618703" y="3878182"/>
              <a:ext cx="693673" cy="2307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Mississippi</a:t>
              </a:r>
            </a:p>
          </p:txBody>
        </p:sp>
        <p:sp>
          <p:nvSpPr>
            <p:cNvPr id="510" name="Tekstboks 509"/>
            <p:cNvSpPr txBox="1"/>
            <p:nvPr/>
          </p:nvSpPr>
          <p:spPr>
            <a:xfrm>
              <a:off x="6152054" y="3116331"/>
              <a:ext cx="615892" cy="2301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Kentucky</a:t>
              </a:r>
            </a:p>
          </p:txBody>
        </p:sp>
        <p:sp>
          <p:nvSpPr>
            <p:cNvPr id="511" name="Tekstboks 510"/>
            <p:cNvSpPr txBox="1"/>
            <p:nvPr/>
          </p:nvSpPr>
          <p:spPr>
            <a:xfrm>
              <a:off x="7066368" y="3573442"/>
              <a:ext cx="871456" cy="2301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South Carolina</a:t>
              </a:r>
            </a:p>
          </p:txBody>
        </p:sp>
        <p:sp>
          <p:nvSpPr>
            <p:cNvPr id="512" name="Tekstboks 511"/>
            <p:cNvSpPr txBox="1"/>
            <p:nvPr/>
          </p:nvSpPr>
          <p:spPr>
            <a:xfrm>
              <a:off x="6990175" y="3192516"/>
              <a:ext cx="869868" cy="2317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North Carolina</a:t>
              </a:r>
            </a:p>
          </p:txBody>
        </p:sp>
        <p:sp>
          <p:nvSpPr>
            <p:cNvPr id="514" name="Tekstboks 513"/>
            <p:cNvSpPr txBox="1"/>
            <p:nvPr/>
          </p:nvSpPr>
          <p:spPr>
            <a:xfrm>
              <a:off x="6456825" y="2430664"/>
              <a:ext cx="411124" cy="2301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Ohio</a:t>
              </a:r>
            </a:p>
          </p:txBody>
        </p:sp>
        <p:sp>
          <p:nvSpPr>
            <p:cNvPr id="286" name="Tekstboks 514"/>
            <p:cNvSpPr txBox="1"/>
            <p:nvPr/>
          </p:nvSpPr>
          <p:spPr>
            <a:xfrm>
              <a:off x="7904489" y="2430664"/>
              <a:ext cx="857170" cy="2307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da-DK" sz="900" dirty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Delaware</a:t>
              </a:r>
            </a:p>
          </p:txBody>
        </p:sp>
      </p:grpSp>
      <p:sp>
        <p:nvSpPr>
          <p:cNvPr id="517" name="Tekstboks 516"/>
          <p:cNvSpPr txBox="1"/>
          <p:nvPr/>
        </p:nvSpPr>
        <p:spPr>
          <a:xfrm>
            <a:off x="5867400" y="3200400"/>
            <a:ext cx="531812" cy="230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900" dirty="0">
                <a:solidFill>
                  <a:srgbClr val="171717"/>
                </a:solidFill>
                <a:latin typeface="+mj-lt"/>
                <a:ea typeface="ＭＳ Ｐゴシック" pitchFamily="-97" charset="-128"/>
              </a:rPr>
              <a:t>Indiana</a:t>
            </a:r>
          </a:p>
        </p:txBody>
      </p:sp>
      <p:sp>
        <p:nvSpPr>
          <p:cNvPr id="519" name="Tekstboks 518"/>
          <p:cNvSpPr txBox="1"/>
          <p:nvPr/>
        </p:nvSpPr>
        <p:spPr>
          <a:xfrm>
            <a:off x="7772400" y="2667000"/>
            <a:ext cx="8382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a-DK" sz="900" dirty="0">
                <a:solidFill>
                  <a:srgbClr val="171717"/>
                </a:solidFill>
                <a:latin typeface="+mj-lt"/>
                <a:ea typeface="ＭＳ Ｐゴシック" pitchFamily="-97" charset="-128"/>
              </a:rPr>
              <a:t>New Jersey</a:t>
            </a:r>
          </a:p>
        </p:txBody>
      </p:sp>
      <p:sp>
        <p:nvSpPr>
          <p:cNvPr id="521" name="Tekstboks 520"/>
          <p:cNvSpPr txBox="1"/>
          <p:nvPr/>
        </p:nvSpPr>
        <p:spPr>
          <a:xfrm>
            <a:off x="8077200" y="2057400"/>
            <a:ext cx="87716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900" dirty="0" smtClean="0">
                <a:solidFill>
                  <a:srgbClr val="171717"/>
                </a:solidFill>
                <a:latin typeface="+mj-lt"/>
                <a:ea typeface="ＭＳ Ｐゴシック" pitchFamily="-97" charset="-128"/>
              </a:rPr>
              <a:t>Massachusetts</a:t>
            </a:r>
            <a:endParaRPr lang="da-DK" sz="900" dirty="0">
              <a:solidFill>
                <a:srgbClr val="171717"/>
              </a:solidFill>
              <a:latin typeface="+mj-lt"/>
              <a:ea typeface="ＭＳ Ｐゴシック" pitchFamily="-97" charset="-128"/>
            </a:endParaRPr>
          </a:p>
        </p:txBody>
      </p:sp>
      <p:sp>
        <p:nvSpPr>
          <p:cNvPr id="522" name="Tekstboks 521"/>
          <p:cNvSpPr txBox="1"/>
          <p:nvPr/>
        </p:nvSpPr>
        <p:spPr>
          <a:xfrm>
            <a:off x="7924800" y="1447800"/>
            <a:ext cx="48577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900" dirty="0">
                <a:solidFill>
                  <a:srgbClr val="171717"/>
                </a:solidFill>
                <a:latin typeface="+mj-lt"/>
                <a:ea typeface="ＭＳ Ｐゴシック" pitchFamily="-97" charset="-128"/>
              </a:rPr>
              <a:t>Maine</a:t>
            </a:r>
          </a:p>
        </p:txBody>
      </p:sp>
      <p:sp>
        <p:nvSpPr>
          <p:cNvPr id="524" name="Tekstboks 523"/>
          <p:cNvSpPr txBox="1"/>
          <p:nvPr/>
        </p:nvSpPr>
        <p:spPr>
          <a:xfrm>
            <a:off x="7162800" y="3276600"/>
            <a:ext cx="5429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a-DK" sz="900" dirty="0">
                <a:solidFill>
                  <a:srgbClr val="171717"/>
                </a:solidFill>
                <a:latin typeface="+mj-lt"/>
                <a:ea typeface="ＭＳ Ｐゴシック" pitchFamily="-97" charset="-128"/>
              </a:rPr>
              <a:t>Virginia</a:t>
            </a:r>
          </a:p>
        </p:txBody>
      </p:sp>
      <p:sp>
        <p:nvSpPr>
          <p:cNvPr id="525" name="Tekstboks 524"/>
          <p:cNvSpPr txBox="1"/>
          <p:nvPr/>
        </p:nvSpPr>
        <p:spPr>
          <a:xfrm>
            <a:off x="7848600" y="1849438"/>
            <a:ext cx="935038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900" dirty="0">
                <a:solidFill>
                  <a:srgbClr val="171717"/>
                </a:solidFill>
                <a:latin typeface="+mj-lt"/>
                <a:ea typeface="ＭＳ Ｐゴシック" pitchFamily="-97" charset="-128"/>
              </a:rPr>
              <a:t>New Hampshire</a:t>
            </a:r>
          </a:p>
        </p:txBody>
      </p:sp>
      <p:grpSp>
        <p:nvGrpSpPr>
          <p:cNvPr id="10" name="Gruppe 546"/>
          <p:cNvGrpSpPr>
            <a:grpSpLocks/>
          </p:cNvGrpSpPr>
          <p:nvPr/>
        </p:nvGrpSpPr>
        <p:grpSpPr bwMode="auto">
          <a:xfrm>
            <a:off x="496863" y="5810114"/>
            <a:ext cx="1105189" cy="666811"/>
            <a:chOff x="3173688" y="5185642"/>
            <a:chExt cx="1698643" cy="927676"/>
          </a:xfrm>
          <a:solidFill>
            <a:schemeClr val="bg1"/>
          </a:solidFill>
        </p:grpSpPr>
        <p:sp>
          <p:nvSpPr>
            <p:cNvPr id="548" name="Freeform 3061"/>
            <p:cNvSpPr>
              <a:spLocks/>
            </p:cNvSpPr>
            <p:nvPr/>
          </p:nvSpPr>
          <p:spPr bwMode="auto">
            <a:xfrm>
              <a:off x="3173688" y="5185642"/>
              <a:ext cx="129147" cy="111035"/>
            </a:xfrm>
            <a:custGeom>
              <a:avLst/>
              <a:gdLst/>
              <a:ahLst/>
              <a:cxnLst>
                <a:cxn ang="0">
                  <a:pos x="86" y="30"/>
                </a:cxn>
                <a:cxn ang="0">
                  <a:pos x="50" y="74"/>
                </a:cxn>
                <a:cxn ang="0">
                  <a:pos x="0" y="40"/>
                </a:cxn>
                <a:cxn ang="0">
                  <a:pos x="30" y="0"/>
                </a:cxn>
                <a:cxn ang="0">
                  <a:pos x="86" y="30"/>
                </a:cxn>
              </a:cxnLst>
              <a:rect l="0" t="0" r="r" b="b"/>
              <a:pathLst>
                <a:path w="86" h="74">
                  <a:moveTo>
                    <a:pt x="86" y="30"/>
                  </a:moveTo>
                  <a:lnTo>
                    <a:pt x="50" y="74"/>
                  </a:lnTo>
                  <a:lnTo>
                    <a:pt x="0" y="40"/>
                  </a:lnTo>
                  <a:lnTo>
                    <a:pt x="30" y="0"/>
                  </a:lnTo>
                  <a:lnTo>
                    <a:pt x="86" y="30"/>
                  </a:lnTo>
                  <a:close/>
                </a:path>
              </a:pathLst>
            </a:custGeom>
            <a:solidFill>
              <a:srgbClr val="00B0F0"/>
            </a:solidFill>
            <a:ln w="6350">
              <a:solidFill>
                <a:srgbClr val="7F7F7F">
                  <a:alpha val="52157"/>
                </a:srgb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solidFill>
                  <a:srgbClr val="171717"/>
                </a:solidFill>
                <a:ea typeface="ＭＳ Ｐゴシック" pitchFamily="-97" charset="-128"/>
              </a:endParaRPr>
            </a:p>
          </p:txBody>
        </p:sp>
        <p:sp>
          <p:nvSpPr>
            <p:cNvPr id="549" name="Freeform 3062"/>
            <p:cNvSpPr>
              <a:spLocks/>
            </p:cNvSpPr>
            <p:nvPr/>
          </p:nvSpPr>
          <p:spPr bwMode="auto">
            <a:xfrm>
              <a:off x="3406870" y="5199969"/>
              <a:ext cx="163227" cy="170134"/>
            </a:xfrm>
            <a:custGeom>
              <a:avLst/>
              <a:gdLst/>
              <a:ahLst/>
              <a:cxnLst>
                <a:cxn ang="0">
                  <a:pos x="82" y="94"/>
                </a:cxn>
                <a:cxn ang="0">
                  <a:pos x="66" y="114"/>
                </a:cxn>
                <a:cxn ang="0">
                  <a:pos x="20" y="84"/>
                </a:cxn>
                <a:cxn ang="0">
                  <a:pos x="0" y="60"/>
                </a:cxn>
                <a:cxn ang="0">
                  <a:pos x="0" y="8"/>
                </a:cxn>
                <a:cxn ang="0">
                  <a:pos x="40" y="8"/>
                </a:cxn>
                <a:cxn ang="0">
                  <a:pos x="40" y="8"/>
                </a:cxn>
                <a:cxn ang="0">
                  <a:pos x="36" y="6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6" y="0"/>
                </a:cxn>
                <a:cxn ang="0">
                  <a:pos x="60" y="14"/>
                </a:cxn>
                <a:cxn ang="0">
                  <a:pos x="60" y="14"/>
                </a:cxn>
                <a:cxn ang="0">
                  <a:pos x="78" y="24"/>
                </a:cxn>
                <a:cxn ang="0">
                  <a:pos x="90" y="28"/>
                </a:cxn>
                <a:cxn ang="0">
                  <a:pos x="104" y="32"/>
                </a:cxn>
                <a:cxn ang="0">
                  <a:pos x="108" y="34"/>
                </a:cxn>
                <a:cxn ang="0">
                  <a:pos x="110" y="36"/>
                </a:cxn>
                <a:cxn ang="0">
                  <a:pos x="110" y="44"/>
                </a:cxn>
                <a:cxn ang="0">
                  <a:pos x="110" y="44"/>
                </a:cxn>
                <a:cxn ang="0">
                  <a:pos x="110" y="64"/>
                </a:cxn>
                <a:cxn ang="0">
                  <a:pos x="110" y="94"/>
                </a:cxn>
                <a:cxn ang="0">
                  <a:pos x="82" y="94"/>
                </a:cxn>
              </a:cxnLst>
              <a:rect l="0" t="0" r="r" b="b"/>
              <a:pathLst>
                <a:path w="110" h="114">
                  <a:moveTo>
                    <a:pt x="82" y="94"/>
                  </a:moveTo>
                  <a:lnTo>
                    <a:pt x="66" y="114"/>
                  </a:lnTo>
                  <a:lnTo>
                    <a:pt x="20" y="84"/>
                  </a:lnTo>
                  <a:lnTo>
                    <a:pt x="0" y="60"/>
                  </a:lnTo>
                  <a:lnTo>
                    <a:pt x="0" y="8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36" y="6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60" y="14"/>
                  </a:lnTo>
                  <a:lnTo>
                    <a:pt x="60" y="14"/>
                  </a:lnTo>
                  <a:lnTo>
                    <a:pt x="78" y="24"/>
                  </a:lnTo>
                  <a:lnTo>
                    <a:pt x="90" y="28"/>
                  </a:lnTo>
                  <a:lnTo>
                    <a:pt x="104" y="32"/>
                  </a:lnTo>
                  <a:lnTo>
                    <a:pt x="108" y="34"/>
                  </a:lnTo>
                  <a:lnTo>
                    <a:pt x="110" y="36"/>
                  </a:lnTo>
                  <a:lnTo>
                    <a:pt x="110" y="44"/>
                  </a:lnTo>
                  <a:lnTo>
                    <a:pt x="110" y="44"/>
                  </a:lnTo>
                  <a:lnTo>
                    <a:pt x="110" y="64"/>
                  </a:lnTo>
                  <a:lnTo>
                    <a:pt x="110" y="94"/>
                  </a:lnTo>
                  <a:lnTo>
                    <a:pt x="82" y="94"/>
                  </a:lnTo>
                  <a:close/>
                </a:path>
              </a:pathLst>
            </a:custGeom>
            <a:solidFill>
              <a:srgbClr val="00B0F0"/>
            </a:solidFill>
            <a:ln w="6350">
              <a:solidFill>
                <a:srgbClr val="7F7F7F">
                  <a:alpha val="52157"/>
                </a:srgb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solidFill>
                  <a:srgbClr val="171717"/>
                </a:solidFill>
                <a:ea typeface="ＭＳ Ｐゴシック" pitchFamily="-97" charset="-128"/>
              </a:endParaRPr>
            </a:p>
          </p:txBody>
        </p:sp>
        <p:sp>
          <p:nvSpPr>
            <p:cNvPr id="550" name="Freeform 3063"/>
            <p:cNvSpPr>
              <a:spLocks/>
            </p:cNvSpPr>
            <p:nvPr/>
          </p:nvSpPr>
          <p:spPr bwMode="auto">
            <a:xfrm>
              <a:off x="3713594" y="5316377"/>
              <a:ext cx="182959" cy="123570"/>
            </a:xfrm>
            <a:custGeom>
              <a:avLst/>
              <a:gdLst/>
              <a:ahLst/>
              <a:cxnLst>
                <a:cxn ang="0">
                  <a:pos x="122" y="82"/>
                </a:cxn>
                <a:cxn ang="0">
                  <a:pos x="80" y="72"/>
                </a:cxn>
                <a:cxn ang="0">
                  <a:pos x="80" y="72"/>
                </a:cxn>
                <a:cxn ang="0">
                  <a:pos x="82" y="74"/>
                </a:cxn>
                <a:cxn ang="0">
                  <a:pos x="66" y="78"/>
                </a:cxn>
                <a:cxn ang="0">
                  <a:pos x="66" y="78"/>
                </a:cxn>
                <a:cxn ang="0">
                  <a:pos x="40" y="82"/>
                </a:cxn>
                <a:cxn ang="0">
                  <a:pos x="0" y="5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16"/>
                </a:cxn>
                <a:cxn ang="0">
                  <a:pos x="2" y="12"/>
                </a:cxn>
                <a:cxn ang="0">
                  <a:pos x="4" y="6"/>
                </a:cxn>
                <a:cxn ang="0">
                  <a:pos x="10" y="2"/>
                </a:cxn>
                <a:cxn ang="0">
                  <a:pos x="18" y="0"/>
                </a:cxn>
                <a:cxn ang="0">
                  <a:pos x="30" y="2"/>
                </a:cxn>
                <a:cxn ang="0">
                  <a:pos x="46" y="6"/>
                </a:cxn>
                <a:cxn ang="0">
                  <a:pos x="46" y="6"/>
                </a:cxn>
                <a:cxn ang="0">
                  <a:pos x="70" y="16"/>
                </a:cxn>
                <a:cxn ang="0">
                  <a:pos x="74" y="16"/>
                </a:cxn>
                <a:cxn ang="0">
                  <a:pos x="74" y="14"/>
                </a:cxn>
                <a:cxn ang="0">
                  <a:pos x="70" y="10"/>
                </a:cxn>
                <a:cxn ang="0">
                  <a:pos x="66" y="6"/>
                </a:cxn>
                <a:cxn ang="0">
                  <a:pos x="96" y="28"/>
                </a:cxn>
                <a:cxn ang="0">
                  <a:pos x="106" y="52"/>
                </a:cxn>
                <a:cxn ang="0">
                  <a:pos x="122" y="82"/>
                </a:cxn>
              </a:cxnLst>
              <a:rect l="0" t="0" r="r" b="b"/>
              <a:pathLst>
                <a:path w="122" h="82">
                  <a:moveTo>
                    <a:pt x="122" y="82"/>
                  </a:moveTo>
                  <a:lnTo>
                    <a:pt x="80" y="72"/>
                  </a:lnTo>
                  <a:lnTo>
                    <a:pt x="80" y="72"/>
                  </a:lnTo>
                  <a:lnTo>
                    <a:pt x="82" y="74"/>
                  </a:lnTo>
                  <a:lnTo>
                    <a:pt x="66" y="78"/>
                  </a:lnTo>
                  <a:lnTo>
                    <a:pt x="66" y="78"/>
                  </a:lnTo>
                  <a:lnTo>
                    <a:pt x="40" y="82"/>
                  </a:lnTo>
                  <a:lnTo>
                    <a:pt x="0" y="5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2" y="12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30" y="2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70" y="16"/>
                  </a:lnTo>
                  <a:lnTo>
                    <a:pt x="74" y="16"/>
                  </a:lnTo>
                  <a:lnTo>
                    <a:pt x="74" y="14"/>
                  </a:lnTo>
                  <a:lnTo>
                    <a:pt x="70" y="10"/>
                  </a:lnTo>
                  <a:lnTo>
                    <a:pt x="66" y="6"/>
                  </a:lnTo>
                  <a:lnTo>
                    <a:pt x="96" y="28"/>
                  </a:lnTo>
                  <a:lnTo>
                    <a:pt x="106" y="52"/>
                  </a:lnTo>
                  <a:lnTo>
                    <a:pt x="122" y="82"/>
                  </a:lnTo>
                  <a:close/>
                </a:path>
              </a:pathLst>
            </a:custGeom>
            <a:solidFill>
              <a:srgbClr val="00B0F0"/>
            </a:solidFill>
            <a:ln w="6350">
              <a:solidFill>
                <a:srgbClr val="7F7F7F">
                  <a:alpha val="52157"/>
                </a:srgb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solidFill>
                  <a:srgbClr val="171717"/>
                </a:solidFill>
                <a:ea typeface="ＭＳ Ｐゴシック" pitchFamily="-97" charset="-128"/>
              </a:endParaRPr>
            </a:p>
          </p:txBody>
        </p:sp>
        <p:sp>
          <p:nvSpPr>
            <p:cNvPr id="551" name="Freeform 3064"/>
            <p:cNvSpPr>
              <a:spLocks/>
            </p:cNvSpPr>
            <p:nvPr/>
          </p:nvSpPr>
          <p:spPr bwMode="auto">
            <a:xfrm>
              <a:off x="4239152" y="5529491"/>
              <a:ext cx="242150" cy="166553"/>
            </a:xfrm>
            <a:custGeom>
              <a:avLst/>
              <a:gdLst/>
              <a:ahLst/>
              <a:cxnLst>
                <a:cxn ang="0">
                  <a:pos x="162" y="66"/>
                </a:cxn>
                <a:cxn ang="0">
                  <a:pos x="106" y="92"/>
                </a:cxn>
                <a:cxn ang="0">
                  <a:pos x="86" y="112"/>
                </a:cxn>
                <a:cxn ang="0">
                  <a:pos x="52" y="112"/>
                </a:cxn>
                <a:cxn ang="0">
                  <a:pos x="36" y="62"/>
                </a:cxn>
                <a:cxn ang="0">
                  <a:pos x="0" y="26"/>
                </a:cxn>
                <a:cxn ang="0">
                  <a:pos x="0" y="0"/>
                </a:cxn>
                <a:cxn ang="0">
                  <a:pos x="36" y="6"/>
                </a:cxn>
                <a:cxn ang="0">
                  <a:pos x="76" y="42"/>
                </a:cxn>
                <a:cxn ang="0">
                  <a:pos x="146" y="46"/>
                </a:cxn>
                <a:cxn ang="0">
                  <a:pos x="162" y="66"/>
                </a:cxn>
              </a:cxnLst>
              <a:rect l="0" t="0" r="r" b="b"/>
              <a:pathLst>
                <a:path w="162" h="112">
                  <a:moveTo>
                    <a:pt x="162" y="66"/>
                  </a:moveTo>
                  <a:lnTo>
                    <a:pt x="106" y="92"/>
                  </a:lnTo>
                  <a:lnTo>
                    <a:pt x="86" y="112"/>
                  </a:lnTo>
                  <a:lnTo>
                    <a:pt x="52" y="112"/>
                  </a:lnTo>
                  <a:lnTo>
                    <a:pt x="36" y="6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36" y="6"/>
                  </a:lnTo>
                  <a:lnTo>
                    <a:pt x="76" y="42"/>
                  </a:lnTo>
                  <a:lnTo>
                    <a:pt x="146" y="46"/>
                  </a:lnTo>
                  <a:lnTo>
                    <a:pt x="162" y="66"/>
                  </a:lnTo>
                  <a:close/>
                </a:path>
              </a:pathLst>
            </a:custGeom>
            <a:solidFill>
              <a:srgbClr val="00B0F0"/>
            </a:solidFill>
            <a:ln w="6350">
              <a:solidFill>
                <a:srgbClr val="7F7F7F">
                  <a:alpha val="52157"/>
                </a:srgb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solidFill>
                  <a:srgbClr val="171717"/>
                </a:solidFill>
                <a:ea typeface="ＭＳ Ｐゴシック" pitchFamily="-97" charset="-128"/>
              </a:endParaRPr>
            </a:p>
          </p:txBody>
        </p:sp>
        <p:sp>
          <p:nvSpPr>
            <p:cNvPr id="552" name="Freeform 3065"/>
            <p:cNvSpPr>
              <a:spLocks/>
            </p:cNvSpPr>
            <p:nvPr/>
          </p:nvSpPr>
          <p:spPr bwMode="auto">
            <a:xfrm>
              <a:off x="4113592" y="5552773"/>
              <a:ext cx="80716" cy="89544"/>
            </a:xfrm>
            <a:custGeom>
              <a:avLst/>
              <a:gdLst/>
              <a:ahLst/>
              <a:cxnLst>
                <a:cxn ang="0">
                  <a:pos x="30" y="60"/>
                </a:cxn>
                <a:cxn ang="0">
                  <a:pos x="0" y="30"/>
                </a:cxn>
                <a:cxn ang="0">
                  <a:pos x="0" y="0"/>
                </a:cxn>
                <a:cxn ang="0">
                  <a:pos x="30" y="6"/>
                </a:cxn>
                <a:cxn ang="0">
                  <a:pos x="50" y="26"/>
                </a:cxn>
                <a:cxn ang="0">
                  <a:pos x="54" y="46"/>
                </a:cxn>
                <a:cxn ang="0">
                  <a:pos x="30" y="60"/>
                </a:cxn>
              </a:cxnLst>
              <a:rect l="0" t="0" r="r" b="b"/>
              <a:pathLst>
                <a:path w="54" h="60">
                  <a:moveTo>
                    <a:pt x="30" y="60"/>
                  </a:moveTo>
                  <a:lnTo>
                    <a:pt x="0" y="30"/>
                  </a:lnTo>
                  <a:lnTo>
                    <a:pt x="0" y="0"/>
                  </a:lnTo>
                  <a:lnTo>
                    <a:pt x="30" y="6"/>
                  </a:lnTo>
                  <a:lnTo>
                    <a:pt x="50" y="26"/>
                  </a:lnTo>
                  <a:lnTo>
                    <a:pt x="54" y="46"/>
                  </a:lnTo>
                  <a:lnTo>
                    <a:pt x="30" y="60"/>
                  </a:lnTo>
                  <a:close/>
                </a:path>
              </a:pathLst>
            </a:custGeom>
            <a:solidFill>
              <a:srgbClr val="00B0F0"/>
            </a:solidFill>
            <a:ln w="6350">
              <a:solidFill>
                <a:srgbClr val="7F7F7F">
                  <a:alpha val="52157"/>
                </a:srgb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solidFill>
                  <a:srgbClr val="171717"/>
                </a:solidFill>
                <a:ea typeface="ＭＳ Ｐゴシック" pitchFamily="-97" charset="-128"/>
              </a:endParaRPr>
            </a:p>
          </p:txBody>
        </p:sp>
        <p:sp>
          <p:nvSpPr>
            <p:cNvPr id="553" name="Freeform 3066"/>
            <p:cNvSpPr>
              <a:spLocks/>
            </p:cNvSpPr>
            <p:nvPr/>
          </p:nvSpPr>
          <p:spPr bwMode="auto">
            <a:xfrm>
              <a:off x="3986238" y="5448902"/>
              <a:ext cx="231389" cy="64472"/>
            </a:xfrm>
            <a:custGeom>
              <a:avLst/>
              <a:gdLst/>
              <a:ahLst/>
              <a:cxnLst>
                <a:cxn ang="0">
                  <a:pos x="156" y="20"/>
                </a:cxn>
                <a:cxn ang="0">
                  <a:pos x="130" y="44"/>
                </a:cxn>
                <a:cxn ang="0">
                  <a:pos x="106" y="44"/>
                </a:cxn>
                <a:cxn ang="0">
                  <a:pos x="80" y="34"/>
                </a:cxn>
                <a:cxn ang="0">
                  <a:pos x="80" y="34"/>
                </a:cxn>
                <a:cxn ang="0">
                  <a:pos x="80" y="36"/>
                </a:cxn>
                <a:cxn ang="0">
                  <a:pos x="78" y="36"/>
                </a:cxn>
                <a:cxn ang="0">
                  <a:pos x="72" y="36"/>
                </a:cxn>
                <a:cxn ang="0">
                  <a:pos x="54" y="34"/>
                </a:cxn>
                <a:cxn ang="0">
                  <a:pos x="54" y="34"/>
                </a:cxn>
                <a:cxn ang="0">
                  <a:pos x="24" y="30"/>
                </a:cxn>
                <a:cxn ang="0">
                  <a:pos x="24" y="30"/>
                </a:cxn>
                <a:cxn ang="0">
                  <a:pos x="16" y="24"/>
                </a:cxn>
                <a:cxn ang="0">
                  <a:pos x="10" y="18"/>
                </a:cxn>
                <a:cxn ang="0">
                  <a:pos x="4" y="12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1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70" y="2"/>
                </a:cxn>
                <a:cxn ang="0">
                  <a:pos x="78" y="2"/>
                </a:cxn>
                <a:cxn ang="0">
                  <a:pos x="70" y="0"/>
                </a:cxn>
                <a:cxn ang="0">
                  <a:pos x="106" y="4"/>
                </a:cxn>
                <a:cxn ang="0">
                  <a:pos x="156" y="20"/>
                </a:cxn>
              </a:cxnLst>
              <a:rect l="0" t="0" r="r" b="b"/>
              <a:pathLst>
                <a:path w="156" h="44">
                  <a:moveTo>
                    <a:pt x="156" y="20"/>
                  </a:moveTo>
                  <a:lnTo>
                    <a:pt x="130" y="44"/>
                  </a:lnTo>
                  <a:lnTo>
                    <a:pt x="106" y="44"/>
                  </a:lnTo>
                  <a:lnTo>
                    <a:pt x="80" y="34"/>
                  </a:lnTo>
                  <a:lnTo>
                    <a:pt x="80" y="34"/>
                  </a:lnTo>
                  <a:lnTo>
                    <a:pt x="80" y="36"/>
                  </a:lnTo>
                  <a:lnTo>
                    <a:pt x="78" y="36"/>
                  </a:lnTo>
                  <a:lnTo>
                    <a:pt x="72" y="36"/>
                  </a:lnTo>
                  <a:lnTo>
                    <a:pt x="54" y="34"/>
                  </a:lnTo>
                  <a:lnTo>
                    <a:pt x="54" y="34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16" y="24"/>
                  </a:lnTo>
                  <a:lnTo>
                    <a:pt x="10" y="18"/>
                  </a:lnTo>
                  <a:lnTo>
                    <a:pt x="4" y="12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70" y="2"/>
                  </a:lnTo>
                  <a:lnTo>
                    <a:pt x="78" y="2"/>
                  </a:lnTo>
                  <a:lnTo>
                    <a:pt x="70" y="0"/>
                  </a:lnTo>
                  <a:lnTo>
                    <a:pt x="106" y="4"/>
                  </a:lnTo>
                  <a:lnTo>
                    <a:pt x="156" y="20"/>
                  </a:lnTo>
                  <a:close/>
                </a:path>
              </a:pathLst>
            </a:custGeom>
            <a:solidFill>
              <a:srgbClr val="00B0F0"/>
            </a:solidFill>
            <a:ln w="6350">
              <a:solidFill>
                <a:srgbClr val="7F7F7F">
                  <a:alpha val="52157"/>
                </a:srgb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solidFill>
                  <a:srgbClr val="171717"/>
                </a:solidFill>
                <a:ea typeface="ＭＳ Ｐゴシック" pitchFamily="-97" charset="-128"/>
              </a:endParaRPr>
            </a:p>
          </p:txBody>
        </p:sp>
        <p:sp>
          <p:nvSpPr>
            <p:cNvPr id="554" name="Freeform 3067"/>
            <p:cNvSpPr>
              <a:spLocks/>
            </p:cNvSpPr>
            <p:nvPr/>
          </p:nvSpPr>
          <p:spPr bwMode="auto">
            <a:xfrm>
              <a:off x="4502827" y="5633362"/>
              <a:ext cx="369504" cy="479956"/>
            </a:xfrm>
            <a:custGeom>
              <a:avLst/>
              <a:gdLst/>
              <a:ahLst/>
              <a:cxnLst>
                <a:cxn ang="0">
                  <a:pos x="242" y="216"/>
                </a:cxn>
                <a:cxn ang="0">
                  <a:pos x="208" y="236"/>
                </a:cxn>
                <a:cxn ang="0">
                  <a:pos x="188" y="246"/>
                </a:cxn>
                <a:cxn ang="0">
                  <a:pos x="168" y="268"/>
                </a:cxn>
                <a:cxn ang="0">
                  <a:pos x="92" y="272"/>
                </a:cxn>
                <a:cxn ang="0">
                  <a:pos x="76" y="292"/>
                </a:cxn>
                <a:cxn ang="0">
                  <a:pos x="72" y="312"/>
                </a:cxn>
                <a:cxn ang="0">
                  <a:pos x="42" y="322"/>
                </a:cxn>
                <a:cxn ang="0">
                  <a:pos x="16" y="292"/>
                </a:cxn>
                <a:cxn ang="0">
                  <a:pos x="26" y="256"/>
                </a:cxn>
                <a:cxn ang="0">
                  <a:pos x="36" y="226"/>
                </a:cxn>
                <a:cxn ang="0">
                  <a:pos x="36" y="202"/>
                </a:cxn>
                <a:cxn ang="0">
                  <a:pos x="16" y="152"/>
                </a:cxn>
                <a:cxn ang="0">
                  <a:pos x="0" y="110"/>
                </a:cxn>
                <a:cxn ang="0">
                  <a:pos x="10" y="76"/>
                </a:cxn>
                <a:cxn ang="0">
                  <a:pos x="36" y="56"/>
                </a:cxn>
                <a:cxn ang="0">
                  <a:pos x="36" y="30"/>
                </a:cxn>
                <a:cxn ang="0">
                  <a:pos x="42" y="6"/>
                </a:cxn>
                <a:cxn ang="0">
                  <a:pos x="92" y="0"/>
                </a:cxn>
                <a:cxn ang="0">
                  <a:pos x="158" y="60"/>
                </a:cxn>
                <a:cxn ang="0">
                  <a:pos x="232" y="76"/>
                </a:cxn>
                <a:cxn ang="0">
                  <a:pos x="232" y="76"/>
                </a:cxn>
                <a:cxn ang="0">
                  <a:pos x="232" y="110"/>
                </a:cxn>
                <a:cxn ang="0">
                  <a:pos x="232" y="110"/>
                </a:cxn>
                <a:cxn ang="0">
                  <a:pos x="230" y="122"/>
                </a:cxn>
                <a:cxn ang="0">
                  <a:pos x="228" y="132"/>
                </a:cxn>
                <a:cxn ang="0">
                  <a:pos x="228" y="138"/>
                </a:cxn>
                <a:cxn ang="0">
                  <a:pos x="228" y="144"/>
                </a:cxn>
                <a:cxn ang="0">
                  <a:pos x="232" y="152"/>
                </a:cxn>
                <a:cxn ang="0">
                  <a:pos x="238" y="162"/>
                </a:cxn>
                <a:cxn ang="0">
                  <a:pos x="238" y="162"/>
                </a:cxn>
                <a:cxn ang="0">
                  <a:pos x="244" y="170"/>
                </a:cxn>
                <a:cxn ang="0">
                  <a:pos x="246" y="180"/>
                </a:cxn>
                <a:cxn ang="0">
                  <a:pos x="248" y="190"/>
                </a:cxn>
                <a:cxn ang="0">
                  <a:pos x="248" y="198"/>
                </a:cxn>
                <a:cxn ang="0">
                  <a:pos x="244" y="212"/>
                </a:cxn>
                <a:cxn ang="0">
                  <a:pos x="242" y="216"/>
                </a:cxn>
                <a:cxn ang="0">
                  <a:pos x="242" y="216"/>
                </a:cxn>
              </a:cxnLst>
              <a:rect l="0" t="0" r="r" b="b"/>
              <a:pathLst>
                <a:path w="248" h="322">
                  <a:moveTo>
                    <a:pt x="242" y="216"/>
                  </a:moveTo>
                  <a:lnTo>
                    <a:pt x="208" y="236"/>
                  </a:lnTo>
                  <a:lnTo>
                    <a:pt x="188" y="246"/>
                  </a:lnTo>
                  <a:lnTo>
                    <a:pt x="168" y="268"/>
                  </a:lnTo>
                  <a:lnTo>
                    <a:pt x="92" y="272"/>
                  </a:lnTo>
                  <a:lnTo>
                    <a:pt x="76" y="292"/>
                  </a:lnTo>
                  <a:lnTo>
                    <a:pt x="72" y="312"/>
                  </a:lnTo>
                  <a:lnTo>
                    <a:pt x="42" y="322"/>
                  </a:lnTo>
                  <a:lnTo>
                    <a:pt x="16" y="292"/>
                  </a:lnTo>
                  <a:lnTo>
                    <a:pt x="26" y="256"/>
                  </a:lnTo>
                  <a:lnTo>
                    <a:pt x="36" y="226"/>
                  </a:lnTo>
                  <a:lnTo>
                    <a:pt x="36" y="202"/>
                  </a:lnTo>
                  <a:lnTo>
                    <a:pt x="16" y="152"/>
                  </a:lnTo>
                  <a:lnTo>
                    <a:pt x="0" y="110"/>
                  </a:lnTo>
                  <a:lnTo>
                    <a:pt x="10" y="76"/>
                  </a:lnTo>
                  <a:lnTo>
                    <a:pt x="36" y="56"/>
                  </a:lnTo>
                  <a:lnTo>
                    <a:pt x="36" y="30"/>
                  </a:lnTo>
                  <a:lnTo>
                    <a:pt x="42" y="6"/>
                  </a:lnTo>
                  <a:lnTo>
                    <a:pt x="92" y="0"/>
                  </a:lnTo>
                  <a:lnTo>
                    <a:pt x="158" y="60"/>
                  </a:lnTo>
                  <a:lnTo>
                    <a:pt x="232" y="76"/>
                  </a:lnTo>
                  <a:lnTo>
                    <a:pt x="232" y="76"/>
                  </a:lnTo>
                  <a:lnTo>
                    <a:pt x="232" y="110"/>
                  </a:lnTo>
                  <a:lnTo>
                    <a:pt x="232" y="110"/>
                  </a:lnTo>
                  <a:lnTo>
                    <a:pt x="230" y="122"/>
                  </a:lnTo>
                  <a:lnTo>
                    <a:pt x="228" y="132"/>
                  </a:lnTo>
                  <a:lnTo>
                    <a:pt x="228" y="138"/>
                  </a:lnTo>
                  <a:lnTo>
                    <a:pt x="228" y="144"/>
                  </a:lnTo>
                  <a:lnTo>
                    <a:pt x="232" y="152"/>
                  </a:lnTo>
                  <a:lnTo>
                    <a:pt x="238" y="162"/>
                  </a:lnTo>
                  <a:lnTo>
                    <a:pt x="238" y="162"/>
                  </a:lnTo>
                  <a:lnTo>
                    <a:pt x="244" y="170"/>
                  </a:lnTo>
                  <a:lnTo>
                    <a:pt x="246" y="180"/>
                  </a:lnTo>
                  <a:lnTo>
                    <a:pt x="248" y="190"/>
                  </a:lnTo>
                  <a:lnTo>
                    <a:pt x="248" y="198"/>
                  </a:lnTo>
                  <a:lnTo>
                    <a:pt x="244" y="212"/>
                  </a:lnTo>
                  <a:lnTo>
                    <a:pt x="242" y="216"/>
                  </a:lnTo>
                  <a:lnTo>
                    <a:pt x="242" y="216"/>
                  </a:lnTo>
                  <a:close/>
                </a:path>
              </a:pathLst>
            </a:custGeom>
            <a:solidFill>
              <a:srgbClr val="00B0F0"/>
            </a:solidFill>
            <a:ln w="6350">
              <a:solidFill>
                <a:srgbClr val="7F7F7F">
                  <a:alpha val="52157"/>
                </a:srgb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solidFill>
                  <a:srgbClr val="171717"/>
                </a:solidFill>
                <a:ea typeface="ＭＳ Ｐゴシック" pitchFamily="-97" charset="-128"/>
              </a:endParaRPr>
            </a:p>
          </p:txBody>
        </p:sp>
        <p:sp>
          <p:nvSpPr>
            <p:cNvPr id="555" name="Tekstboks 554"/>
            <p:cNvSpPr txBox="1"/>
            <p:nvPr/>
          </p:nvSpPr>
          <p:spPr>
            <a:xfrm>
              <a:off x="3229844" y="5689381"/>
              <a:ext cx="936937" cy="321136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da-DK" sz="900" dirty="0" smtClean="0">
                  <a:solidFill>
                    <a:srgbClr val="171717"/>
                  </a:solidFill>
                  <a:latin typeface="+mj-lt"/>
                  <a:ea typeface="ＭＳ Ｐゴシック" pitchFamily="-97" charset="-128"/>
                </a:rPr>
                <a:t>Hawaii</a:t>
              </a:r>
              <a:endParaRPr lang="da-DK" sz="900" dirty="0">
                <a:solidFill>
                  <a:srgbClr val="171717"/>
                </a:solidFill>
                <a:latin typeface="+mj-lt"/>
                <a:ea typeface="ＭＳ Ｐゴシック" pitchFamily="-97" charset="-128"/>
              </a:endParaRPr>
            </a:p>
          </p:txBody>
        </p:sp>
      </p:grpSp>
      <p:sp>
        <p:nvSpPr>
          <p:cNvPr id="287" name="Tekstboks 505"/>
          <p:cNvSpPr txBox="1"/>
          <p:nvPr/>
        </p:nvSpPr>
        <p:spPr bwMode="auto">
          <a:xfrm>
            <a:off x="7239000" y="1524000"/>
            <a:ext cx="609600" cy="228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a-DK" sz="900" dirty="0">
                <a:solidFill>
                  <a:srgbClr val="171717"/>
                </a:solidFill>
                <a:latin typeface="+mj-lt"/>
                <a:ea typeface="ＭＳ Ｐゴシック" pitchFamily="-97" charset="-128"/>
              </a:rPr>
              <a:t>Vermont</a:t>
            </a:r>
          </a:p>
        </p:txBody>
      </p:sp>
      <p:sp>
        <p:nvSpPr>
          <p:cNvPr id="289" name="Tekstboks 518"/>
          <p:cNvSpPr txBox="1"/>
          <p:nvPr/>
        </p:nvSpPr>
        <p:spPr>
          <a:xfrm>
            <a:off x="7848600" y="2438400"/>
            <a:ext cx="9906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a-DK" sz="900" dirty="0" smtClean="0">
                <a:solidFill>
                  <a:srgbClr val="171717"/>
                </a:solidFill>
                <a:latin typeface="+mj-lt"/>
                <a:ea typeface="ＭＳ Ｐゴシック" pitchFamily="-97" charset="-128"/>
              </a:rPr>
              <a:t>Connecticut</a:t>
            </a:r>
            <a:endParaRPr lang="da-DK" sz="900" dirty="0">
              <a:solidFill>
                <a:srgbClr val="171717"/>
              </a:solidFill>
              <a:latin typeface="+mj-lt"/>
              <a:ea typeface="ＭＳ Ｐゴシック" pitchFamily="-97" charset="-128"/>
            </a:endParaRPr>
          </a:p>
        </p:txBody>
      </p:sp>
      <p:sp>
        <p:nvSpPr>
          <p:cNvPr id="290" name="Tekstboks 518"/>
          <p:cNvSpPr txBox="1"/>
          <p:nvPr/>
        </p:nvSpPr>
        <p:spPr>
          <a:xfrm>
            <a:off x="8077200" y="2286000"/>
            <a:ext cx="10668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a-DK" sz="900" dirty="0" smtClean="0">
                <a:solidFill>
                  <a:srgbClr val="171717"/>
                </a:solidFill>
                <a:latin typeface="+mj-lt"/>
                <a:ea typeface="ＭＳ Ｐゴシック" pitchFamily="-97" charset="-128"/>
              </a:rPr>
              <a:t>Rhode Island</a:t>
            </a:r>
            <a:endParaRPr lang="da-DK" sz="900" dirty="0">
              <a:solidFill>
                <a:srgbClr val="171717"/>
              </a:solidFill>
              <a:latin typeface="+mj-lt"/>
              <a:ea typeface="ＭＳ Ｐゴシック" pitchFamily="-97" charset="-128"/>
            </a:endParaRPr>
          </a:p>
        </p:txBody>
      </p:sp>
      <p:sp>
        <p:nvSpPr>
          <p:cNvPr id="291" name="Text Box 182"/>
          <p:cNvSpPr txBox="1">
            <a:spLocks noChangeArrowheads="1"/>
          </p:cNvSpPr>
          <p:nvPr/>
        </p:nvSpPr>
        <p:spPr bwMode="auto">
          <a:xfrm>
            <a:off x="990600" y="304800"/>
            <a:ext cx="7086600" cy="1200329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Aft>
                <a:spcPct val="25000"/>
              </a:spcAft>
            </a:pPr>
            <a:r>
              <a:rPr lang="en-US" sz="1600" b="1" dirty="0" smtClean="0">
                <a:latin typeface="Times New Roman" pitchFamily="18" charset="0"/>
                <a:cs typeface="Arial" charset="0"/>
              </a:rPr>
              <a:t>CSBS/MTRA </a:t>
            </a:r>
            <a:r>
              <a:rPr lang="en-US" sz="1600" b="1" dirty="0">
                <a:latin typeface="Times New Roman" pitchFamily="18" charset="0"/>
                <a:cs typeface="Arial" charset="0"/>
              </a:rPr>
              <a:t>NATIONWIDE COOPERATIVE </a:t>
            </a:r>
            <a:r>
              <a:rPr lang="en-US" sz="1600" b="1" dirty="0" smtClean="0">
                <a:latin typeface="Times New Roman" pitchFamily="18" charset="0"/>
                <a:cs typeface="Arial" charset="0"/>
              </a:rPr>
              <a:t>AGREEMENT AND PROTOCOL FOR MSB </a:t>
            </a:r>
            <a:r>
              <a:rPr lang="en-US" sz="1600" b="1" dirty="0">
                <a:latin typeface="Times New Roman" pitchFamily="18" charset="0"/>
                <a:cs typeface="Arial" charset="0"/>
              </a:rPr>
              <a:t>SUPERVISION</a:t>
            </a:r>
          </a:p>
          <a:p>
            <a:pPr algn="ctr">
              <a:spcAft>
                <a:spcPct val="25000"/>
              </a:spcAft>
            </a:pPr>
            <a:r>
              <a:rPr lang="en-US" sz="1600" b="1" dirty="0" smtClean="0">
                <a:latin typeface="Times New Roman" pitchFamily="18" charset="0"/>
                <a:cs typeface="Arial" charset="0"/>
              </a:rPr>
              <a:t>As of </a:t>
            </a:r>
            <a:r>
              <a:rPr lang="en-US" sz="1600" b="1" dirty="0" smtClean="0">
                <a:latin typeface="Times New Roman" pitchFamily="18" charset="0"/>
                <a:cs typeface="Arial" charset="0"/>
              </a:rPr>
              <a:t>October 24, </a:t>
            </a:r>
            <a:r>
              <a:rPr lang="en-US" sz="1600" b="1" dirty="0" smtClean="0">
                <a:latin typeface="Times New Roman" pitchFamily="18" charset="0"/>
                <a:cs typeface="Arial" charset="0"/>
              </a:rPr>
              <a:t>2014</a:t>
            </a:r>
          </a:p>
          <a:p>
            <a:pPr algn="ctr">
              <a:spcAft>
                <a:spcPct val="25000"/>
              </a:spcAft>
            </a:pPr>
            <a:endParaRPr lang="en-US" sz="1600" b="1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81" name="Rounded Rectangle 280"/>
          <p:cNvSpPr/>
          <p:nvPr/>
        </p:nvSpPr>
        <p:spPr>
          <a:xfrm flipH="1">
            <a:off x="2819400" y="6248400"/>
            <a:ext cx="304800" cy="1524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2" name="TextBox 281"/>
          <p:cNvSpPr txBox="1"/>
          <p:nvPr/>
        </p:nvSpPr>
        <p:spPr>
          <a:xfrm>
            <a:off x="3200400" y="617220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Do not have jurisdiction</a:t>
            </a:r>
            <a:endParaRPr lang="en-US" sz="1400" dirty="0"/>
          </a:p>
        </p:txBody>
      </p:sp>
      <p:sp>
        <p:nvSpPr>
          <p:cNvPr id="284" name="TextBox 283"/>
          <p:cNvSpPr txBox="1"/>
          <p:nvPr/>
        </p:nvSpPr>
        <p:spPr>
          <a:xfrm>
            <a:off x="5562600" y="6172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Signed – </a:t>
            </a:r>
            <a:r>
              <a:rPr lang="en-US" sz="1400" dirty="0" smtClean="0"/>
              <a:t>48 </a:t>
            </a:r>
            <a:r>
              <a:rPr lang="en-US" sz="1400" dirty="0" smtClean="0"/>
              <a:t>States  &amp; Territories</a:t>
            </a:r>
            <a:endParaRPr lang="en-US" sz="1400" dirty="0"/>
          </a:p>
        </p:txBody>
      </p:sp>
      <p:sp>
        <p:nvSpPr>
          <p:cNvPr id="293" name="Rounded Rectangle 292"/>
          <p:cNvSpPr/>
          <p:nvPr/>
        </p:nvSpPr>
        <p:spPr>
          <a:xfrm flipH="1">
            <a:off x="5181600" y="6248400"/>
            <a:ext cx="301752" cy="15240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5" name="Freeform 185"/>
          <p:cNvSpPr>
            <a:spLocks/>
          </p:cNvSpPr>
          <p:nvPr/>
        </p:nvSpPr>
        <p:spPr bwMode="auto">
          <a:xfrm>
            <a:off x="7467600" y="6019800"/>
            <a:ext cx="239713" cy="76200"/>
          </a:xfrm>
          <a:custGeom>
            <a:avLst/>
            <a:gdLst/>
            <a:ahLst/>
            <a:cxnLst>
              <a:cxn ang="0">
                <a:pos x="36" y="26"/>
              </a:cxn>
              <a:cxn ang="0">
                <a:pos x="28" y="30"/>
              </a:cxn>
              <a:cxn ang="0">
                <a:pos x="16" y="26"/>
              </a:cxn>
              <a:cxn ang="0">
                <a:pos x="12" y="20"/>
              </a:cxn>
              <a:cxn ang="0">
                <a:pos x="4" y="18"/>
              </a:cxn>
              <a:cxn ang="0">
                <a:pos x="0" y="12"/>
              </a:cxn>
              <a:cxn ang="0">
                <a:pos x="8" y="2"/>
              </a:cxn>
              <a:cxn ang="0">
                <a:pos x="22" y="0"/>
              </a:cxn>
              <a:cxn ang="0">
                <a:pos x="36" y="0"/>
              </a:cxn>
              <a:cxn ang="0">
                <a:pos x="40" y="2"/>
              </a:cxn>
              <a:cxn ang="0">
                <a:pos x="44" y="8"/>
              </a:cxn>
              <a:cxn ang="0">
                <a:pos x="40" y="16"/>
              </a:cxn>
              <a:cxn ang="0">
                <a:pos x="36" y="26"/>
              </a:cxn>
            </a:cxnLst>
            <a:rect l="0" t="0" r="r" b="b"/>
            <a:pathLst>
              <a:path w="44" h="30">
                <a:moveTo>
                  <a:pt x="36" y="26"/>
                </a:moveTo>
                <a:lnTo>
                  <a:pt x="28" y="30"/>
                </a:lnTo>
                <a:lnTo>
                  <a:pt x="16" y="26"/>
                </a:lnTo>
                <a:lnTo>
                  <a:pt x="12" y="20"/>
                </a:lnTo>
                <a:lnTo>
                  <a:pt x="4" y="18"/>
                </a:lnTo>
                <a:lnTo>
                  <a:pt x="0" y="12"/>
                </a:lnTo>
                <a:lnTo>
                  <a:pt x="8" y="2"/>
                </a:lnTo>
                <a:lnTo>
                  <a:pt x="22" y="0"/>
                </a:lnTo>
                <a:lnTo>
                  <a:pt x="36" y="0"/>
                </a:lnTo>
                <a:lnTo>
                  <a:pt x="40" y="2"/>
                </a:lnTo>
                <a:lnTo>
                  <a:pt x="44" y="8"/>
                </a:lnTo>
                <a:lnTo>
                  <a:pt x="40" y="16"/>
                </a:lnTo>
                <a:lnTo>
                  <a:pt x="36" y="26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96" name="Rectangle 186"/>
          <p:cNvSpPr>
            <a:spLocks noChangeArrowheads="1"/>
          </p:cNvSpPr>
          <p:nvPr/>
        </p:nvSpPr>
        <p:spPr bwMode="auto">
          <a:xfrm>
            <a:off x="7772400" y="6019800"/>
            <a:ext cx="4349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Puerto Rico</a:t>
            </a:r>
            <a:endParaRPr lang="en-US" dirty="0">
              <a:cs typeface="Arial" charset="0"/>
            </a:endParaRPr>
          </a:p>
        </p:txBody>
      </p:sp>
      <p:sp>
        <p:nvSpPr>
          <p:cNvPr id="292" name="Tekstboks 514"/>
          <p:cNvSpPr txBox="1"/>
          <p:nvPr/>
        </p:nvSpPr>
        <p:spPr bwMode="auto">
          <a:xfrm>
            <a:off x="7467600" y="2971800"/>
            <a:ext cx="10096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a-DK" sz="900" dirty="0" smtClean="0">
                <a:solidFill>
                  <a:srgbClr val="171717"/>
                </a:solidFill>
                <a:latin typeface="+mj-lt"/>
                <a:ea typeface="ＭＳ Ｐゴシック" pitchFamily="-97" charset="-128"/>
              </a:rPr>
              <a:t>Maryland</a:t>
            </a:r>
            <a:endParaRPr lang="da-DK" sz="900" dirty="0">
              <a:solidFill>
                <a:srgbClr val="171717"/>
              </a:solidFill>
              <a:latin typeface="+mj-lt"/>
              <a:ea typeface="ＭＳ Ｐゴシック" pitchFamily="-97" charset="-128"/>
            </a:endParaRPr>
          </a:p>
        </p:txBody>
      </p:sp>
      <p:sp>
        <p:nvSpPr>
          <p:cNvPr id="298" name="Tekstboks 514"/>
          <p:cNvSpPr txBox="1"/>
          <p:nvPr/>
        </p:nvSpPr>
        <p:spPr bwMode="auto">
          <a:xfrm>
            <a:off x="6781800" y="3124200"/>
            <a:ext cx="8572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a-DK" sz="800" dirty="0" smtClean="0">
                <a:solidFill>
                  <a:srgbClr val="171717"/>
                </a:solidFill>
                <a:latin typeface="+mj-lt"/>
                <a:ea typeface="ＭＳ Ｐゴシック" pitchFamily="-97" charset="-128"/>
              </a:rPr>
              <a:t>West </a:t>
            </a:r>
          </a:p>
          <a:p>
            <a:pPr>
              <a:defRPr/>
            </a:pPr>
            <a:r>
              <a:rPr lang="da-DK" sz="800" dirty="0" smtClean="0">
                <a:solidFill>
                  <a:srgbClr val="171717"/>
                </a:solidFill>
                <a:latin typeface="+mj-lt"/>
                <a:ea typeface="ＭＳ Ｐゴシック" pitchFamily="-97" charset="-128"/>
              </a:rPr>
              <a:t>Virginia</a:t>
            </a:r>
            <a:endParaRPr lang="da-DK" sz="800" dirty="0">
              <a:solidFill>
                <a:srgbClr val="171717"/>
              </a:solidFill>
              <a:latin typeface="+mj-lt"/>
              <a:ea typeface="ＭＳ Ｐゴシック" pitchFamily="-97" charset="-128"/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7772400" y="6248400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Narrow" pitchFamily="34" charset="0"/>
              </a:rPr>
              <a:t>US V.I.</a:t>
            </a:r>
            <a:endParaRPr lang="en-US" sz="800" dirty="0">
              <a:latin typeface="Arial Narrow" pitchFamily="34" charset="0"/>
            </a:endParaRPr>
          </a:p>
        </p:txBody>
      </p:sp>
      <p:sp>
        <p:nvSpPr>
          <p:cNvPr id="288" name="Freeform 25"/>
          <p:cNvSpPr>
            <a:spLocks/>
          </p:cNvSpPr>
          <p:nvPr/>
        </p:nvSpPr>
        <p:spPr bwMode="auto">
          <a:xfrm rot="4020000">
            <a:off x="8398449" y="5359206"/>
            <a:ext cx="157604" cy="274848"/>
          </a:xfrm>
          <a:custGeom>
            <a:avLst/>
            <a:gdLst/>
            <a:ahLst/>
            <a:cxnLst>
              <a:cxn ang="0">
                <a:pos x="50" y="218"/>
              </a:cxn>
              <a:cxn ang="0">
                <a:pos x="48" y="212"/>
              </a:cxn>
              <a:cxn ang="0">
                <a:pos x="40" y="170"/>
              </a:cxn>
              <a:cxn ang="0">
                <a:pos x="34" y="150"/>
              </a:cxn>
              <a:cxn ang="0">
                <a:pos x="32" y="148"/>
              </a:cxn>
              <a:cxn ang="0">
                <a:pos x="26" y="148"/>
              </a:cxn>
              <a:cxn ang="0">
                <a:pos x="24" y="150"/>
              </a:cxn>
              <a:cxn ang="0">
                <a:pos x="24" y="138"/>
              </a:cxn>
              <a:cxn ang="0">
                <a:pos x="22" y="132"/>
              </a:cxn>
              <a:cxn ang="0">
                <a:pos x="18" y="122"/>
              </a:cxn>
              <a:cxn ang="0">
                <a:pos x="16" y="114"/>
              </a:cxn>
              <a:cxn ang="0">
                <a:pos x="12" y="106"/>
              </a:cxn>
              <a:cxn ang="0">
                <a:pos x="16" y="100"/>
              </a:cxn>
              <a:cxn ang="0">
                <a:pos x="18" y="92"/>
              </a:cxn>
              <a:cxn ang="0">
                <a:pos x="16" y="78"/>
              </a:cxn>
              <a:cxn ang="0">
                <a:pos x="8" y="70"/>
              </a:cxn>
              <a:cxn ang="0">
                <a:pos x="6" y="66"/>
              </a:cxn>
              <a:cxn ang="0">
                <a:pos x="6" y="60"/>
              </a:cxn>
              <a:cxn ang="0">
                <a:pos x="6" y="58"/>
              </a:cxn>
              <a:cxn ang="0">
                <a:pos x="4" y="46"/>
              </a:cxn>
              <a:cxn ang="0">
                <a:pos x="2" y="44"/>
              </a:cxn>
              <a:cxn ang="0">
                <a:pos x="0" y="32"/>
              </a:cxn>
              <a:cxn ang="0">
                <a:pos x="8" y="28"/>
              </a:cxn>
              <a:cxn ang="0">
                <a:pos x="84" y="8"/>
              </a:cxn>
              <a:cxn ang="0">
                <a:pos x="108" y="4"/>
              </a:cxn>
              <a:cxn ang="0">
                <a:pos x="112" y="10"/>
              </a:cxn>
              <a:cxn ang="0">
                <a:pos x="110" y="20"/>
              </a:cxn>
              <a:cxn ang="0">
                <a:pos x="110" y="30"/>
              </a:cxn>
              <a:cxn ang="0">
                <a:pos x="114" y="32"/>
              </a:cxn>
              <a:cxn ang="0">
                <a:pos x="116" y="36"/>
              </a:cxn>
              <a:cxn ang="0">
                <a:pos x="114" y="44"/>
              </a:cxn>
              <a:cxn ang="0">
                <a:pos x="114" y="48"/>
              </a:cxn>
              <a:cxn ang="0">
                <a:pos x="112" y="50"/>
              </a:cxn>
              <a:cxn ang="0">
                <a:pos x="108" y="58"/>
              </a:cxn>
              <a:cxn ang="0">
                <a:pos x="106" y="62"/>
              </a:cxn>
              <a:cxn ang="0">
                <a:pos x="98" y="64"/>
              </a:cxn>
              <a:cxn ang="0">
                <a:pos x="94" y="70"/>
              </a:cxn>
              <a:cxn ang="0">
                <a:pos x="94" y="74"/>
              </a:cxn>
              <a:cxn ang="0">
                <a:pos x="96" y="80"/>
              </a:cxn>
              <a:cxn ang="0">
                <a:pos x="96" y="86"/>
              </a:cxn>
              <a:cxn ang="0">
                <a:pos x="98" y="88"/>
              </a:cxn>
              <a:cxn ang="0">
                <a:pos x="96" y="94"/>
              </a:cxn>
              <a:cxn ang="0">
                <a:pos x="96" y="100"/>
              </a:cxn>
              <a:cxn ang="0">
                <a:pos x="96" y="104"/>
              </a:cxn>
              <a:cxn ang="0">
                <a:pos x="94" y="114"/>
              </a:cxn>
              <a:cxn ang="0">
                <a:pos x="92" y="120"/>
              </a:cxn>
              <a:cxn ang="0">
                <a:pos x="88" y="134"/>
              </a:cxn>
              <a:cxn ang="0">
                <a:pos x="88" y="140"/>
              </a:cxn>
              <a:cxn ang="0">
                <a:pos x="88" y="150"/>
              </a:cxn>
              <a:cxn ang="0">
                <a:pos x="92" y="154"/>
              </a:cxn>
              <a:cxn ang="0">
                <a:pos x="92" y="160"/>
              </a:cxn>
              <a:cxn ang="0">
                <a:pos x="92" y="170"/>
              </a:cxn>
              <a:cxn ang="0">
                <a:pos x="94" y="178"/>
              </a:cxn>
              <a:cxn ang="0">
                <a:pos x="96" y="184"/>
              </a:cxn>
              <a:cxn ang="0">
                <a:pos x="94" y="190"/>
              </a:cxn>
              <a:cxn ang="0">
                <a:pos x="94" y="194"/>
              </a:cxn>
              <a:cxn ang="0">
                <a:pos x="94" y="202"/>
              </a:cxn>
              <a:cxn ang="0">
                <a:pos x="96" y="206"/>
              </a:cxn>
              <a:cxn ang="0">
                <a:pos x="100" y="206"/>
              </a:cxn>
              <a:cxn ang="0">
                <a:pos x="72" y="214"/>
              </a:cxn>
              <a:cxn ang="0">
                <a:pos x="52" y="218"/>
              </a:cxn>
            </a:cxnLst>
            <a:rect l="0" t="0" r="r" b="b"/>
            <a:pathLst>
              <a:path w="116" h="218">
                <a:moveTo>
                  <a:pt x="52" y="218"/>
                </a:moveTo>
                <a:lnTo>
                  <a:pt x="50" y="218"/>
                </a:lnTo>
                <a:lnTo>
                  <a:pt x="48" y="214"/>
                </a:lnTo>
                <a:lnTo>
                  <a:pt x="48" y="212"/>
                </a:lnTo>
                <a:lnTo>
                  <a:pt x="46" y="202"/>
                </a:lnTo>
                <a:lnTo>
                  <a:pt x="40" y="170"/>
                </a:lnTo>
                <a:lnTo>
                  <a:pt x="36" y="154"/>
                </a:lnTo>
                <a:lnTo>
                  <a:pt x="34" y="150"/>
                </a:lnTo>
                <a:lnTo>
                  <a:pt x="32" y="150"/>
                </a:lnTo>
                <a:lnTo>
                  <a:pt x="32" y="148"/>
                </a:lnTo>
                <a:lnTo>
                  <a:pt x="32" y="146"/>
                </a:lnTo>
                <a:lnTo>
                  <a:pt x="26" y="148"/>
                </a:lnTo>
                <a:lnTo>
                  <a:pt x="26" y="152"/>
                </a:lnTo>
                <a:lnTo>
                  <a:pt x="24" y="150"/>
                </a:lnTo>
                <a:lnTo>
                  <a:pt x="22" y="146"/>
                </a:lnTo>
                <a:lnTo>
                  <a:pt x="24" y="138"/>
                </a:lnTo>
                <a:lnTo>
                  <a:pt x="24" y="134"/>
                </a:lnTo>
                <a:lnTo>
                  <a:pt x="22" y="132"/>
                </a:lnTo>
                <a:lnTo>
                  <a:pt x="20" y="124"/>
                </a:lnTo>
                <a:lnTo>
                  <a:pt x="18" y="122"/>
                </a:lnTo>
                <a:lnTo>
                  <a:pt x="16" y="116"/>
                </a:lnTo>
                <a:lnTo>
                  <a:pt x="16" y="114"/>
                </a:lnTo>
                <a:lnTo>
                  <a:pt x="12" y="110"/>
                </a:lnTo>
                <a:lnTo>
                  <a:pt x="12" y="106"/>
                </a:lnTo>
                <a:lnTo>
                  <a:pt x="12" y="104"/>
                </a:lnTo>
                <a:lnTo>
                  <a:pt x="16" y="100"/>
                </a:lnTo>
                <a:lnTo>
                  <a:pt x="12" y="96"/>
                </a:lnTo>
                <a:lnTo>
                  <a:pt x="18" y="92"/>
                </a:lnTo>
                <a:lnTo>
                  <a:pt x="12" y="84"/>
                </a:lnTo>
                <a:lnTo>
                  <a:pt x="16" y="78"/>
                </a:lnTo>
                <a:lnTo>
                  <a:pt x="16" y="76"/>
                </a:lnTo>
                <a:lnTo>
                  <a:pt x="8" y="70"/>
                </a:lnTo>
                <a:lnTo>
                  <a:pt x="8" y="66"/>
                </a:lnTo>
                <a:lnTo>
                  <a:pt x="6" y="66"/>
                </a:lnTo>
                <a:lnTo>
                  <a:pt x="6" y="62"/>
                </a:lnTo>
                <a:lnTo>
                  <a:pt x="6" y="60"/>
                </a:lnTo>
                <a:lnTo>
                  <a:pt x="4" y="60"/>
                </a:lnTo>
                <a:lnTo>
                  <a:pt x="6" y="58"/>
                </a:lnTo>
                <a:lnTo>
                  <a:pt x="4" y="54"/>
                </a:lnTo>
                <a:lnTo>
                  <a:pt x="4" y="46"/>
                </a:lnTo>
                <a:lnTo>
                  <a:pt x="2" y="46"/>
                </a:lnTo>
                <a:lnTo>
                  <a:pt x="2" y="44"/>
                </a:lnTo>
                <a:lnTo>
                  <a:pt x="2" y="34"/>
                </a:lnTo>
                <a:lnTo>
                  <a:pt x="0" y="32"/>
                </a:lnTo>
                <a:lnTo>
                  <a:pt x="0" y="30"/>
                </a:lnTo>
                <a:lnTo>
                  <a:pt x="8" y="28"/>
                </a:lnTo>
                <a:lnTo>
                  <a:pt x="48" y="18"/>
                </a:lnTo>
                <a:lnTo>
                  <a:pt x="84" y="8"/>
                </a:lnTo>
                <a:lnTo>
                  <a:pt x="110" y="0"/>
                </a:lnTo>
                <a:lnTo>
                  <a:pt x="108" y="4"/>
                </a:lnTo>
                <a:lnTo>
                  <a:pt x="110" y="8"/>
                </a:lnTo>
                <a:lnTo>
                  <a:pt x="112" y="10"/>
                </a:lnTo>
                <a:lnTo>
                  <a:pt x="110" y="18"/>
                </a:lnTo>
                <a:lnTo>
                  <a:pt x="110" y="20"/>
                </a:lnTo>
                <a:lnTo>
                  <a:pt x="108" y="26"/>
                </a:lnTo>
                <a:lnTo>
                  <a:pt x="110" y="30"/>
                </a:lnTo>
                <a:lnTo>
                  <a:pt x="112" y="32"/>
                </a:lnTo>
                <a:lnTo>
                  <a:pt x="114" y="32"/>
                </a:lnTo>
                <a:lnTo>
                  <a:pt x="114" y="36"/>
                </a:lnTo>
                <a:lnTo>
                  <a:pt x="116" y="36"/>
                </a:lnTo>
                <a:lnTo>
                  <a:pt x="114" y="42"/>
                </a:lnTo>
                <a:lnTo>
                  <a:pt x="114" y="44"/>
                </a:lnTo>
                <a:lnTo>
                  <a:pt x="114" y="46"/>
                </a:lnTo>
                <a:lnTo>
                  <a:pt x="114" y="48"/>
                </a:lnTo>
                <a:lnTo>
                  <a:pt x="112" y="48"/>
                </a:lnTo>
                <a:lnTo>
                  <a:pt x="112" y="50"/>
                </a:lnTo>
                <a:lnTo>
                  <a:pt x="112" y="54"/>
                </a:lnTo>
                <a:lnTo>
                  <a:pt x="108" y="58"/>
                </a:lnTo>
                <a:lnTo>
                  <a:pt x="106" y="58"/>
                </a:lnTo>
                <a:lnTo>
                  <a:pt x="106" y="62"/>
                </a:lnTo>
                <a:lnTo>
                  <a:pt x="102" y="62"/>
                </a:lnTo>
                <a:lnTo>
                  <a:pt x="98" y="64"/>
                </a:lnTo>
                <a:lnTo>
                  <a:pt x="94" y="66"/>
                </a:lnTo>
                <a:lnTo>
                  <a:pt x="94" y="70"/>
                </a:lnTo>
                <a:lnTo>
                  <a:pt x="92" y="72"/>
                </a:lnTo>
                <a:lnTo>
                  <a:pt x="94" y="74"/>
                </a:lnTo>
                <a:lnTo>
                  <a:pt x="94" y="78"/>
                </a:lnTo>
                <a:lnTo>
                  <a:pt x="96" y="80"/>
                </a:lnTo>
                <a:lnTo>
                  <a:pt x="96" y="84"/>
                </a:lnTo>
                <a:lnTo>
                  <a:pt x="96" y="86"/>
                </a:lnTo>
                <a:lnTo>
                  <a:pt x="98" y="86"/>
                </a:lnTo>
                <a:lnTo>
                  <a:pt x="98" y="88"/>
                </a:lnTo>
                <a:lnTo>
                  <a:pt x="96" y="92"/>
                </a:lnTo>
                <a:lnTo>
                  <a:pt x="96" y="94"/>
                </a:lnTo>
                <a:lnTo>
                  <a:pt x="96" y="96"/>
                </a:lnTo>
                <a:lnTo>
                  <a:pt x="96" y="100"/>
                </a:lnTo>
                <a:lnTo>
                  <a:pt x="96" y="102"/>
                </a:lnTo>
                <a:lnTo>
                  <a:pt x="96" y="104"/>
                </a:lnTo>
                <a:lnTo>
                  <a:pt x="94" y="106"/>
                </a:lnTo>
                <a:lnTo>
                  <a:pt x="94" y="114"/>
                </a:lnTo>
                <a:lnTo>
                  <a:pt x="94" y="118"/>
                </a:lnTo>
                <a:lnTo>
                  <a:pt x="92" y="120"/>
                </a:lnTo>
                <a:lnTo>
                  <a:pt x="88" y="124"/>
                </a:lnTo>
                <a:lnTo>
                  <a:pt x="88" y="134"/>
                </a:lnTo>
                <a:lnTo>
                  <a:pt x="88" y="136"/>
                </a:lnTo>
                <a:lnTo>
                  <a:pt x="88" y="140"/>
                </a:lnTo>
                <a:lnTo>
                  <a:pt x="88" y="142"/>
                </a:lnTo>
                <a:lnTo>
                  <a:pt x="88" y="150"/>
                </a:lnTo>
                <a:lnTo>
                  <a:pt x="88" y="152"/>
                </a:lnTo>
                <a:lnTo>
                  <a:pt x="92" y="154"/>
                </a:lnTo>
                <a:lnTo>
                  <a:pt x="92" y="156"/>
                </a:lnTo>
                <a:lnTo>
                  <a:pt x="92" y="160"/>
                </a:lnTo>
                <a:lnTo>
                  <a:pt x="92" y="166"/>
                </a:lnTo>
                <a:lnTo>
                  <a:pt x="92" y="170"/>
                </a:lnTo>
                <a:lnTo>
                  <a:pt x="94" y="176"/>
                </a:lnTo>
                <a:lnTo>
                  <a:pt x="94" y="178"/>
                </a:lnTo>
                <a:lnTo>
                  <a:pt x="94" y="180"/>
                </a:lnTo>
                <a:lnTo>
                  <a:pt x="96" y="184"/>
                </a:lnTo>
                <a:lnTo>
                  <a:pt x="94" y="186"/>
                </a:lnTo>
                <a:lnTo>
                  <a:pt x="94" y="190"/>
                </a:lnTo>
                <a:lnTo>
                  <a:pt x="92" y="190"/>
                </a:lnTo>
                <a:lnTo>
                  <a:pt x="94" y="194"/>
                </a:lnTo>
                <a:lnTo>
                  <a:pt x="92" y="198"/>
                </a:lnTo>
                <a:lnTo>
                  <a:pt x="94" y="202"/>
                </a:lnTo>
                <a:lnTo>
                  <a:pt x="96" y="202"/>
                </a:lnTo>
                <a:lnTo>
                  <a:pt x="96" y="206"/>
                </a:lnTo>
                <a:lnTo>
                  <a:pt x="98" y="206"/>
                </a:lnTo>
                <a:lnTo>
                  <a:pt x="100" y="206"/>
                </a:lnTo>
                <a:lnTo>
                  <a:pt x="100" y="208"/>
                </a:lnTo>
                <a:lnTo>
                  <a:pt x="72" y="214"/>
                </a:lnTo>
                <a:lnTo>
                  <a:pt x="66" y="214"/>
                </a:lnTo>
                <a:lnTo>
                  <a:pt x="52" y="218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4" name="TextBox 293"/>
          <p:cNvSpPr txBox="1"/>
          <p:nvPr/>
        </p:nvSpPr>
        <p:spPr>
          <a:xfrm>
            <a:off x="8372475" y="5594670"/>
            <a:ext cx="4904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Narrow" panose="020B0606020202030204" pitchFamily="34" charset="0"/>
              </a:rPr>
              <a:t>Guam</a:t>
            </a:r>
            <a:endParaRPr lang="en-US" sz="800" dirty="0">
              <a:latin typeface="Arial Narrow" panose="020B0606020202030204" pitchFamily="34" charset="0"/>
            </a:endParaRPr>
          </a:p>
        </p:txBody>
      </p:sp>
      <p:sp>
        <p:nvSpPr>
          <p:cNvPr id="299" name="Freeform 298"/>
          <p:cNvSpPr/>
          <p:nvPr/>
        </p:nvSpPr>
        <p:spPr>
          <a:xfrm flipV="1">
            <a:off x="7587456" y="6326087"/>
            <a:ext cx="122839" cy="120431"/>
          </a:xfrm>
          <a:custGeom>
            <a:avLst/>
            <a:gdLst>
              <a:gd name="connsiteX0" fmla="*/ 0 w 515944"/>
              <a:gd name="connsiteY0" fmla="*/ 48033 h 152808"/>
              <a:gd name="connsiteX1" fmla="*/ 0 w 515944"/>
              <a:gd name="connsiteY1" fmla="*/ 48033 h 152808"/>
              <a:gd name="connsiteX2" fmla="*/ 114300 w 515944"/>
              <a:gd name="connsiteY2" fmla="*/ 86133 h 152808"/>
              <a:gd name="connsiteX3" fmla="*/ 152400 w 515944"/>
              <a:gd name="connsiteY3" fmla="*/ 105183 h 152808"/>
              <a:gd name="connsiteX4" fmla="*/ 247650 w 515944"/>
              <a:gd name="connsiteY4" fmla="*/ 114708 h 152808"/>
              <a:gd name="connsiteX5" fmla="*/ 323850 w 515944"/>
              <a:gd name="connsiteY5" fmla="*/ 133758 h 152808"/>
              <a:gd name="connsiteX6" fmla="*/ 381000 w 515944"/>
              <a:gd name="connsiteY6" fmla="*/ 152808 h 152808"/>
              <a:gd name="connsiteX7" fmla="*/ 504825 w 515944"/>
              <a:gd name="connsiteY7" fmla="*/ 133758 h 152808"/>
              <a:gd name="connsiteX8" fmla="*/ 466725 w 515944"/>
              <a:gd name="connsiteY8" fmla="*/ 67083 h 152808"/>
              <a:gd name="connsiteX9" fmla="*/ 257175 w 515944"/>
              <a:gd name="connsiteY9" fmla="*/ 48033 h 152808"/>
              <a:gd name="connsiteX10" fmla="*/ 238125 w 515944"/>
              <a:gd name="connsiteY10" fmla="*/ 19458 h 152808"/>
              <a:gd name="connsiteX11" fmla="*/ 209550 w 515944"/>
              <a:gd name="connsiteY11" fmla="*/ 408 h 152808"/>
              <a:gd name="connsiteX12" fmla="*/ 76200 w 515944"/>
              <a:gd name="connsiteY12" fmla="*/ 9933 h 152808"/>
              <a:gd name="connsiteX13" fmla="*/ 104775 w 515944"/>
              <a:gd name="connsiteY13" fmla="*/ 48033 h 152808"/>
              <a:gd name="connsiteX14" fmla="*/ 104775 w 515944"/>
              <a:gd name="connsiteY14" fmla="*/ 48033 h 152808"/>
              <a:gd name="connsiteX15" fmla="*/ 0 w 515944"/>
              <a:gd name="connsiteY15" fmla="*/ 48033 h 15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5944" h="152808">
                <a:moveTo>
                  <a:pt x="0" y="48033"/>
                </a:moveTo>
                <a:lnTo>
                  <a:pt x="0" y="48033"/>
                </a:lnTo>
                <a:cubicBezTo>
                  <a:pt x="38100" y="60733"/>
                  <a:pt x="76696" y="72032"/>
                  <a:pt x="114300" y="86133"/>
                </a:cubicBezTo>
                <a:cubicBezTo>
                  <a:pt x="127595" y="91119"/>
                  <a:pt x="138516" y="102208"/>
                  <a:pt x="152400" y="105183"/>
                </a:cubicBezTo>
                <a:cubicBezTo>
                  <a:pt x="183600" y="111869"/>
                  <a:pt x="215900" y="111533"/>
                  <a:pt x="247650" y="114708"/>
                </a:cubicBezTo>
                <a:cubicBezTo>
                  <a:pt x="334353" y="143609"/>
                  <a:pt x="197415" y="99276"/>
                  <a:pt x="323850" y="133758"/>
                </a:cubicBezTo>
                <a:cubicBezTo>
                  <a:pt x="343223" y="139042"/>
                  <a:pt x="381000" y="152808"/>
                  <a:pt x="381000" y="152808"/>
                </a:cubicBezTo>
                <a:cubicBezTo>
                  <a:pt x="422275" y="146458"/>
                  <a:pt x="468753" y="154800"/>
                  <a:pt x="504825" y="133758"/>
                </a:cubicBezTo>
                <a:cubicBezTo>
                  <a:pt x="542184" y="111965"/>
                  <a:pt x="474031" y="68910"/>
                  <a:pt x="466725" y="67083"/>
                </a:cubicBezTo>
                <a:cubicBezTo>
                  <a:pt x="441665" y="60818"/>
                  <a:pt x="263077" y="48487"/>
                  <a:pt x="257175" y="48033"/>
                </a:cubicBezTo>
                <a:cubicBezTo>
                  <a:pt x="250825" y="38508"/>
                  <a:pt x="246220" y="27553"/>
                  <a:pt x="238125" y="19458"/>
                </a:cubicBezTo>
                <a:cubicBezTo>
                  <a:pt x="230030" y="11363"/>
                  <a:pt x="220975" y="1122"/>
                  <a:pt x="209550" y="408"/>
                </a:cubicBezTo>
                <a:cubicBezTo>
                  <a:pt x="165074" y="-2372"/>
                  <a:pt x="120763" y="9933"/>
                  <a:pt x="76200" y="9933"/>
                </a:cubicBezTo>
                <a:lnTo>
                  <a:pt x="104775" y="48033"/>
                </a:lnTo>
                <a:lnTo>
                  <a:pt x="104775" y="48033"/>
                </a:lnTo>
                <a:lnTo>
                  <a:pt x="0" y="48033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888885" y="3274368"/>
            <a:ext cx="9739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Washington D.C.</a:t>
            </a:r>
            <a:endParaRPr lang="en-US" sz="9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482084" y="3126598"/>
            <a:ext cx="442716" cy="226202"/>
          </a:xfrm>
          <a:prstGeom prst="line">
            <a:avLst/>
          </a:prstGeom>
          <a:ln w="254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F0"/>
        </a:solidFill>
        <a:ln>
          <a:noFill/>
        </a:ln>
        <a:effectLst>
          <a:reflection blurRad="6350" stA="52000" endA="300" endPos="35000" dir="5400000" sy="-100000" algn="bl" rotWithShape="0"/>
        </a:effectLst>
      </a:spPr>
      <a:bodyPr rtlCol="0" anchor="ctr"/>
      <a:lstStyle>
        <a:defPPr algn="ctr">
          <a:defRPr dirty="0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SBS Document" ma:contentTypeID="0x010100A74E2E38B04E98469605609619225C4A00B6C7DEC4DC6E884ABCD646F02C364E51" ma:contentTypeVersion="1" ma:contentTypeDescription="" ma:contentTypeScope="" ma:versionID="ae4114202167f56ccf51e82ec8086149">
  <xsd:schema xmlns:xsd="http://www.w3.org/2001/XMLSchema" xmlns:p="http://schemas.microsoft.com/office/2006/metadata/properties" targetNamespace="http://schemas.microsoft.com/office/2006/metadata/properties" ma:root="true" ma:fieldsID="8f2c0c9f574d116490dff49720533a5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BFC988D-9631-4D49-80B8-22714C851B1F}"/>
</file>

<file path=customXml/itemProps2.xml><?xml version="1.0" encoding="utf-8"?>
<ds:datastoreItem xmlns:ds="http://schemas.openxmlformats.org/officeDocument/2006/customXml" ds:itemID="{4B70A523-D6BC-4B69-A613-AEEBACFCA3B2}"/>
</file>

<file path=customXml/itemProps3.xml><?xml version="1.0" encoding="utf-8"?>
<ds:datastoreItem xmlns:ds="http://schemas.openxmlformats.org/officeDocument/2006/customXml" ds:itemID="{EA03459A-6A14-4B6E-A171-AA0C50BDADA8}"/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94</Words>
  <Application>Microsoft Office PowerPoint</Application>
  <PresentationFormat>On-screen Show (4:3)</PresentationFormat>
  <Paragraphs>59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Conference of State Bank Supervisors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Jeanette</dc:creator>
  <cp:lastModifiedBy>Chuck Cross</cp:lastModifiedBy>
  <cp:revision>20</cp:revision>
  <dcterms:created xsi:type="dcterms:W3CDTF">2013-04-30T20:08:13Z</dcterms:created>
  <dcterms:modified xsi:type="dcterms:W3CDTF">2014-10-27T15:44:51Z</dcterms:modified>
  <cp:contentType>CSBS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0x010100A74E2E38B04E98469605609619225C4A00B6C7DEC4DC6E884ABCD646F02C364E51</vt:lpwstr>
  </property>
</Properties>
</file>