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  <a:srgbClr val="0066CC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120" d="100"/>
          <a:sy n="120" d="100"/>
        </p:scale>
        <p:origin x="28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72A19-A9D5-4863-8BB9-A943DBF8D7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5A7A6-FA49-45F0-9A03-758F8A648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BF1CD-ACC6-484D-B7E4-E0C1A68FA9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DE244-C1A4-45DE-906E-E14329B9F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060B1-5BC1-43B6-B535-76ADF13C8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5CB10-5293-467D-8425-86579DAB5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1DC87-906D-4D7F-9DAF-4E9306D97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10693-6286-43CA-BA1B-E1E1ABB4C8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7801-0C86-42F4-AD80-3FB91587C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B84F0-F003-4A85-9E91-84C871704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72CC-515E-4F74-BFC0-554815767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321E0C-8082-44D8-93D4-6D42AD577F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 noEditPoints="1"/>
          </p:cNvSpPr>
          <p:nvPr/>
        </p:nvSpPr>
        <p:spPr bwMode="auto">
          <a:xfrm>
            <a:off x="534988" y="4443413"/>
            <a:ext cx="757237" cy="663575"/>
          </a:xfrm>
          <a:custGeom>
            <a:avLst/>
            <a:gdLst/>
            <a:ahLst/>
            <a:cxnLst>
              <a:cxn ang="0">
                <a:pos x="28" y="30"/>
              </a:cxn>
              <a:cxn ang="0">
                <a:pos x="12" y="20"/>
              </a:cxn>
              <a:cxn ang="0">
                <a:pos x="0" y="12"/>
              </a:cxn>
              <a:cxn ang="0">
                <a:pos x="22" y="0"/>
              </a:cxn>
              <a:cxn ang="0">
                <a:pos x="40" y="2"/>
              </a:cxn>
              <a:cxn ang="0">
                <a:pos x="40" y="16"/>
              </a:cxn>
              <a:cxn ang="0">
                <a:pos x="164" y="104"/>
              </a:cxn>
              <a:cxn ang="0">
                <a:pos x="150" y="106"/>
              </a:cxn>
              <a:cxn ang="0">
                <a:pos x="142" y="98"/>
              </a:cxn>
              <a:cxn ang="0">
                <a:pos x="128" y="92"/>
              </a:cxn>
              <a:cxn ang="0">
                <a:pos x="120" y="74"/>
              </a:cxn>
              <a:cxn ang="0">
                <a:pos x="132" y="74"/>
              </a:cxn>
              <a:cxn ang="0">
                <a:pos x="144" y="64"/>
              </a:cxn>
              <a:cxn ang="0">
                <a:pos x="152" y="84"/>
              </a:cxn>
              <a:cxn ang="0">
                <a:pos x="160" y="88"/>
              </a:cxn>
              <a:cxn ang="0">
                <a:pos x="164" y="104"/>
              </a:cxn>
              <a:cxn ang="0">
                <a:pos x="234" y="134"/>
              </a:cxn>
              <a:cxn ang="0">
                <a:pos x="210" y="128"/>
              </a:cxn>
              <a:cxn ang="0">
                <a:pos x="192" y="122"/>
              </a:cxn>
              <a:cxn ang="0">
                <a:pos x="200" y="112"/>
              </a:cxn>
              <a:cxn ang="0">
                <a:pos x="218" y="122"/>
              </a:cxn>
              <a:cxn ang="0">
                <a:pos x="222" y="124"/>
              </a:cxn>
              <a:cxn ang="0">
                <a:pos x="278" y="178"/>
              </a:cxn>
              <a:cxn ang="0">
                <a:pos x="260" y="180"/>
              </a:cxn>
              <a:cxn ang="0">
                <a:pos x="258" y="166"/>
              </a:cxn>
              <a:cxn ang="0">
                <a:pos x="252" y="160"/>
              </a:cxn>
              <a:cxn ang="0">
                <a:pos x="240" y="148"/>
              </a:cxn>
              <a:cxn ang="0">
                <a:pos x="250" y="138"/>
              </a:cxn>
              <a:cxn ang="0">
                <a:pos x="258" y="152"/>
              </a:cxn>
              <a:cxn ang="0">
                <a:pos x="276" y="152"/>
              </a:cxn>
              <a:cxn ang="0">
                <a:pos x="296" y="170"/>
              </a:cxn>
              <a:cxn ang="0">
                <a:pos x="284" y="180"/>
              </a:cxn>
              <a:cxn ang="0">
                <a:pos x="212" y="144"/>
              </a:cxn>
              <a:cxn ang="0">
                <a:pos x="228" y="152"/>
              </a:cxn>
              <a:cxn ang="0">
                <a:pos x="220" y="162"/>
              </a:cxn>
              <a:cxn ang="0">
                <a:pos x="214" y="154"/>
              </a:cxn>
              <a:cxn ang="0">
                <a:pos x="210" y="146"/>
              </a:cxn>
              <a:cxn ang="0">
                <a:pos x="302" y="330"/>
              </a:cxn>
              <a:cxn ang="0">
                <a:pos x="286" y="320"/>
              </a:cxn>
              <a:cxn ang="0">
                <a:pos x="290" y="288"/>
              </a:cxn>
              <a:cxn ang="0">
                <a:pos x="284" y="266"/>
              </a:cxn>
              <a:cxn ang="0">
                <a:pos x="286" y="248"/>
              </a:cxn>
              <a:cxn ang="0">
                <a:pos x="300" y="236"/>
              </a:cxn>
              <a:cxn ang="0">
                <a:pos x="298" y="220"/>
              </a:cxn>
              <a:cxn ang="0">
                <a:pos x="310" y="220"/>
              </a:cxn>
              <a:cxn ang="0">
                <a:pos x="352" y="244"/>
              </a:cxn>
              <a:cxn ang="0">
                <a:pos x="360" y="268"/>
              </a:cxn>
              <a:cxn ang="0">
                <a:pos x="370" y="274"/>
              </a:cxn>
              <a:cxn ang="0">
                <a:pos x="380" y="294"/>
              </a:cxn>
              <a:cxn ang="0">
                <a:pos x="360" y="302"/>
              </a:cxn>
              <a:cxn ang="0">
                <a:pos x="336" y="306"/>
              </a:cxn>
              <a:cxn ang="0">
                <a:pos x="314" y="322"/>
              </a:cxn>
            </a:cxnLst>
            <a:rect l="0" t="0" r="r" b="b"/>
            <a:pathLst>
              <a:path w="382" h="330">
                <a:moveTo>
                  <a:pt x="36" y="26"/>
                </a:moveTo>
                <a:lnTo>
                  <a:pt x="28" y="30"/>
                </a:lnTo>
                <a:lnTo>
                  <a:pt x="16" y="26"/>
                </a:lnTo>
                <a:lnTo>
                  <a:pt x="12" y="20"/>
                </a:lnTo>
                <a:lnTo>
                  <a:pt x="4" y="18"/>
                </a:lnTo>
                <a:lnTo>
                  <a:pt x="0" y="12"/>
                </a:lnTo>
                <a:lnTo>
                  <a:pt x="8" y="2"/>
                </a:lnTo>
                <a:lnTo>
                  <a:pt x="22" y="0"/>
                </a:lnTo>
                <a:lnTo>
                  <a:pt x="36" y="0"/>
                </a:lnTo>
                <a:lnTo>
                  <a:pt x="40" y="2"/>
                </a:lnTo>
                <a:lnTo>
                  <a:pt x="44" y="8"/>
                </a:lnTo>
                <a:lnTo>
                  <a:pt x="40" y="16"/>
                </a:lnTo>
                <a:lnTo>
                  <a:pt x="36" y="26"/>
                </a:lnTo>
                <a:close/>
                <a:moveTo>
                  <a:pt x="164" y="104"/>
                </a:moveTo>
                <a:lnTo>
                  <a:pt x="160" y="102"/>
                </a:lnTo>
                <a:lnTo>
                  <a:pt x="150" y="106"/>
                </a:lnTo>
                <a:lnTo>
                  <a:pt x="146" y="96"/>
                </a:lnTo>
                <a:lnTo>
                  <a:pt x="142" y="98"/>
                </a:lnTo>
                <a:lnTo>
                  <a:pt x="130" y="98"/>
                </a:lnTo>
                <a:lnTo>
                  <a:pt x="128" y="92"/>
                </a:lnTo>
                <a:lnTo>
                  <a:pt x="120" y="80"/>
                </a:lnTo>
                <a:lnTo>
                  <a:pt x="120" y="74"/>
                </a:lnTo>
                <a:lnTo>
                  <a:pt x="118" y="70"/>
                </a:lnTo>
                <a:lnTo>
                  <a:pt x="132" y="74"/>
                </a:lnTo>
                <a:lnTo>
                  <a:pt x="140" y="64"/>
                </a:lnTo>
                <a:lnTo>
                  <a:pt x="144" y="64"/>
                </a:lnTo>
                <a:lnTo>
                  <a:pt x="148" y="70"/>
                </a:lnTo>
                <a:lnTo>
                  <a:pt x="152" y="84"/>
                </a:lnTo>
                <a:lnTo>
                  <a:pt x="156" y="90"/>
                </a:lnTo>
                <a:lnTo>
                  <a:pt x="160" y="88"/>
                </a:lnTo>
                <a:lnTo>
                  <a:pt x="160" y="94"/>
                </a:lnTo>
                <a:lnTo>
                  <a:pt x="164" y="104"/>
                </a:lnTo>
                <a:close/>
                <a:moveTo>
                  <a:pt x="240" y="128"/>
                </a:moveTo>
                <a:lnTo>
                  <a:pt x="234" y="134"/>
                </a:lnTo>
                <a:lnTo>
                  <a:pt x="224" y="134"/>
                </a:lnTo>
                <a:lnTo>
                  <a:pt x="210" y="128"/>
                </a:lnTo>
                <a:lnTo>
                  <a:pt x="194" y="126"/>
                </a:lnTo>
                <a:lnTo>
                  <a:pt x="192" y="122"/>
                </a:lnTo>
                <a:lnTo>
                  <a:pt x="198" y="118"/>
                </a:lnTo>
                <a:lnTo>
                  <a:pt x="200" y="112"/>
                </a:lnTo>
                <a:lnTo>
                  <a:pt x="204" y="118"/>
                </a:lnTo>
                <a:lnTo>
                  <a:pt x="218" y="122"/>
                </a:lnTo>
                <a:lnTo>
                  <a:pt x="222" y="120"/>
                </a:lnTo>
                <a:lnTo>
                  <a:pt x="222" y="124"/>
                </a:lnTo>
                <a:lnTo>
                  <a:pt x="240" y="128"/>
                </a:lnTo>
                <a:close/>
                <a:moveTo>
                  <a:pt x="278" y="178"/>
                </a:moveTo>
                <a:lnTo>
                  <a:pt x="272" y="182"/>
                </a:lnTo>
                <a:lnTo>
                  <a:pt x="260" y="180"/>
                </a:lnTo>
                <a:lnTo>
                  <a:pt x="258" y="176"/>
                </a:lnTo>
                <a:lnTo>
                  <a:pt x="258" y="166"/>
                </a:lnTo>
                <a:lnTo>
                  <a:pt x="254" y="162"/>
                </a:lnTo>
                <a:lnTo>
                  <a:pt x="252" y="160"/>
                </a:lnTo>
                <a:lnTo>
                  <a:pt x="242" y="158"/>
                </a:lnTo>
                <a:lnTo>
                  <a:pt x="240" y="148"/>
                </a:lnTo>
                <a:lnTo>
                  <a:pt x="244" y="138"/>
                </a:lnTo>
                <a:lnTo>
                  <a:pt x="250" y="138"/>
                </a:lnTo>
                <a:lnTo>
                  <a:pt x="256" y="142"/>
                </a:lnTo>
                <a:lnTo>
                  <a:pt x="258" y="152"/>
                </a:lnTo>
                <a:lnTo>
                  <a:pt x="268" y="148"/>
                </a:lnTo>
                <a:lnTo>
                  <a:pt x="276" y="152"/>
                </a:lnTo>
                <a:lnTo>
                  <a:pt x="294" y="166"/>
                </a:lnTo>
                <a:lnTo>
                  <a:pt x="296" y="170"/>
                </a:lnTo>
                <a:lnTo>
                  <a:pt x="290" y="176"/>
                </a:lnTo>
                <a:lnTo>
                  <a:pt x="284" y="180"/>
                </a:lnTo>
                <a:lnTo>
                  <a:pt x="278" y="178"/>
                </a:lnTo>
                <a:close/>
                <a:moveTo>
                  <a:pt x="212" y="144"/>
                </a:moveTo>
                <a:lnTo>
                  <a:pt x="222" y="142"/>
                </a:lnTo>
                <a:lnTo>
                  <a:pt x="228" y="152"/>
                </a:lnTo>
                <a:lnTo>
                  <a:pt x="230" y="156"/>
                </a:lnTo>
                <a:lnTo>
                  <a:pt x="220" y="162"/>
                </a:lnTo>
                <a:lnTo>
                  <a:pt x="214" y="160"/>
                </a:lnTo>
                <a:lnTo>
                  <a:pt x="214" y="154"/>
                </a:lnTo>
                <a:lnTo>
                  <a:pt x="216" y="152"/>
                </a:lnTo>
                <a:lnTo>
                  <a:pt x="210" y="146"/>
                </a:lnTo>
                <a:lnTo>
                  <a:pt x="212" y="144"/>
                </a:lnTo>
                <a:close/>
                <a:moveTo>
                  <a:pt x="302" y="330"/>
                </a:moveTo>
                <a:lnTo>
                  <a:pt x="292" y="322"/>
                </a:lnTo>
                <a:lnTo>
                  <a:pt x="286" y="320"/>
                </a:lnTo>
                <a:lnTo>
                  <a:pt x="282" y="308"/>
                </a:lnTo>
                <a:lnTo>
                  <a:pt x="290" y="288"/>
                </a:lnTo>
                <a:lnTo>
                  <a:pt x="284" y="278"/>
                </a:lnTo>
                <a:lnTo>
                  <a:pt x="284" y="266"/>
                </a:lnTo>
                <a:lnTo>
                  <a:pt x="280" y="252"/>
                </a:lnTo>
                <a:lnTo>
                  <a:pt x="286" y="248"/>
                </a:lnTo>
                <a:lnTo>
                  <a:pt x="296" y="242"/>
                </a:lnTo>
                <a:lnTo>
                  <a:pt x="300" y="236"/>
                </a:lnTo>
                <a:lnTo>
                  <a:pt x="300" y="230"/>
                </a:lnTo>
                <a:lnTo>
                  <a:pt x="298" y="220"/>
                </a:lnTo>
                <a:lnTo>
                  <a:pt x="302" y="212"/>
                </a:lnTo>
                <a:lnTo>
                  <a:pt x="310" y="220"/>
                </a:lnTo>
                <a:lnTo>
                  <a:pt x="326" y="228"/>
                </a:lnTo>
                <a:lnTo>
                  <a:pt x="352" y="244"/>
                </a:lnTo>
                <a:lnTo>
                  <a:pt x="360" y="254"/>
                </a:lnTo>
                <a:lnTo>
                  <a:pt x="360" y="268"/>
                </a:lnTo>
                <a:lnTo>
                  <a:pt x="368" y="268"/>
                </a:lnTo>
                <a:lnTo>
                  <a:pt x="370" y="274"/>
                </a:lnTo>
                <a:lnTo>
                  <a:pt x="382" y="286"/>
                </a:lnTo>
                <a:lnTo>
                  <a:pt x="380" y="294"/>
                </a:lnTo>
                <a:lnTo>
                  <a:pt x="370" y="296"/>
                </a:lnTo>
                <a:lnTo>
                  <a:pt x="360" y="302"/>
                </a:lnTo>
                <a:lnTo>
                  <a:pt x="350" y="306"/>
                </a:lnTo>
                <a:lnTo>
                  <a:pt x="336" y="306"/>
                </a:lnTo>
                <a:lnTo>
                  <a:pt x="316" y="314"/>
                </a:lnTo>
                <a:lnTo>
                  <a:pt x="314" y="322"/>
                </a:lnTo>
                <a:lnTo>
                  <a:pt x="302" y="3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Freeform 3"/>
          <p:cNvSpPr>
            <a:spLocks/>
          </p:cNvSpPr>
          <p:nvPr/>
        </p:nvSpPr>
        <p:spPr bwMode="auto">
          <a:xfrm>
            <a:off x="712788" y="4311650"/>
            <a:ext cx="87312" cy="60325"/>
          </a:xfrm>
          <a:custGeom>
            <a:avLst/>
            <a:gdLst/>
            <a:ahLst/>
            <a:cxnLst>
              <a:cxn ang="0">
                <a:pos x="36" y="26"/>
              </a:cxn>
              <a:cxn ang="0">
                <a:pos x="28" y="30"/>
              </a:cxn>
              <a:cxn ang="0">
                <a:pos x="16" y="26"/>
              </a:cxn>
              <a:cxn ang="0">
                <a:pos x="12" y="20"/>
              </a:cxn>
              <a:cxn ang="0">
                <a:pos x="4" y="18"/>
              </a:cxn>
              <a:cxn ang="0">
                <a:pos x="0" y="12"/>
              </a:cxn>
              <a:cxn ang="0">
                <a:pos x="8" y="2"/>
              </a:cxn>
              <a:cxn ang="0">
                <a:pos x="22" y="0"/>
              </a:cxn>
              <a:cxn ang="0">
                <a:pos x="36" y="0"/>
              </a:cxn>
              <a:cxn ang="0">
                <a:pos x="40" y="2"/>
              </a:cxn>
              <a:cxn ang="0">
                <a:pos x="44" y="8"/>
              </a:cxn>
              <a:cxn ang="0">
                <a:pos x="40" y="16"/>
              </a:cxn>
              <a:cxn ang="0">
                <a:pos x="36" y="26"/>
              </a:cxn>
            </a:cxnLst>
            <a:rect l="0" t="0" r="r" b="b"/>
            <a:pathLst>
              <a:path w="44" h="30">
                <a:moveTo>
                  <a:pt x="36" y="26"/>
                </a:moveTo>
                <a:lnTo>
                  <a:pt x="28" y="30"/>
                </a:lnTo>
                <a:lnTo>
                  <a:pt x="16" y="26"/>
                </a:lnTo>
                <a:lnTo>
                  <a:pt x="12" y="20"/>
                </a:lnTo>
                <a:lnTo>
                  <a:pt x="4" y="18"/>
                </a:lnTo>
                <a:lnTo>
                  <a:pt x="0" y="12"/>
                </a:lnTo>
                <a:lnTo>
                  <a:pt x="8" y="2"/>
                </a:lnTo>
                <a:lnTo>
                  <a:pt x="22" y="0"/>
                </a:lnTo>
                <a:lnTo>
                  <a:pt x="36" y="0"/>
                </a:lnTo>
                <a:lnTo>
                  <a:pt x="40" y="2"/>
                </a:lnTo>
                <a:lnTo>
                  <a:pt x="44" y="8"/>
                </a:lnTo>
                <a:lnTo>
                  <a:pt x="40" y="16"/>
                </a:lnTo>
                <a:lnTo>
                  <a:pt x="36" y="2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838200" y="4419600"/>
            <a:ext cx="92075" cy="84138"/>
          </a:xfrm>
          <a:custGeom>
            <a:avLst/>
            <a:gdLst/>
            <a:ahLst/>
            <a:cxnLst>
              <a:cxn ang="0">
                <a:pos x="46" y="40"/>
              </a:cxn>
              <a:cxn ang="0">
                <a:pos x="42" y="38"/>
              </a:cxn>
              <a:cxn ang="0">
                <a:pos x="32" y="42"/>
              </a:cxn>
              <a:cxn ang="0">
                <a:pos x="28" y="32"/>
              </a:cxn>
              <a:cxn ang="0">
                <a:pos x="24" y="34"/>
              </a:cxn>
              <a:cxn ang="0">
                <a:pos x="12" y="34"/>
              </a:cxn>
              <a:cxn ang="0">
                <a:pos x="10" y="28"/>
              </a:cxn>
              <a:cxn ang="0">
                <a:pos x="2" y="16"/>
              </a:cxn>
              <a:cxn ang="0">
                <a:pos x="2" y="10"/>
              </a:cxn>
              <a:cxn ang="0">
                <a:pos x="0" y="6"/>
              </a:cxn>
              <a:cxn ang="0">
                <a:pos x="14" y="10"/>
              </a:cxn>
              <a:cxn ang="0">
                <a:pos x="22" y="0"/>
              </a:cxn>
              <a:cxn ang="0">
                <a:pos x="26" y="0"/>
              </a:cxn>
              <a:cxn ang="0">
                <a:pos x="30" y="6"/>
              </a:cxn>
              <a:cxn ang="0">
                <a:pos x="34" y="20"/>
              </a:cxn>
              <a:cxn ang="0">
                <a:pos x="38" y="26"/>
              </a:cxn>
              <a:cxn ang="0">
                <a:pos x="42" y="24"/>
              </a:cxn>
              <a:cxn ang="0">
                <a:pos x="42" y="30"/>
              </a:cxn>
              <a:cxn ang="0">
                <a:pos x="46" y="40"/>
              </a:cxn>
            </a:cxnLst>
            <a:rect l="0" t="0" r="r" b="b"/>
            <a:pathLst>
              <a:path w="46" h="42">
                <a:moveTo>
                  <a:pt x="46" y="40"/>
                </a:moveTo>
                <a:lnTo>
                  <a:pt x="42" y="38"/>
                </a:lnTo>
                <a:lnTo>
                  <a:pt x="32" y="42"/>
                </a:lnTo>
                <a:lnTo>
                  <a:pt x="28" y="32"/>
                </a:lnTo>
                <a:lnTo>
                  <a:pt x="24" y="34"/>
                </a:lnTo>
                <a:lnTo>
                  <a:pt x="12" y="34"/>
                </a:lnTo>
                <a:lnTo>
                  <a:pt x="10" y="28"/>
                </a:lnTo>
                <a:lnTo>
                  <a:pt x="2" y="16"/>
                </a:lnTo>
                <a:lnTo>
                  <a:pt x="2" y="10"/>
                </a:lnTo>
                <a:lnTo>
                  <a:pt x="0" y="6"/>
                </a:lnTo>
                <a:lnTo>
                  <a:pt x="14" y="10"/>
                </a:lnTo>
                <a:lnTo>
                  <a:pt x="22" y="0"/>
                </a:lnTo>
                <a:lnTo>
                  <a:pt x="26" y="0"/>
                </a:lnTo>
                <a:lnTo>
                  <a:pt x="30" y="6"/>
                </a:lnTo>
                <a:lnTo>
                  <a:pt x="34" y="20"/>
                </a:lnTo>
                <a:lnTo>
                  <a:pt x="38" y="26"/>
                </a:lnTo>
                <a:lnTo>
                  <a:pt x="42" y="24"/>
                </a:lnTo>
                <a:lnTo>
                  <a:pt x="42" y="30"/>
                </a:lnTo>
                <a:lnTo>
                  <a:pt x="46" y="4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982663" y="4505325"/>
            <a:ext cx="109537" cy="88900"/>
          </a:xfrm>
          <a:custGeom>
            <a:avLst/>
            <a:gdLst/>
            <a:ahLst/>
            <a:cxnLst>
              <a:cxn ang="0">
                <a:pos x="38" y="40"/>
              </a:cxn>
              <a:cxn ang="0">
                <a:pos x="32" y="44"/>
              </a:cxn>
              <a:cxn ang="0">
                <a:pos x="20" y="42"/>
              </a:cxn>
              <a:cxn ang="0">
                <a:pos x="18" y="38"/>
              </a:cxn>
              <a:cxn ang="0">
                <a:pos x="18" y="28"/>
              </a:cxn>
              <a:cxn ang="0">
                <a:pos x="14" y="24"/>
              </a:cxn>
              <a:cxn ang="0">
                <a:pos x="12" y="22"/>
              </a:cxn>
              <a:cxn ang="0">
                <a:pos x="2" y="20"/>
              </a:cxn>
              <a:cxn ang="0">
                <a:pos x="0" y="10"/>
              </a:cxn>
              <a:cxn ang="0">
                <a:pos x="4" y="0"/>
              </a:cxn>
              <a:cxn ang="0">
                <a:pos x="10" y="0"/>
              </a:cxn>
              <a:cxn ang="0">
                <a:pos x="16" y="4"/>
              </a:cxn>
              <a:cxn ang="0">
                <a:pos x="18" y="14"/>
              </a:cxn>
              <a:cxn ang="0">
                <a:pos x="28" y="10"/>
              </a:cxn>
              <a:cxn ang="0">
                <a:pos x="36" y="14"/>
              </a:cxn>
              <a:cxn ang="0">
                <a:pos x="54" y="28"/>
              </a:cxn>
              <a:cxn ang="0">
                <a:pos x="56" y="32"/>
              </a:cxn>
              <a:cxn ang="0">
                <a:pos x="50" y="38"/>
              </a:cxn>
              <a:cxn ang="0">
                <a:pos x="44" y="42"/>
              </a:cxn>
              <a:cxn ang="0">
                <a:pos x="38" y="40"/>
              </a:cxn>
            </a:cxnLst>
            <a:rect l="0" t="0" r="r" b="b"/>
            <a:pathLst>
              <a:path w="56" h="44">
                <a:moveTo>
                  <a:pt x="38" y="40"/>
                </a:moveTo>
                <a:lnTo>
                  <a:pt x="32" y="44"/>
                </a:lnTo>
                <a:lnTo>
                  <a:pt x="20" y="42"/>
                </a:lnTo>
                <a:lnTo>
                  <a:pt x="18" y="38"/>
                </a:lnTo>
                <a:lnTo>
                  <a:pt x="18" y="28"/>
                </a:lnTo>
                <a:lnTo>
                  <a:pt x="14" y="24"/>
                </a:lnTo>
                <a:lnTo>
                  <a:pt x="12" y="22"/>
                </a:lnTo>
                <a:lnTo>
                  <a:pt x="2" y="20"/>
                </a:lnTo>
                <a:lnTo>
                  <a:pt x="0" y="10"/>
                </a:lnTo>
                <a:lnTo>
                  <a:pt x="4" y="0"/>
                </a:lnTo>
                <a:lnTo>
                  <a:pt x="10" y="0"/>
                </a:lnTo>
                <a:lnTo>
                  <a:pt x="16" y="4"/>
                </a:lnTo>
                <a:lnTo>
                  <a:pt x="18" y="14"/>
                </a:lnTo>
                <a:lnTo>
                  <a:pt x="28" y="10"/>
                </a:lnTo>
                <a:lnTo>
                  <a:pt x="36" y="14"/>
                </a:lnTo>
                <a:lnTo>
                  <a:pt x="54" y="28"/>
                </a:lnTo>
                <a:lnTo>
                  <a:pt x="56" y="32"/>
                </a:lnTo>
                <a:lnTo>
                  <a:pt x="50" y="38"/>
                </a:lnTo>
                <a:lnTo>
                  <a:pt x="44" y="42"/>
                </a:lnTo>
                <a:lnTo>
                  <a:pt x="38" y="4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1092200" y="4602163"/>
            <a:ext cx="203200" cy="236537"/>
          </a:xfrm>
          <a:custGeom>
            <a:avLst/>
            <a:gdLst/>
            <a:ahLst/>
            <a:cxnLst>
              <a:cxn ang="0">
                <a:pos x="22" y="118"/>
              </a:cxn>
              <a:cxn ang="0">
                <a:pos x="12" y="110"/>
              </a:cxn>
              <a:cxn ang="0">
                <a:pos x="6" y="108"/>
              </a:cxn>
              <a:cxn ang="0">
                <a:pos x="2" y="96"/>
              </a:cxn>
              <a:cxn ang="0">
                <a:pos x="10" y="76"/>
              </a:cxn>
              <a:cxn ang="0">
                <a:pos x="4" y="66"/>
              </a:cxn>
              <a:cxn ang="0">
                <a:pos x="4" y="54"/>
              </a:cxn>
              <a:cxn ang="0">
                <a:pos x="0" y="40"/>
              </a:cxn>
              <a:cxn ang="0">
                <a:pos x="6" y="36"/>
              </a:cxn>
              <a:cxn ang="0">
                <a:pos x="16" y="30"/>
              </a:cxn>
              <a:cxn ang="0">
                <a:pos x="20" y="24"/>
              </a:cxn>
              <a:cxn ang="0">
                <a:pos x="20" y="18"/>
              </a:cxn>
              <a:cxn ang="0">
                <a:pos x="18" y="8"/>
              </a:cxn>
              <a:cxn ang="0">
                <a:pos x="22" y="0"/>
              </a:cxn>
              <a:cxn ang="0">
                <a:pos x="30" y="8"/>
              </a:cxn>
              <a:cxn ang="0">
                <a:pos x="46" y="16"/>
              </a:cxn>
              <a:cxn ang="0">
                <a:pos x="72" y="32"/>
              </a:cxn>
              <a:cxn ang="0">
                <a:pos x="80" y="42"/>
              </a:cxn>
              <a:cxn ang="0">
                <a:pos x="80" y="56"/>
              </a:cxn>
              <a:cxn ang="0">
                <a:pos x="88" y="56"/>
              </a:cxn>
              <a:cxn ang="0">
                <a:pos x="90" y="62"/>
              </a:cxn>
              <a:cxn ang="0">
                <a:pos x="102" y="74"/>
              </a:cxn>
              <a:cxn ang="0">
                <a:pos x="100" y="82"/>
              </a:cxn>
              <a:cxn ang="0">
                <a:pos x="90" y="84"/>
              </a:cxn>
              <a:cxn ang="0">
                <a:pos x="80" y="90"/>
              </a:cxn>
              <a:cxn ang="0">
                <a:pos x="70" y="94"/>
              </a:cxn>
              <a:cxn ang="0">
                <a:pos x="56" y="94"/>
              </a:cxn>
              <a:cxn ang="0">
                <a:pos x="36" y="102"/>
              </a:cxn>
              <a:cxn ang="0">
                <a:pos x="34" y="110"/>
              </a:cxn>
              <a:cxn ang="0">
                <a:pos x="22" y="118"/>
              </a:cxn>
            </a:cxnLst>
            <a:rect l="0" t="0" r="r" b="b"/>
            <a:pathLst>
              <a:path w="102" h="118">
                <a:moveTo>
                  <a:pt x="22" y="118"/>
                </a:moveTo>
                <a:lnTo>
                  <a:pt x="12" y="110"/>
                </a:lnTo>
                <a:lnTo>
                  <a:pt x="6" y="108"/>
                </a:lnTo>
                <a:lnTo>
                  <a:pt x="2" y="96"/>
                </a:lnTo>
                <a:lnTo>
                  <a:pt x="10" y="76"/>
                </a:lnTo>
                <a:lnTo>
                  <a:pt x="4" y="66"/>
                </a:lnTo>
                <a:lnTo>
                  <a:pt x="4" y="54"/>
                </a:lnTo>
                <a:lnTo>
                  <a:pt x="0" y="40"/>
                </a:lnTo>
                <a:lnTo>
                  <a:pt x="6" y="36"/>
                </a:lnTo>
                <a:lnTo>
                  <a:pt x="16" y="30"/>
                </a:lnTo>
                <a:lnTo>
                  <a:pt x="20" y="24"/>
                </a:lnTo>
                <a:lnTo>
                  <a:pt x="20" y="18"/>
                </a:lnTo>
                <a:lnTo>
                  <a:pt x="18" y="8"/>
                </a:lnTo>
                <a:lnTo>
                  <a:pt x="22" y="0"/>
                </a:lnTo>
                <a:lnTo>
                  <a:pt x="30" y="8"/>
                </a:lnTo>
                <a:lnTo>
                  <a:pt x="46" y="16"/>
                </a:lnTo>
                <a:lnTo>
                  <a:pt x="72" y="32"/>
                </a:lnTo>
                <a:lnTo>
                  <a:pt x="80" y="42"/>
                </a:lnTo>
                <a:lnTo>
                  <a:pt x="80" y="56"/>
                </a:lnTo>
                <a:lnTo>
                  <a:pt x="88" y="56"/>
                </a:lnTo>
                <a:lnTo>
                  <a:pt x="90" y="62"/>
                </a:lnTo>
                <a:lnTo>
                  <a:pt x="102" y="74"/>
                </a:lnTo>
                <a:lnTo>
                  <a:pt x="100" y="82"/>
                </a:lnTo>
                <a:lnTo>
                  <a:pt x="90" y="84"/>
                </a:lnTo>
                <a:lnTo>
                  <a:pt x="80" y="90"/>
                </a:lnTo>
                <a:lnTo>
                  <a:pt x="70" y="94"/>
                </a:lnTo>
                <a:lnTo>
                  <a:pt x="56" y="94"/>
                </a:lnTo>
                <a:lnTo>
                  <a:pt x="36" y="102"/>
                </a:lnTo>
                <a:lnTo>
                  <a:pt x="34" y="110"/>
                </a:lnTo>
                <a:lnTo>
                  <a:pt x="22" y="11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1295400" y="1327150"/>
            <a:ext cx="914400" cy="681038"/>
          </a:xfrm>
          <a:custGeom>
            <a:avLst/>
            <a:gdLst/>
            <a:ahLst/>
            <a:cxnLst>
              <a:cxn ang="0">
                <a:pos x="142" y="84"/>
              </a:cxn>
              <a:cxn ang="0">
                <a:pos x="142" y="68"/>
              </a:cxn>
              <a:cxn ang="0">
                <a:pos x="132" y="44"/>
              </a:cxn>
              <a:cxn ang="0">
                <a:pos x="144" y="40"/>
              </a:cxn>
              <a:cxn ang="0">
                <a:pos x="148" y="24"/>
              </a:cxn>
              <a:cxn ang="0">
                <a:pos x="142" y="4"/>
              </a:cxn>
              <a:cxn ang="0">
                <a:pos x="360" y="60"/>
              </a:cxn>
              <a:cxn ang="0">
                <a:pos x="458" y="96"/>
              </a:cxn>
              <a:cxn ang="0">
                <a:pos x="428" y="230"/>
              </a:cxn>
              <a:cxn ang="0">
                <a:pos x="412" y="304"/>
              </a:cxn>
              <a:cxn ang="0">
                <a:pos x="412" y="316"/>
              </a:cxn>
              <a:cxn ang="0">
                <a:pos x="410" y="332"/>
              </a:cxn>
              <a:cxn ang="0">
                <a:pos x="348" y="324"/>
              </a:cxn>
              <a:cxn ang="0">
                <a:pos x="278" y="312"/>
              </a:cxn>
              <a:cxn ang="0">
                <a:pos x="262" y="310"/>
              </a:cxn>
              <a:cxn ang="0">
                <a:pos x="246" y="310"/>
              </a:cxn>
              <a:cxn ang="0">
                <a:pos x="220" y="310"/>
              </a:cxn>
              <a:cxn ang="0">
                <a:pos x="198" y="312"/>
              </a:cxn>
              <a:cxn ang="0">
                <a:pos x="186" y="306"/>
              </a:cxn>
              <a:cxn ang="0">
                <a:pos x="168" y="308"/>
              </a:cxn>
              <a:cxn ang="0">
                <a:pos x="156" y="308"/>
              </a:cxn>
              <a:cxn ang="0">
                <a:pos x="146" y="298"/>
              </a:cxn>
              <a:cxn ang="0">
                <a:pos x="132" y="294"/>
              </a:cxn>
              <a:cxn ang="0">
                <a:pos x="112" y="292"/>
              </a:cxn>
              <a:cxn ang="0">
                <a:pos x="98" y="294"/>
              </a:cxn>
              <a:cxn ang="0">
                <a:pos x="78" y="292"/>
              </a:cxn>
              <a:cxn ang="0">
                <a:pos x="60" y="278"/>
              </a:cxn>
              <a:cxn ang="0">
                <a:pos x="64" y="262"/>
              </a:cxn>
              <a:cxn ang="0">
                <a:pos x="64" y="246"/>
              </a:cxn>
              <a:cxn ang="0">
                <a:pos x="52" y="228"/>
              </a:cxn>
              <a:cxn ang="0">
                <a:pos x="40" y="228"/>
              </a:cxn>
              <a:cxn ang="0">
                <a:pos x="8" y="210"/>
              </a:cxn>
              <a:cxn ang="0">
                <a:pos x="10" y="180"/>
              </a:cxn>
              <a:cxn ang="0">
                <a:pos x="16" y="188"/>
              </a:cxn>
              <a:cxn ang="0">
                <a:pos x="22" y="168"/>
              </a:cxn>
              <a:cxn ang="0">
                <a:pos x="10" y="152"/>
              </a:cxn>
              <a:cxn ang="0">
                <a:pos x="18" y="154"/>
              </a:cxn>
              <a:cxn ang="0">
                <a:pos x="18" y="140"/>
              </a:cxn>
              <a:cxn ang="0">
                <a:pos x="14" y="110"/>
              </a:cxn>
              <a:cxn ang="0">
                <a:pos x="10" y="62"/>
              </a:cxn>
              <a:cxn ang="0">
                <a:pos x="24" y="22"/>
              </a:cxn>
              <a:cxn ang="0">
                <a:pos x="110" y="74"/>
              </a:cxn>
              <a:cxn ang="0">
                <a:pos x="116" y="76"/>
              </a:cxn>
              <a:cxn ang="0">
                <a:pos x="110" y="98"/>
              </a:cxn>
              <a:cxn ang="0">
                <a:pos x="96" y="112"/>
              </a:cxn>
              <a:cxn ang="0">
                <a:pos x="98" y="128"/>
              </a:cxn>
              <a:cxn ang="0">
                <a:pos x="98" y="112"/>
              </a:cxn>
              <a:cxn ang="0">
                <a:pos x="124" y="92"/>
              </a:cxn>
              <a:cxn ang="0">
                <a:pos x="116" y="122"/>
              </a:cxn>
              <a:cxn ang="0">
                <a:pos x="114" y="136"/>
              </a:cxn>
              <a:cxn ang="0">
                <a:pos x="110" y="150"/>
              </a:cxn>
              <a:cxn ang="0">
                <a:pos x="110" y="136"/>
              </a:cxn>
              <a:cxn ang="0">
                <a:pos x="96" y="152"/>
              </a:cxn>
              <a:cxn ang="0">
                <a:pos x="94" y="140"/>
              </a:cxn>
              <a:cxn ang="0">
                <a:pos x="84" y="158"/>
              </a:cxn>
              <a:cxn ang="0">
                <a:pos x="108" y="154"/>
              </a:cxn>
              <a:cxn ang="0">
                <a:pos x="122" y="150"/>
              </a:cxn>
              <a:cxn ang="0">
                <a:pos x="128" y="140"/>
              </a:cxn>
              <a:cxn ang="0">
                <a:pos x="132" y="108"/>
              </a:cxn>
              <a:cxn ang="0">
                <a:pos x="142" y="78"/>
              </a:cxn>
            </a:cxnLst>
            <a:rect l="0" t="0" r="r" b="b"/>
            <a:pathLst>
              <a:path w="462" h="338">
                <a:moveTo>
                  <a:pt x="142" y="70"/>
                </a:moveTo>
                <a:lnTo>
                  <a:pt x="140" y="68"/>
                </a:lnTo>
                <a:lnTo>
                  <a:pt x="138" y="78"/>
                </a:lnTo>
                <a:lnTo>
                  <a:pt x="142" y="84"/>
                </a:lnTo>
                <a:lnTo>
                  <a:pt x="136" y="76"/>
                </a:lnTo>
                <a:lnTo>
                  <a:pt x="136" y="68"/>
                </a:lnTo>
                <a:lnTo>
                  <a:pt x="138" y="66"/>
                </a:lnTo>
                <a:lnTo>
                  <a:pt x="142" y="68"/>
                </a:lnTo>
                <a:lnTo>
                  <a:pt x="146" y="64"/>
                </a:lnTo>
                <a:lnTo>
                  <a:pt x="138" y="52"/>
                </a:lnTo>
                <a:lnTo>
                  <a:pt x="132" y="50"/>
                </a:lnTo>
                <a:lnTo>
                  <a:pt x="132" y="44"/>
                </a:lnTo>
                <a:lnTo>
                  <a:pt x="138" y="44"/>
                </a:lnTo>
                <a:lnTo>
                  <a:pt x="142" y="48"/>
                </a:lnTo>
                <a:lnTo>
                  <a:pt x="144" y="50"/>
                </a:lnTo>
                <a:lnTo>
                  <a:pt x="144" y="40"/>
                </a:lnTo>
                <a:lnTo>
                  <a:pt x="152" y="38"/>
                </a:lnTo>
                <a:lnTo>
                  <a:pt x="148" y="34"/>
                </a:lnTo>
                <a:lnTo>
                  <a:pt x="146" y="28"/>
                </a:lnTo>
                <a:lnTo>
                  <a:pt x="148" y="24"/>
                </a:lnTo>
                <a:lnTo>
                  <a:pt x="140" y="18"/>
                </a:lnTo>
                <a:lnTo>
                  <a:pt x="140" y="6"/>
                </a:lnTo>
                <a:lnTo>
                  <a:pt x="138" y="2"/>
                </a:lnTo>
                <a:lnTo>
                  <a:pt x="142" y="4"/>
                </a:lnTo>
                <a:lnTo>
                  <a:pt x="142" y="0"/>
                </a:lnTo>
                <a:lnTo>
                  <a:pt x="248" y="30"/>
                </a:lnTo>
                <a:lnTo>
                  <a:pt x="304" y="44"/>
                </a:lnTo>
                <a:lnTo>
                  <a:pt x="360" y="60"/>
                </a:lnTo>
                <a:lnTo>
                  <a:pt x="396" y="66"/>
                </a:lnTo>
                <a:lnTo>
                  <a:pt x="440" y="78"/>
                </a:lnTo>
                <a:lnTo>
                  <a:pt x="462" y="82"/>
                </a:lnTo>
                <a:lnTo>
                  <a:pt x="458" y="96"/>
                </a:lnTo>
                <a:lnTo>
                  <a:pt x="444" y="164"/>
                </a:lnTo>
                <a:lnTo>
                  <a:pt x="442" y="170"/>
                </a:lnTo>
                <a:lnTo>
                  <a:pt x="430" y="220"/>
                </a:lnTo>
                <a:lnTo>
                  <a:pt x="428" y="230"/>
                </a:lnTo>
                <a:lnTo>
                  <a:pt x="426" y="242"/>
                </a:lnTo>
                <a:lnTo>
                  <a:pt x="414" y="290"/>
                </a:lnTo>
                <a:lnTo>
                  <a:pt x="412" y="298"/>
                </a:lnTo>
                <a:lnTo>
                  <a:pt x="412" y="304"/>
                </a:lnTo>
                <a:lnTo>
                  <a:pt x="410" y="306"/>
                </a:lnTo>
                <a:lnTo>
                  <a:pt x="412" y="308"/>
                </a:lnTo>
                <a:lnTo>
                  <a:pt x="412" y="310"/>
                </a:lnTo>
                <a:lnTo>
                  <a:pt x="412" y="316"/>
                </a:lnTo>
                <a:lnTo>
                  <a:pt x="412" y="320"/>
                </a:lnTo>
                <a:lnTo>
                  <a:pt x="414" y="324"/>
                </a:lnTo>
                <a:lnTo>
                  <a:pt x="410" y="328"/>
                </a:lnTo>
                <a:lnTo>
                  <a:pt x="410" y="332"/>
                </a:lnTo>
                <a:lnTo>
                  <a:pt x="412" y="338"/>
                </a:lnTo>
                <a:lnTo>
                  <a:pt x="378" y="332"/>
                </a:lnTo>
                <a:lnTo>
                  <a:pt x="370" y="328"/>
                </a:lnTo>
                <a:lnTo>
                  <a:pt x="348" y="324"/>
                </a:lnTo>
                <a:lnTo>
                  <a:pt x="348" y="322"/>
                </a:lnTo>
                <a:lnTo>
                  <a:pt x="290" y="308"/>
                </a:lnTo>
                <a:lnTo>
                  <a:pt x="284" y="310"/>
                </a:lnTo>
                <a:lnTo>
                  <a:pt x="278" y="312"/>
                </a:lnTo>
                <a:lnTo>
                  <a:pt x="276" y="312"/>
                </a:lnTo>
                <a:lnTo>
                  <a:pt x="268" y="310"/>
                </a:lnTo>
                <a:lnTo>
                  <a:pt x="264" y="310"/>
                </a:lnTo>
                <a:lnTo>
                  <a:pt x="262" y="310"/>
                </a:lnTo>
                <a:lnTo>
                  <a:pt x="258" y="310"/>
                </a:lnTo>
                <a:lnTo>
                  <a:pt x="252" y="308"/>
                </a:lnTo>
                <a:lnTo>
                  <a:pt x="250" y="308"/>
                </a:lnTo>
                <a:lnTo>
                  <a:pt x="246" y="310"/>
                </a:lnTo>
                <a:lnTo>
                  <a:pt x="236" y="310"/>
                </a:lnTo>
                <a:lnTo>
                  <a:pt x="234" y="310"/>
                </a:lnTo>
                <a:lnTo>
                  <a:pt x="224" y="310"/>
                </a:lnTo>
                <a:lnTo>
                  <a:pt x="220" y="310"/>
                </a:lnTo>
                <a:lnTo>
                  <a:pt x="216" y="310"/>
                </a:lnTo>
                <a:lnTo>
                  <a:pt x="212" y="316"/>
                </a:lnTo>
                <a:lnTo>
                  <a:pt x="206" y="312"/>
                </a:lnTo>
                <a:lnTo>
                  <a:pt x="198" y="312"/>
                </a:lnTo>
                <a:lnTo>
                  <a:pt x="192" y="310"/>
                </a:lnTo>
                <a:lnTo>
                  <a:pt x="190" y="306"/>
                </a:lnTo>
                <a:lnTo>
                  <a:pt x="188" y="306"/>
                </a:lnTo>
                <a:lnTo>
                  <a:pt x="186" y="306"/>
                </a:lnTo>
                <a:lnTo>
                  <a:pt x="184" y="308"/>
                </a:lnTo>
                <a:lnTo>
                  <a:pt x="172" y="308"/>
                </a:lnTo>
                <a:lnTo>
                  <a:pt x="168" y="310"/>
                </a:lnTo>
                <a:lnTo>
                  <a:pt x="168" y="308"/>
                </a:lnTo>
                <a:lnTo>
                  <a:pt x="166" y="308"/>
                </a:lnTo>
                <a:lnTo>
                  <a:pt x="160" y="306"/>
                </a:lnTo>
                <a:lnTo>
                  <a:pt x="158" y="306"/>
                </a:lnTo>
                <a:lnTo>
                  <a:pt x="156" y="308"/>
                </a:lnTo>
                <a:lnTo>
                  <a:pt x="152" y="308"/>
                </a:lnTo>
                <a:lnTo>
                  <a:pt x="152" y="304"/>
                </a:lnTo>
                <a:lnTo>
                  <a:pt x="146" y="302"/>
                </a:lnTo>
                <a:lnTo>
                  <a:pt x="146" y="298"/>
                </a:lnTo>
                <a:lnTo>
                  <a:pt x="142" y="296"/>
                </a:lnTo>
                <a:lnTo>
                  <a:pt x="140" y="296"/>
                </a:lnTo>
                <a:lnTo>
                  <a:pt x="138" y="296"/>
                </a:lnTo>
                <a:lnTo>
                  <a:pt x="132" y="294"/>
                </a:lnTo>
                <a:lnTo>
                  <a:pt x="124" y="292"/>
                </a:lnTo>
                <a:lnTo>
                  <a:pt x="120" y="292"/>
                </a:lnTo>
                <a:lnTo>
                  <a:pt x="116" y="290"/>
                </a:lnTo>
                <a:lnTo>
                  <a:pt x="112" y="292"/>
                </a:lnTo>
                <a:lnTo>
                  <a:pt x="110" y="292"/>
                </a:lnTo>
                <a:lnTo>
                  <a:pt x="106" y="292"/>
                </a:lnTo>
                <a:lnTo>
                  <a:pt x="102" y="294"/>
                </a:lnTo>
                <a:lnTo>
                  <a:pt x="98" y="294"/>
                </a:lnTo>
                <a:lnTo>
                  <a:pt x="86" y="296"/>
                </a:lnTo>
                <a:lnTo>
                  <a:pt x="84" y="294"/>
                </a:lnTo>
                <a:lnTo>
                  <a:pt x="82" y="292"/>
                </a:lnTo>
                <a:lnTo>
                  <a:pt x="78" y="292"/>
                </a:lnTo>
                <a:lnTo>
                  <a:pt x="70" y="288"/>
                </a:lnTo>
                <a:lnTo>
                  <a:pt x="66" y="286"/>
                </a:lnTo>
                <a:lnTo>
                  <a:pt x="64" y="280"/>
                </a:lnTo>
                <a:lnTo>
                  <a:pt x="60" y="278"/>
                </a:lnTo>
                <a:lnTo>
                  <a:pt x="62" y="272"/>
                </a:lnTo>
                <a:lnTo>
                  <a:pt x="64" y="270"/>
                </a:lnTo>
                <a:lnTo>
                  <a:pt x="62" y="266"/>
                </a:lnTo>
                <a:lnTo>
                  <a:pt x="64" y="262"/>
                </a:lnTo>
                <a:lnTo>
                  <a:pt x="64" y="260"/>
                </a:lnTo>
                <a:lnTo>
                  <a:pt x="64" y="258"/>
                </a:lnTo>
                <a:lnTo>
                  <a:pt x="64" y="252"/>
                </a:lnTo>
                <a:lnTo>
                  <a:pt x="64" y="246"/>
                </a:lnTo>
                <a:lnTo>
                  <a:pt x="62" y="242"/>
                </a:lnTo>
                <a:lnTo>
                  <a:pt x="60" y="236"/>
                </a:lnTo>
                <a:lnTo>
                  <a:pt x="54" y="232"/>
                </a:lnTo>
                <a:lnTo>
                  <a:pt x="52" y="228"/>
                </a:lnTo>
                <a:lnTo>
                  <a:pt x="50" y="228"/>
                </a:lnTo>
                <a:lnTo>
                  <a:pt x="48" y="228"/>
                </a:lnTo>
                <a:lnTo>
                  <a:pt x="42" y="230"/>
                </a:lnTo>
                <a:lnTo>
                  <a:pt x="40" y="228"/>
                </a:lnTo>
                <a:lnTo>
                  <a:pt x="34" y="214"/>
                </a:lnTo>
                <a:lnTo>
                  <a:pt x="24" y="214"/>
                </a:lnTo>
                <a:lnTo>
                  <a:pt x="20" y="210"/>
                </a:lnTo>
                <a:lnTo>
                  <a:pt x="8" y="210"/>
                </a:lnTo>
                <a:lnTo>
                  <a:pt x="6" y="202"/>
                </a:lnTo>
                <a:lnTo>
                  <a:pt x="0" y="204"/>
                </a:lnTo>
                <a:lnTo>
                  <a:pt x="8" y="174"/>
                </a:lnTo>
                <a:lnTo>
                  <a:pt x="10" y="180"/>
                </a:lnTo>
                <a:lnTo>
                  <a:pt x="6" y="196"/>
                </a:lnTo>
                <a:lnTo>
                  <a:pt x="16" y="198"/>
                </a:lnTo>
                <a:lnTo>
                  <a:pt x="14" y="188"/>
                </a:lnTo>
                <a:lnTo>
                  <a:pt x="16" y="188"/>
                </a:lnTo>
                <a:lnTo>
                  <a:pt x="16" y="176"/>
                </a:lnTo>
                <a:lnTo>
                  <a:pt x="18" y="174"/>
                </a:lnTo>
                <a:lnTo>
                  <a:pt x="24" y="172"/>
                </a:lnTo>
                <a:lnTo>
                  <a:pt x="22" y="168"/>
                </a:lnTo>
                <a:lnTo>
                  <a:pt x="14" y="168"/>
                </a:lnTo>
                <a:lnTo>
                  <a:pt x="10" y="166"/>
                </a:lnTo>
                <a:lnTo>
                  <a:pt x="10" y="160"/>
                </a:lnTo>
                <a:lnTo>
                  <a:pt x="10" y="152"/>
                </a:lnTo>
                <a:lnTo>
                  <a:pt x="14" y="152"/>
                </a:lnTo>
                <a:lnTo>
                  <a:pt x="14" y="154"/>
                </a:lnTo>
                <a:lnTo>
                  <a:pt x="16" y="158"/>
                </a:lnTo>
                <a:lnTo>
                  <a:pt x="18" y="154"/>
                </a:lnTo>
                <a:lnTo>
                  <a:pt x="32" y="152"/>
                </a:lnTo>
                <a:lnTo>
                  <a:pt x="22" y="146"/>
                </a:lnTo>
                <a:lnTo>
                  <a:pt x="20" y="142"/>
                </a:lnTo>
                <a:lnTo>
                  <a:pt x="18" y="140"/>
                </a:lnTo>
                <a:lnTo>
                  <a:pt x="10" y="146"/>
                </a:lnTo>
                <a:lnTo>
                  <a:pt x="16" y="128"/>
                </a:lnTo>
                <a:lnTo>
                  <a:pt x="16" y="120"/>
                </a:lnTo>
                <a:lnTo>
                  <a:pt x="14" y="110"/>
                </a:lnTo>
                <a:lnTo>
                  <a:pt x="16" y="96"/>
                </a:lnTo>
                <a:lnTo>
                  <a:pt x="18" y="84"/>
                </a:lnTo>
                <a:lnTo>
                  <a:pt x="16" y="68"/>
                </a:lnTo>
                <a:lnTo>
                  <a:pt x="10" y="62"/>
                </a:lnTo>
                <a:lnTo>
                  <a:pt x="10" y="36"/>
                </a:lnTo>
                <a:lnTo>
                  <a:pt x="14" y="32"/>
                </a:lnTo>
                <a:lnTo>
                  <a:pt x="18" y="18"/>
                </a:lnTo>
                <a:lnTo>
                  <a:pt x="24" y="22"/>
                </a:lnTo>
                <a:lnTo>
                  <a:pt x="52" y="50"/>
                </a:lnTo>
                <a:lnTo>
                  <a:pt x="84" y="64"/>
                </a:lnTo>
                <a:lnTo>
                  <a:pt x="100" y="64"/>
                </a:lnTo>
                <a:lnTo>
                  <a:pt x="110" y="74"/>
                </a:lnTo>
                <a:lnTo>
                  <a:pt x="110" y="76"/>
                </a:lnTo>
                <a:lnTo>
                  <a:pt x="116" y="70"/>
                </a:lnTo>
                <a:lnTo>
                  <a:pt x="120" y="70"/>
                </a:lnTo>
                <a:lnTo>
                  <a:pt x="116" y="76"/>
                </a:lnTo>
                <a:lnTo>
                  <a:pt x="122" y="92"/>
                </a:lnTo>
                <a:lnTo>
                  <a:pt x="120" y="96"/>
                </a:lnTo>
                <a:lnTo>
                  <a:pt x="114" y="98"/>
                </a:lnTo>
                <a:lnTo>
                  <a:pt x="110" y="98"/>
                </a:lnTo>
                <a:lnTo>
                  <a:pt x="110" y="94"/>
                </a:lnTo>
                <a:lnTo>
                  <a:pt x="108" y="96"/>
                </a:lnTo>
                <a:lnTo>
                  <a:pt x="100" y="108"/>
                </a:lnTo>
                <a:lnTo>
                  <a:pt x="96" y="112"/>
                </a:lnTo>
                <a:lnTo>
                  <a:pt x="84" y="122"/>
                </a:lnTo>
                <a:lnTo>
                  <a:pt x="80" y="130"/>
                </a:lnTo>
                <a:lnTo>
                  <a:pt x="86" y="134"/>
                </a:lnTo>
                <a:lnTo>
                  <a:pt x="98" y="128"/>
                </a:lnTo>
                <a:lnTo>
                  <a:pt x="86" y="130"/>
                </a:lnTo>
                <a:lnTo>
                  <a:pt x="82" y="128"/>
                </a:lnTo>
                <a:lnTo>
                  <a:pt x="92" y="120"/>
                </a:lnTo>
                <a:lnTo>
                  <a:pt x="98" y="112"/>
                </a:lnTo>
                <a:lnTo>
                  <a:pt x="110" y="112"/>
                </a:lnTo>
                <a:lnTo>
                  <a:pt x="114" y="104"/>
                </a:lnTo>
                <a:lnTo>
                  <a:pt x="122" y="98"/>
                </a:lnTo>
                <a:lnTo>
                  <a:pt x="124" y="92"/>
                </a:lnTo>
                <a:lnTo>
                  <a:pt x="128" y="94"/>
                </a:lnTo>
                <a:lnTo>
                  <a:pt x="128" y="108"/>
                </a:lnTo>
                <a:lnTo>
                  <a:pt x="116" y="110"/>
                </a:lnTo>
                <a:lnTo>
                  <a:pt x="116" y="122"/>
                </a:lnTo>
                <a:lnTo>
                  <a:pt x="120" y="122"/>
                </a:lnTo>
                <a:lnTo>
                  <a:pt x="120" y="126"/>
                </a:lnTo>
                <a:lnTo>
                  <a:pt x="120" y="128"/>
                </a:lnTo>
                <a:lnTo>
                  <a:pt x="114" y="136"/>
                </a:lnTo>
                <a:lnTo>
                  <a:pt x="114" y="138"/>
                </a:lnTo>
                <a:lnTo>
                  <a:pt x="110" y="142"/>
                </a:lnTo>
                <a:lnTo>
                  <a:pt x="112" y="146"/>
                </a:lnTo>
                <a:lnTo>
                  <a:pt x="110" y="150"/>
                </a:lnTo>
                <a:lnTo>
                  <a:pt x="108" y="144"/>
                </a:lnTo>
                <a:lnTo>
                  <a:pt x="108" y="146"/>
                </a:lnTo>
                <a:lnTo>
                  <a:pt x="102" y="142"/>
                </a:lnTo>
                <a:lnTo>
                  <a:pt x="110" y="136"/>
                </a:lnTo>
                <a:lnTo>
                  <a:pt x="102" y="138"/>
                </a:lnTo>
                <a:lnTo>
                  <a:pt x="98" y="144"/>
                </a:lnTo>
                <a:lnTo>
                  <a:pt x="100" y="150"/>
                </a:lnTo>
                <a:lnTo>
                  <a:pt x="96" y="152"/>
                </a:lnTo>
                <a:lnTo>
                  <a:pt x="96" y="144"/>
                </a:lnTo>
                <a:lnTo>
                  <a:pt x="100" y="138"/>
                </a:lnTo>
                <a:lnTo>
                  <a:pt x="98" y="136"/>
                </a:lnTo>
                <a:lnTo>
                  <a:pt x="94" y="140"/>
                </a:lnTo>
                <a:lnTo>
                  <a:pt x="78" y="142"/>
                </a:lnTo>
                <a:lnTo>
                  <a:pt x="78" y="154"/>
                </a:lnTo>
                <a:lnTo>
                  <a:pt x="80" y="154"/>
                </a:lnTo>
                <a:lnTo>
                  <a:pt x="84" y="158"/>
                </a:lnTo>
                <a:lnTo>
                  <a:pt x="94" y="156"/>
                </a:lnTo>
                <a:lnTo>
                  <a:pt x="96" y="160"/>
                </a:lnTo>
                <a:lnTo>
                  <a:pt x="98" y="158"/>
                </a:lnTo>
                <a:lnTo>
                  <a:pt x="108" y="154"/>
                </a:lnTo>
                <a:lnTo>
                  <a:pt x="112" y="146"/>
                </a:lnTo>
                <a:lnTo>
                  <a:pt x="112" y="142"/>
                </a:lnTo>
                <a:lnTo>
                  <a:pt x="120" y="150"/>
                </a:lnTo>
                <a:lnTo>
                  <a:pt x="122" y="150"/>
                </a:lnTo>
                <a:lnTo>
                  <a:pt x="120" y="146"/>
                </a:lnTo>
                <a:lnTo>
                  <a:pt x="120" y="144"/>
                </a:lnTo>
                <a:lnTo>
                  <a:pt x="126" y="144"/>
                </a:lnTo>
                <a:lnTo>
                  <a:pt x="128" y="140"/>
                </a:lnTo>
                <a:lnTo>
                  <a:pt x="126" y="130"/>
                </a:lnTo>
                <a:lnTo>
                  <a:pt x="128" y="124"/>
                </a:lnTo>
                <a:lnTo>
                  <a:pt x="128" y="116"/>
                </a:lnTo>
                <a:lnTo>
                  <a:pt x="132" y="108"/>
                </a:lnTo>
                <a:lnTo>
                  <a:pt x="142" y="94"/>
                </a:lnTo>
                <a:lnTo>
                  <a:pt x="146" y="94"/>
                </a:lnTo>
                <a:lnTo>
                  <a:pt x="148" y="92"/>
                </a:lnTo>
                <a:lnTo>
                  <a:pt x="142" y="78"/>
                </a:lnTo>
                <a:lnTo>
                  <a:pt x="142" y="7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1295400" y="1327150"/>
            <a:ext cx="914400" cy="681038"/>
          </a:xfrm>
          <a:custGeom>
            <a:avLst/>
            <a:gdLst/>
            <a:ahLst/>
            <a:cxnLst>
              <a:cxn ang="0">
                <a:pos x="142" y="84"/>
              </a:cxn>
              <a:cxn ang="0">
                <a:pos x="142" y="68"/>
              </a:cxn>
              <a:cxn ang="0">
                <a:pos x="132" y="44"/>
              </a:cxn>
              <a:cxn ang="0">
                <a:pos x="144" y="40"/>
              </a:cxn>
              <a:cxn ang="0">
                <a:pos x="148" y="24"/>
              </a:cxn>
              <a:cxn ang="0">
                <a:pos x="142" y="4"/>
              </a:cxn>
              <a:cxn ang="0">
                <a:pos x="360" y="60"/>
              </a:cxn>
              <a:cxn ang="0">
                <a:pos x="458" y="96"/>
              </a:cxn>
              <a:cxn ang="0">
                <a:pos x="428" y="230"/>
              </a:cxn>
              <a:cxn ang="0">
                <a:pos x="412" y="304"/>
              </a:cxn>
              <a:cxn ang="0">
                <a:pos x="412" y="316"/>
              </a:cxn>
              <a:cxn ang="0">
                <a:pos x="410" y="332"/>
              </a:cxn>
              <a:cxn ang="0">
                <a:pos x="348" y="324"/>
              </a:cxn>
              <a:cxn ang="0">
                <a:pos x="278" y="312"/>
              </a:cxn>
              <a:cxn ang="0">
                <a:pos x="262" y="310"/>
              </a:cxn>
              <a:cxn ang="0">
                <a:pos x="246" y="310"/>
              </a:cxn>
              <a:cxn ang="0">
                <a:pos x="220" y="310"/>
              </a:cxn>
              <a:cxn ang="0">
                <a:pos x="198" y="312"/>
              </a:cxn>
              <a:cxn ang="0">
                <a:pos x="186" y="306"/>
              </a:cxn>
              <a:cxn ang="0">
                <a:pos x="168" y="308"/>
              </a:cxn>
              <a:cxn ang="0">
                <a:pos x="156" y="308"/>
              </a:cxn>
              <a:cxn ang="0">
                <a:pos x="146" y="298"/>
              </a:cxn>
              <a:cxn ang="0">
                <a:pos x="132" y="294"/>
              </a:cxn>
              <a:cxn ang="0">
                <a:pos x="112" y="292"/>
              </a:cxn>
              <a:cxn ang="0">
                <a:pos x="98" y="294"/>
              </a:cxn>
              <a:cxn ang="0">
                <a:pos x="78" y="292"/>
              </a:cxn>
              <a:cxn ang="0">
                <a:pos x="60" y="278"/>
              </a:cxn>
              <a:cxn ang="0">
                <a:pos x="64" y="262"/>
              </a:cxn>
              <a:cxn ang="0">
                <a:pos x="64" y="246"/>
              </a:cxn>
              <a:cxn ang="0">
                <a:pos x="52" y="228"/>
              </a:cxn>
              <a:cxn ang="0">
                <a:pos x="40" y="228"/>
              </a:cxn>
              <a:cxn ang="0">
                <a:pos x="8" y="210"/>
              </a:cxn>
              <a:cxn ang="0">
                <a:pos x="10" y="180"/>
              </a:cxn>
              <a:cxn ang="0">
                <a:pos x="16" y="188"/>
              </a:cxn>
              <a:cxn ang="0">
                <a:pos x="22" y="168"/>
              </a:cxn>
              <a:cxn ang="0">
                <a:pos x="10" y="152"/>
              </a:cxn>
              <a:cxn ang="0">
                <a:pos x="18" y="154"/>
              </a:cxn>
              <a:cxn ang="0">
                <a:pos x="18" y="140"/>
              </a:cxn>
              <a:cxn ang="0">
                <a:pos x="14" y="110"/>
              </a:cxn>
              <a:cxn ang="0">
                <a:pos x="10" y="62"/>
              </a:cxn>
              <a:cxn ang="0">
                <a:pos x="24" y="22"/>
              </a:cxn>
              <a:cxn ang="0">
                <a:pos x="110" y="74"/>
              </a:cxn>
              <a:cxn ang="0">
                <a:pos x="116" y="76"/>
              </a:cxn>
              <a:cxn ang="0">
                <a:pos x="110" y="98"/>
              </a:cxn>
              <a:cxn ang="0">
                <a:pos x="96" y="112"/>
              </a:cxn>
              <a:cxn ang="0">
                <a:pos x="98" y="128"/>
              </a:cxn>
              <a:cxn ang="0">
                <a:pos x="98" y="112"/>
              </a:cxn>
              <a:cxn ang="0">
                <a:pos x="124" y="92"/>
              </a:cxn>
              <a:cxn ang="0">
                <a:pos x="116" y="122"/>
              </a:cxn>
              <a:cxn ang="0">
                <a:pos x="114" y="136"/>
              </a:cxn>
              <a:cxn ang="0">
                <a:pos x="110" y="150"/>
              </a:cxn>
              <a:cxn ang="0">
                <a:pos x="110" y="136"/>
              </a:cxn>
              <a:cxn ang="0">
                <a:pos x="96" y="152"/>
              </a:cxn>
              <a:cxn ang="0">
                <a:pos x="94" y="140"/>
              </a:cxn>
              <a:cxn ang="0">
                <a:pos x="84" y="158"/>
              </a:cxn>
              <a:cxn ang="0">
                <a:pos x="108" y="154"/>
              </a:cxn>
              <a:cxn ang="0">
                <a:pos x="122" y="150"/>
              </a:cxn>
              <a:cxn ang="0">
                <a:pos x="128" y="140"/>
              </a:cxn>
              <a:cxn ang="0">
                <a:pos x="132" y="108"/>
              </a:cxn>
              <a:cxn ang="0">
                <a:pos x="142" y="78"/>
              </a:cxn>
            </a:cxnLst>
            <a:rect l="0" t="0" r="r" b="b"/>
            <a:pathLst>
              <a:path w="462" h="338">
                <a:moveTo>
                  <a:pt x="142" y="70"/>
                </a:moveTo>
                <a:lnTo>
                  <a:pt x="140" y="68"/>
                </a:lnTo>
                <a:lnTo>
                  <a:pt x="138" y="78"/>
                </a:lnTo>
                <a:lnTo>
                  <a:pt x="142" y="84"/>
                </a:lnTo>
                <a:lnTo>
                  <a:pt x="136" y="76"/>
                </a:lnTo>
                <a:lnTo>
                  <a:pt x="136" y="68"/>
                </a:lnTo>
                <a:lnTo>
                  <a:pt x="138" y="66"/>
                </a:lnTo>
                <a:lnTo>
                  <a:pt x="142" y="68"/>
                </a:lnTo>
                <a:lnTo>
                  <a:pt x="146" y="64"/>
                </a:lnTo>
                <a:lnTo>
                  <a:pt x="138" y="52"/>
                </a:lnTo>
                <a:lnTo>
                  <a:pt x="132" y="50"/>
                </a:lnTo>
                <a:lnTo>
                  <a:pt x="132" y="44"/>
                </a:lnTo>
                <a:lnTo>
                  <a:pt x="138" y="44"/>
                </a:lnTo>
                <a:lnTo>
                  <a:pt x="142" y="48"/>
                </a:lnTo>
                <a:lnTo>
                  <a:pt x="144" y="50"/>
                </a:lnTo>
                <a:lnTo>
                  <a:pt x="144" y="40"/>
                </a:lnTo>
                <a:lnTo>
                  <a:pt x="152" y="38"/>
                </a:lnTo>
                <a:lnTo>
                  <a:pt x="148" y="34"/>
                </a:lnTo>
                <a:lnTo>
                  <a:pt x="146" y="28"/>
                </a:lnTo>
                <a:lnTo>
                  <a:pt x="148" y="24"/>
                </a:lnTo>
                <a:lnTo>
                  <a:pt x="140" y="18"/>
                </a:lnTo>
                <a:lnTo>
                  <a:pt x="140" y="6"/>
                </a:lnTo>
                <a:lnTo>
                  <a:pt x="138" y="2"/>
                </a:lnTo>
                <a:lnTo>
                  <a:pt x="142" y="4"/>
                </a:lnTo>
                <a:lnTo>
                  <a:pt x="142" y="0"/>
                </a:lnTo>
                <a:lnTo>
                  <a:pt x="248" y="30"/>
                </a:lnTo>
                <a:lnTo>
                  <a:pt x="304" y="44"/>
                </a:lnTo>
                <a:lnTo>
                  <a:pt x="360" y="60"/>
                </a:lnTo>
                <a:lnTo>
                  <a:pt x="396" y="66"/>
                </a:lnTo>
                <a:lnTo>
                  <a:pt x="440" y="78"/>
                </a:lnTo>
                <a:lnTo>
                  <a:pt x="462" y="82"/>
                </a:lnTo>
                <a:lnTo>
                  <a:pt x="458" y="96"/>
                </a:lnTo>
                <a:lnTo>
                  <a:pt x="444" y="164"/>
                </a:lnTo>
                <a:lnTo>
                  <a:pt x="442" y="170"/>
                </a:lnTo>
                <a:lnTo>
                  <a:pt x="430" y="220"/>
                </a:lnTo>
                <a:lnTo>
                  <a:pt x="428" y="230"/>
                </a:lnTo>
                <a:lnTo>
                  <a:pt x="426" y="242"/>
                </a:lnTo>
                <a:lnTo>
                  <a:pt x="414" y="290"/>
                </a:lnTo>
                <a:lnTo>
                  <a:pt x="412" y="298"/>
                </a:lnTo>
                <a:lnTo>
                  <a:pt x="412" y="304"/>
                </a:lnTo>
                <a:lnTo>
                  <a:pt x="410" y="306"/>
                </a:lnTo>
                <a:lnTo>
                  <a:pt x="412" y="308"/>
                </a:lnTo>
                <a:lnTo>
                  <a:pt x="412" y="310"/>
                </a:lnTo>
                <a:lnTo>
                  <a:pt x="412" y="316"/>
                </a:lnTo>
                <a:lnTo>
                  <a:pt x="412" y="320"/>
                </a:lnTo>
                <a:lnTo>
                  <a:pt x="414" y="324"/>
                </a:lnTo>
                <a:lnTo>
                  <a:pt x="410" y="328"/>
                </a:lnTo>
                <a:lnTo>
                  <a:pt x="410" y="332"/>
                </a:lnTo>
                <a:lnTo>
                  <a:pt x="412" y="338"/>
                </a:lnTo>
                <a:lnTo>
                  <a:pt x="378" y="332"/>
                </a:lnTo>
                <a:lnTo>
                  <a:pt x="370" y="328"/>
                </a:lnTo>
                <a:lnTo>
                  <a:pt x="348" y="324"/>
                </a:lnTo>
                <a:lnTo>
                  <a:pt x="348" y="322"/>
                </a:lnTo>
                <a:lnTo>
                  <a:pt x="290" y="308"/>
                </a:lnTo>
                <a:lnTo>
                  <a:pt x="284" y="310"/>
                </a:lnTo>
                <a:lnTo>
                  <a:pt x="278" y="312"/>
                </a:lnTo>
                <a:lnTo>
                  <a:pt x="276" y="312"/>
                </a:lnTo>
                <a:lnTo>
                  <a:pt x="268" y="310"/>
                </a:lnTo>
                <a:lnTo>
                  <a:pt x="264" y="310"/>
                </a:lnTo>
                <a:lnTo>
                  <a:pt x="262" y="310"/>
                </a:lnTo>
                <a:lnTo>
                  <a:pt x="258" y="310"/>
                </a:lnTo>
                <a:lnTo>
                  <a:pt x="252" y="308"/>
                </a:lnTo>
                <a:lnTo>
                  <a:pt x="250" y="308"/>
                </a:lnTo>
                <a:lnTo>
                  <a:pt x="246" y="310"/>
                </a:lnTo>
                <a:lnTo>
                  <a:pt x="236" y="310"/>
                </a:lnTo>
                <a:lnTo>
                  <a:pt x="234" y="310"/>
                </a:lnTo>
                <a:lnTo>
                  <a:pt x="224" y="310"/>
                </a:lnTo>
                <a:lnTo>
                  <a:pt x="220" y="310"/>
                </a:lnTo>
                <a:lnTo>
                  <a:pt x="216" y="310"/>
                </a:lnTo>
                <a:lnTo>
                  <a:pt x="212" y="316"/>
                </a:lnTo>
                <a:lnTo>
                  <a:pt x="206" y="312"/>
                </a:lnTo>
                <a:lnTo>
                  <a:pt x="198" y="312"/>
                </a:lnTo>
                <a:lnTo>
                  <a:pt x="192" y="310"/>
                </a:lnTo>
                <a:lnTo>
                  <a:pt x="190" y="306"/>
                </a:lnTo>
                <a:lnTo>
                  <a:pt x="188" y="306"/>
                </a:lnTo>
                <a:lnTo>
                  <a:pt x="186" y="306"/>
                </a:lnTo>
                <a:lnTo>
                  <a:pt x="184" y="308"/>
                </a:lnTo>
                <a:lnTo>
                  <a:pt x="172" y="308"/>
                </a:lnTo>
                <a:lnTo>
                  <a:pt x="168" y="310"/>
                </a:lnTo>
                <a:lnTo>
                  <a:pt x="168" y="308"/>
                </a:lnTo>
                <a:lnTo>
                  <a:pt x="166" y="308"/>
                </a:lnTo>
                <a:lnTo>
                  <a:pt x="160" y="306"/>
                </a:lnTo>
                <a:lnTo>
                  <a:pt x="158" y="306"/>
                </a:lnTo>
                <a:lnTo>
                  <a:pt x="156" y="308"/>
                </a:lnTo>
                <a:lnTo>
                  <a:pt x="152" y="308"/>
                </a:lnTo>
                <a:lnTo>
                  <a:pt x="152" y="304"/>
                </a:lnTo>
                <a:lnTo>
                  <a:pt x="146" y="302"/>
                </a:lnTo>
                <a:lnTo>
                  <a:pt x="146" y="298"/>
                </a:lnTo>
                <a:lnTo>
                  <a:pt x="142" y="296"/>
                </a:lnTo>
                <a:lnTo>
                  <a:pt x="140" y="296"/>
                </a:lnTo>
                <a:lnTo>
                  <a:pt x="138" y="296"/>
                </a:lnTo>
                <a:lnTo>
                  <a:pt x="132" y="294"/>
                </a:lnTo>
                <a:lnTo>
                  <a:pt x="124" y="292"/>
                </a:lnTo>
                <a:lnTo>
                  <a:pt x="120" y="292"/>
                </a:lnTo>
                <a:lnTo>
                  <a:pt x="116" y="290"/>
                </a:lnTo>
                <a:lnTo>
                  <a:pt x="112" y="292"/>
                </a:lnTo>
                <a:lnTo>
                  <a:pt x="110" y="292"/>
                </a:lnTo>
                <a:lnTo>
                  <a:pt x="106" y="292"/>
                </a:lnTo>
                <a:lnTo>
                  <a:pt x="102" y="294"/>
                </a:lnTo>
                <a:lnTo>
                  <a:pt x="98" y="294"/>
                </a:lnTo>
                <a:lnTo>
                  <a:pt x="86" y="296"/>
                </a:lnTo>
                <a:lnTo>
                  <a:pt x="84" y="294"/>
                </a:lnTo>
                <a:lnTo>
                  <a:pt x="82" y="292"/>
                </a:lnTo>
                <a:lnTo>
                  <a:pt x="78" y="292"/>
                </a:lnTo>
                <a:lnTo>
                  <a:pt x="70" y="288"/>
                </a:lnTo>
                <a:lnTo>
                  <a:pt x="66" y="286"/>
                </a:lnTo>
                <a:lnTo>
                  <a:pt x="64" y="280"/>
                </a:lnTo>
                <a:lnTo>
                  <a:pt x="60" y="278"/>
                </a:lnTo>
                <a:lnTo>
                  <a:pt x="62" y="272"/>
                </a:lnTo>
                <a:lnTo>
                  <a:pt x="64" y="270"/>
                </a:lnTo>
                <a:lnTo>
                  <a:pt x="62" y="266"/>
                </a:lnTo>
                <a:lnTo>
                  <a:pt x="64" y="262"/>
                </a:lnTo>
                <a:lnTo>
                  <a:pt x="64" y="260"/>
                </a:lnTo>
                <a:lnTo>
                  <a:pt x="64" y="258"/>
                </a:lnTo>
                <a:lnTo>
                  <a:pt x="64" y="252"/>
                </a:lnTo>
                <a:lnTo>
                  <a:pt x="64" y="246"/>
                </a:lnTo>
                <a:lnTo>
                  <a:pt x="62" y="242"/>
                </a:lnTo>
                <a:lnTo>
                  <a:pt x="60" y="236"/>
                </a:lnTo>
                <a:lnTo>
                  <a:pt x="54" y="232"/>
                </a:lnTo>
                <a:lnTo>
                  <a:pt x="52" y="228"/>
                </a:lnTo>
                <a:lnTo>
                  <a:pt x="50" y="228"/>
                </a:lnTo>
                <a:lnTo>
                  <a:pt x="48" y="228"/>
                </a:lnTo>
                <a:lnTo>
                  <a:pt x="42" y="230"/>
                </a:lnTo>
                <a:lnTo>
                  <a:pt x="40" y="228"/>
                </a:lnTo>
                <a:lnTo>
                  <a:pt x="34" y="214"/>
                </a:lnTo>
                <a:lnTo>
                  <a:pt x="24" y="214"/>
                </a:lnTo>
                <a:lnTo>
                  <a:pt x="20" y="210"/>
                </a:lnTo>
                <a:lnTo>
                  <a:pt x="8" y="210"/>
                </a:lnTo>
                <a:lnTo>
                  <a:pt x="6" y="202"/>
                </a:lnTo>
                <a:lnTo>
                  <a:pt x="0" y="204"/>
                </a:lnTo>
                <a:lnTo>
                  <a:pt x="8" y="174"/>
                </a:lnTo>
                <a:lnTo>
                  <a:pt x="10" y="180"/>
                </a:lnTo>
                <a:lnTo>
                  <a:pt x="6" y="196"/>
                </a:lnTo>
                <a:lnTo>
                  <a:pt x="16" y="198"/>
                </a:lnTo>
                <a:lnTo>
                  <a:pt x="14" y="188"/>
                </a:lnTo>
                <a:lnTo>
                  <a:pt x="16" y="188"/>
                </a:lnTo>
                <a:lnTo>
                  <a:pt x="16" y="176"/>
                </a:lnTo>
                <a:lnTo>
                  <a:pt x="18" y="174"/>
                </a:lnTo>
                <a:lnTo>
                  <a:pt x="24" y="172"/>
                </a:lnTo>
                <a:lnTo>
                  <a:pt x="22" y="168"/>
                </a:lnTo>
                <a:lnTo>
                  <a:pt x="14" y="168"/>
                </a:lnTo>
                <a:lnTo>
                  <a:pt x="10" y="166"/>
                </a:lnTo>
                <a:lnTo>
                  <a:pt x="10" y="160"/>
                </a:lnTo>
                <a:lnTo>
                  <a:pt x="10" y="152"/>
                </a:lnTo>
                <a:lnTo>
                  <a:pt x="14" y="152"/>
                </a:lnTo>
                <a:lnTo>
                  <a:pt x="14" y="154"/>
                </a:lnTo>
                <a:lnTo>
                  <a:pt x="16" y="158"/>
                </a:lnTo>
                <a:lnTo>
                  <a:pt x="18" y="154"/>
                </a:lnTo>
                <a:lnTo>
                  <a:pt x="32" y="152"/>
                </a:lnTo>
                <a:lnTo>
                  <a:pt x="22" y="146"/>
                </a:lnTo>
                <a:lnTo>
                  <a:pt x="20" y="142"/>
                </a:lnTo>
                <a:lnTo>
                  <a:pt x="18" y="140"/>
                </a:lnTo>
                <a:lnTo>
                  <a:pt x="10" y="146"/>
                </a:lnTo>
                <a:lnTo>
                  <a:pt x="16" y="128"/>
                </a:lnTo>
                <a:lnTo>
                  <a:pt x="16" y="120"/>
                </a:lnTo>
                <a:lnTo>
                  <a:pt x="14" y="110"/>
                </a:lnTo>
                <a:lnTo>
                  <a:pt x="16" y="96"/>
                </a:lnTo>
                <a:lnTo>
                  <a:pt x="18" y="84"/>
                </a:lnTo>
                <a:lnTo>
                  <a:pt x="16" y="68"/>
                </a:lnTo>
                <a:lnTo>
                  <a:pt x="10" y="62"/>
                </a:lnTo>
                <a:lnTo>
                  <a:pt x="10" y="36"/>
                </a:lnTo>
                <a:lnTo>
                  <a:pt x="14" y="32"/>
                </a:lnTo>
                <a:lnTo>
                  <a:pt x="18" y="18"/>
                </a:lnTo>
                <a:lnTo>
                  <a:pt x="24" y="22"/>
                </a:lnTo>
                <a:lnTo>
                  <a:pt x="52" y="50"/>
                </a:lnTo>
                <a:lnTo>
                  <a:pt x="84" y="64"/>
                </a:lnTo>
                <a:lnTo>
                  <a:pt x="100" y="64"/>
                </a:lnTo>
                <a:lnTo>
                  <a:pt x="110" y="74"/>
                </a:lnTo>
                <a:lnTo>
                  <a:pt x="110" y="76"/>
                </a:lnTo>
                <a:lnTo>
                  <a:pt x="116" y="70"/>
                </a:lnTo>
                <a:lnTo>
                  <a:pt x="120" y="70"/>
                </a:lnTo>
                <a:lnTo>
                  <a:pt x="116" y="76"/>
                </a:lnTo>
                <a:lnTo>
                  <a:pt x="122" y="92"/>
                </a:lnTo>
                <a:lnTo>
                  <a:pt x="120" y="96"/>
                </a:lnTo>
                <a:lnTo>
                  <a:pt x="114" y="98"/>
                </a:lnTo>
                <a:lnTo>
                  <a:pt x="110" y="98"/>
                </a:lnTo>
                <a:lnTo>
                  <a:pt x="110" y="94"/>
                </a:lnTo>
                <a:lnTo>
                  <a:pt x="108" y="96"/>
                </a:lnTo>
                <a:lnTo>
                  <a:pt x="100" y="108"/>
                </a:lnTo>
                <a:lnTo>
                  <a:pt x="96" y="112"/>
                </a:lnTo>
                <a:lnTo>
                  <a:pt x="84" y="122"/>
                </a:lnTo>
                <a:lnTo>
                  <a:pt x="80" y="130"/>
                </a:lnTo>
                <a:lnTo>
                  <a:pt x="86" y="134"/>
                </a:lnTo>
                <a:lnTo>
                  <a:pt x="98" y="128"/>
                </a:lnTo>
                <a:lnTo>
                  <a:pt x="86" y="130"/>
                </a:lnTo>
                <a:lnTo>
                  <a:pt x="82" y="128"/>
                </a:lnTo>
                <a:lnTo>
                  <a:pt x="92" y="120"/>
                </a:lnTo>
                <a:lnTo>
                  <a:pt x="98" y="112"/>
                </a:lnTo>
                <a:lnTo>
                  <a:pt x="110" y="112"/>
                </a:lnTo>
                <a:lnTo>
                  <a:pt x="114" y="104"/>
                </a:lnTo>
                <a:lnTo>
                  <a:pt x="122" y="98"/>
                </a:lnTo>
                <a:lnTo>
                  <a:pt x="124" y="92"/>
                </a:lnTo>
                <a:lnTo>
                  <a:pt x="128" y="94"/>
                </a:lnTo>
                <a:lnTo>
                  <a:pt x="128" y="108"/>
                </a:lnTo>
                <a:lnTo>
                  <a:pt x="116" y="110"/>
                </a:lnTo>
                <a:lnTo>
                  <a:pt x="116" y="122"/>
                </a:lnTo>
                <a:lnTo>
                  <a:pt x="120" y="122"/>
                </a:lnTo>
                <a:lnTo>
                  <a:pt x="120" y="126"/>
                </a:lnTo>
                <a:lnTo>
                  <a:pt x="120" y="128"/>
                </a:lnTo>
                <a:lnTo>
                  <a:pt x="114" y="136"/>
                </a:lnTo>
                <a:lnTo>
                  <a:pt x="114" y="138"/>
                </a:lnTo>
                <a:lnTo>
                  <a:pt x="110" y="142"/>
                </a:lnTo>
                <a:lnTo>
                  <a:pt x="112" y="146"/>
                </a:lnTo>
                <a:lnTo>
                  <a:pt x="110" y="150"/>
                </a:lnTo>
                <a:lnTo>
                  <a:pt x="108" y="144"/>
                </a:lnTo>
                <a:lnTo>
                  <a:pt x="108" y="146"/>
                </a:lnTo>
                <a:lnTo>
                  <a:pt x="102" y="142"/>
                </a:lnTo>
                <a:lnTo>
                  <a:pt x="110" y="136"/>
                </a:lnTo>
                <a:lnTo>
                  <a:pt x="102" y="138"/>
                </a:lnTo>
                <a:lnTo>
                  <a:pt x="98" y="144"/>
                </a:lnTo>
                <a:lnTo>
                  <a:pt x="100" y="150"/>
                </a:lnTo>
                <a:lnTo>
                  <a:pt x="96" y="152"/>
                </a:lnTo>
                <a:lnTo>
                  <a:pt x="96" y="144"/>
                </a:lnTo>
                <a:lnTo>
                  <a:pt x="100" y="138"/>
                </a:lnTo>
                <a:lnTo>
                  <a:pt x="98" y="136"/>
                </a:lnTo>
                <a:lnTo>
                  <a:pt x="94" y="140"/>
                </a:lnTo>
                <a:lnTo>
                  <a:pt x="78" y="142"/>
                </a:lnTo>
                <a:lnTo>
                  <a:pt x="78" y="154"/>
                </a:lnTo>
                <a:lnTo>
                  <a:pt x="80" y="154"/>
                </a:lnTo>
                <a:lnTo>
                  <a:pt x="84" y="158"/>
                </a:lnTo>
                <a:lnTo>
                  <a:pt x="94" y="156"/>
                </a:lnTo>
                <a:lnTo>
                  <a:pt x="96" y="160"/>
                </a:lnTo>
                <a:lnTo>
                  <a:pt x="98" y="158"/>
                </a:lnTo>
                <a:lnTo>
                  <a:pt x="108" y="154"/>
                </a:lnTo>
                <a:lnTo>
                  <a:pt x="112" y="146"/>
                </a:lnTo>
                <a:lnTo>
                  <a:pt x="112" y="142"/>
                </a:lnTo>
                <a:lnTo>
                  <a:pt x="120" y="150"/>
                </a:lnTo>
                <a:lnTo>
                  <a:pt x="122" y="150"/>
                </a:lnTo>
                <a:lnTo>
                  <a:pt x="120" y="146"/>
                </a:lnTo>
                <a:lnTo>
                  <a:pt x="120" y="144"/>
                </a:lnTo>
                <a:lnTo>
                  <a:pt x="126" y="144"/>
                </a:lnTo>
                <a:lnTo>
                  <a:pt x="128" y="140"/>
                </a:lnTo>
                <a:lnTo>
                  <a:pt x="126" y="130"/>
                </a:lnTo>
                <a:lnTo>
                  <a:pt x="128" y="124"/>
                </a:lnTo>
                <a:lnTo>
                  <a:pt x="128" y="116"/>
                </a:lnTo>
                <a:lnTo>
                  <a:pt x="132" y="108"/>
                </a:lnTo>
                <a:lnTo>
                  <a:pt x="142" y="94"/>
                </a:lnTo>
                <a:lnTo>
                  <a:pt x="146" y="94"/>
                </a:lnTo>
                <a:lnTo>
                  <a:pt x="148" y="92"/>
                </a:lnTo>
                <a:lnTo>
                  <a:pt x="142" y="78"/>
                </a:lnTo>
                <a:lnTo>
                  <a:pt x="142" y="7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2286000" y="1516063"/>
            <a:ext cx="1389063" cy="906462"/>
          </a:xfrm>
          <a:custGeom>
            <a:avLst/>
            <a:gdLst/>
            <a:ahLst/>
            <a:cxnLst>
              <a:cxn ang="0">
                <a:pos x="214" y="424"/>
              </a:cxn>
              <a:cxn ang="0">
                <a:pos x="206" y="430"/>
              </a:cxn>
              <a:cxn ang="0">
                <a:pos x="190" y="426"/>
              </a:cxn>
              <a:cxn ang="0">
                <a:pos x="178" y="426"/>
              </a:cxn>
              <a:cxn ang="0">
                <a:pos x="166" y="424"/>
              </a:cxn>
              <a:cxn ang="0">
                <a:pos x="154" y="428"/>
              </a:cxn>
              <a:cxn ang="0">
                <a:pos x="136" y="424"/>
              </a:cxn>
              <a:cxn ang="0">
                <a:pos x="126" y="430"/>
              </a:cxn>
              <a:cxn ang="0">
                <a:pos x="118" y="416"/>
              </a:cxn>
              <a:cxn ang="0">
                <a:pos x="116" y="400"/>
              </a:cxn>
              <a:cxn ang="0">
                <a:pos x="102" y="392"/>
              </a:cxn>
              <a:cxn ang="0">
                <a:pos x="98" y="376"/>
              </a:cxn>
              <a:cxn ang="0">
                <a:pos x="98" y="364"/>
              </a:cxn>
              <a:cxn ang="0">
                <a:pos x="94" y="354"/>
              </a:cxn>
              <a:cxn ang="0">
                <a:pos x="86" y="332"/>
              </a:cxn>
              <a:cxn ang="0">
                <a:pos x="86" y="322"/>
              </a:cxn>
              <a:cxn ang="0">
                <a:pos x="84" y="310"/>
              </a:cxn>
              <a:cxn ang="0">
                <a:pos x="78" y="306"/>
              </a:cxn>
              <a:cxn ang="0">
                <a:pos x="70" y="316"/>
              </a:cxn>
              <a:cxn ang="0">
                <a:pos x="62" y="320"/>
              </a:cxn>
              <a:cxn ang="0">
                <a:pos x="50" y="316"/>
              </a:cxn>
              <a:cxn ang="0">
                <a:pos x="46" y="308"/>
              </a:cxn>
              <a:cxn ang="0">
                <a:pos x="48" y="298"/>
              </a:cxn>
              <a:cxn ang="0">
                <a:pos x="54" y="288"/>
              </a:cxn>
              <a:cxn ang="0">
                <a:pos x="60" y="278"/>
              </a:cxn>
              <a:cxn ang="0">
                <a:pos x="56" y="270"/>
              </a:cxn>
              <a:cxn ang="0">
                <a:pos x="60" y="260"/>
              </a:cxn>
              <a:cxn ang="0">
                <a:pos x="66" y="242"/>
              </a:cxn>
              <a:cxn ang="0">
                <a:pos x="76" y="224"/>
              </a:cxn>
              <a:cxn ang="0">
                <a:pos x="64" y="218"/>
              </a:cxn>
              <a:cxn ang="0">
                <a:pos x="56" y="210"/>
              </a:cxn>
              <a:cxn ang="0">
                <a:pos x="50" y="204"/>
              </a:cxn>
              <a:cxn ang="0">
                <a:pos x="42" y="194"/>
              </a:cxn>
              <a:cxn ang="0">
                <a:pos x="38" y="184"/>
              </a:cxn>
              <a:cxn ang="0">
                <a:pos x="26" y="164"/>
              </a:cxn>
              <a:cxn ang="0">
                <a:pos x="18" y="154"/>
              </a:cxn>
              <a:cxn ang="0">
                <a:pos x="10" y="140"/>
              </a:cxn>
              <a:cxn ang="0">
                <a:pos x="10" y="134"/>
              </a:cxn>
              <a:cxn ang="0">
                <a:pos x="10" y="120"/>
              </a:cxn>
              <a:cxn ang="0">
                <a:pos x="6" y="104"/>
              </a:cxn>
              <a:cxn ang="0">
                <a:pos x="0" y="90"/>
              </a:cxn>
              <a:cxn ang="0">
                <a:pos x="92" y="16"/>
              </a:cxn>
              <a:cxn ang="0">
                <a:pos x="388" y="66"/>
              </a:cxn>
              <a:cxn ang="0">
                <a:pos x="702" y="104"/>
              </a:cxn>
              <a:cxn ang="0">
                <a:pos x="690" y="246"/>
              </a:cxn>
              <a:cxn ang="0">
                <a:pos x="678" y="374"/>
              </a:cxn>
              <a:cxn ang="0">
                <a:pos x="610" y="442"/>
              </a:cxn>
              <a:cxn ang="0">
                <a:pos x="394" y="420"/>
              </a:cxn>
              <a:cxn ang="0">
                <a:pos x="246" y="396"/>
              </a:cxn>
              <a:cxn ang="0">
                <a:pos x="234" y="436"/>
              </a:cxn>
              <a:cxn ang="0">
                <a:pos x="230" y="426"/>
              </a:cxn>
              <a:cxn ang="0">
                <a:pos x="222" y="414"/>
              </a:cxn>
            </a:cxnLst>
            <a:rect l="0" t="0" r="r" b="b"/>
            <a:pathLst>
              <a:path w="702" h="450">
                <a:moveTo>
                  <a:pt x="216" y="416"/>
                </a:moveTo>
                <a:lnTo>
                  <a:pt x="216" y="420"/>
                </a:lnTo>
                <a:lnTo>
                  <a:pt x="216" y="422"/>
                </a:lnTo>
                <a:lnTo>
                  <a:pt x="216" y="424"/>
                </a:lnTo>
                <a:lnTo>
                  <a:pt x="214" y="424"/>
                </a:lnTo>
                <a:lnTo>
                  <a:pt x="212" y="426"/>
                </a:lnTo>
                <a:lnTo>
                  <a:pt x="214" y="430"/>
                </a:lnTo>
                <a:lnTo>
                  <a:pt x="214" y="434"/>
                </a:lnTo>
                <a:lnTo>
                  <a:pt x="208" y="430"/>
                </a:lnTo>
                <a:lnTo>
                  <a:pt x="206" y="430"/>
                </a:lnTo>
                <a:lnTo>
                  <a:pt x="202" y="428"/>
                </a:lnTo>
                <a:lnTo>
                  <a:pt x="200" y="430"/>
                </a:lnTo>
                <a:lnTo>
                  <a:pt x="196" y="430"/>
                </a:lnTo>
                <a:lnTo>
                  <a:pt x="192" y="430"/>
                </a:lnTo>
                <a:lnTo>
                  <a:pt x="190" y="426"/>
                </a:lnTo>
                <a:lnTo>
                  <a:pt x="186" y="426"/>
                </a:lnTo>
                <a:lnTo>
                  <a:pt x="184" y="428"/>
                </a:lnTo>
                <a:lnTo>
                  <a:pt x="182" y="426"/>
                </a:lnTo>
                <a:lnTo>
                  <a:pt x="178" y="428"/>
                </a:lnTo>
                <a:lnTo>
                  <a:pt x="178" y="426"/>
                </a:lnTo>
                <a:lnTo>
                  <a:pt x="174" y="426"/>
                </a:lnTo>
                <a:lnTo>
                  <a:pt x="170" y="424"/>
                </a:lnTo>
                <a:lnTo>
                  <a:pt x="168" y="424"/>
                </a:lnTo>
                <a:lnTo>
                  <a:pt x="168" y="422"/>
                </a:lnTo>
                <a:lnTo>
                  <a:pt x="166" y="424"/>
                </a:lnTo>
                <a:lnTo>
                  <a:pt x="160" y="424"/>
                </a:lnTo>
                <a:lnTo>
                  <a:pt x="160" y="426"/>
                </a:lnTo>
                <a:lnTo>
                  <a:pt x="158" y="430"/>
                </a:lnTo>
                <a:lnTo>
                  <a:pt x="154" y="430"/>
                </a:lnTo>
                <a:lnTo>
                  <a:pt x="154" y="428"/>
                </a:lnTo>
                <a:lnTo>
                  <a:pt x="148" y="428"/>
                </a:lnTo>
                <a:lnTo>
                  <a:pt x="146" y="426"/>
                </a:lnTo>
                <a:lnTo>
                  <a:pt x="142" y="424"/>
                </a:lnTo>
                <a:lnTo>
                  <a:pt x="138" y="422"/>
                </a:lnTo>
                <a:lnTo>
                  <a:pt x="136" y="424"/>
                </a:lnTo>
                <a:lnTo>
                  <a:pt x="132" y="424"/>
                </a:lnTo>
                <a:lnTo>
                  <a:pt x="130" y="428"/>
                </a:lnTo>
                <a:lnTo>
                  <a:pt x="130" y="430"/>
                </a:lnTo>
                <a:lnTo>
                  <a:pt x="128" y="434"/>
                </a:lnTo>
                <a:lnTo>
                  <a:pt x="126" y="430"/>
                </a:lnTo>
                <a:lnTo>
                  <a:pt x="126" y="428"/>
                </a:lnTo>
                <a:lnTo>
                  <a:pt x="122" y="428"/>
                </a:lnTo>
                <a:lnTo>
                  <a:pt x="118" y="424"/>
                </a:lnTo>
                <a:lnTo>
                  <a:pt x="118" y="420"/>
                </a:lnTo>
                <a:lnTo>
                  <a:pt x="118" y="416"/>
                </a:lnTo>
                <a:lnTo>
                  <a:pt x="118" y="414"/>
                </a:lnTo>
                <a:lnTo>
                  <a:pt x="116" y="410"/>
                </a:lnTo>
                <a:lnTo>
                  <a:pt x="118" y="408"/>
                </a:lnTo>
                <a:lnTo>
                  <a:pt x="118" y="404"/>
                </a:lnTo>
                <a:lnTo>
                  <a:pt x="116" y="400"/>
                </a:lnTo>
                <a:lnTo>
                  <a:pt x="116" y="398"/>
                </a:lnTo>
                <a:lnTo>
                  <a:pt x="116" y="396"/>
                </a:lnTo>
                <a:lnTo>
                  <a:pt x="110" y="390"/>
                </a:lnTo>
                <a:lnTo>
                  <a:pt x="106" y="392"/>
                </a:lnTo>
                <a:lnTo>
                  <a:pt x="102" y="392"/>
                </a:lnTo>
                <a:lnTo>
                  <a:pt x="102" y="390"/>
                </a:lnTo>
                <a:lnTo>
                  <a:pt x="100" y="388"/>
                </a:lnTo>
                <a:lnTo>
                  <a:pt x="98" y="384"/>
                </a:lnTo>
                <a:lnTo>
                  <a:pt x="96" y="378"/>
                </a:lnTo>
                <a:lnTo>
                  <a:pt x="98" y="376"/>
                </a:lnTo>
                <a:lnTo>
                  <a:pt x="100" y="376"/>
                </a:lnTo>
                <a:lnTo>
                  <a:pt x="100" y="370"/>
                </a:lnTo>
                <a:lnTo>
                  <a:pt x="100" y="368"/>
                </a:lnTo>
                <a:lnTo>
                  <a:pt x="98" y="366"/>
                </a:lnTo>
                <a:lnTo>
                  <a:pt x="98" y="364"/>
                </a:lnTo>
                <a:lnTo>
                  <a:pt x="98" y="362"/>
                </a:lnTo>
                <a:lnTo>
                  <a:pt x="96" y="362"/>
                </a:lnTo>
                <a:lnTo>
                  <a:pt x="96" y="360"/>
                </a:lnTo>
                <a:lnTo>
                  <a:pt x="94" y="358"/>
                </a:lnTo>
                <a:lnTo>
                  <a:pt x="94" y="354"/>
                </a:lnTo>
                <a:lnTo>
                  <a:pt x="92" y="352"/>
                </a:lnTo>
                <a:lnTo>
                  <a:pt x="92" y="346"/>
                </a:lnTo>
                <a:lnTo>
                  <a:pt x="90" y="340"/>
                </a:lnTo>
                <a:lnTo>
                  <a:pt x="90" y="336"/>
                </a:lnTo>
                <a:lnTo>
                  <a:pt x="86" y="332"/>
                </a:lnTo>
                <a:lnTo>
                  <a:pt x="86" y="330"/>
                </a:lnTo>
                <a:lnTo>
                  <a:pt x="90" y="328"/>
                </a:lnTo>
                <a:lnTo>
                  <a:pt x="90" y="324"/>
                </a:lnTo>
                <a:lnTo>
                  <a:pt x="90" y="322"/>
                </a:lnTo>
                <a:lnTo>
                  <a:pt x="86" y="322"/>
                </a:lnTo>
                <a:lnTo>
                  <a:pt x="90" y="318"/>
                </a:lnTo>
                <a:lnTo>
                  <a:pt x="90" y="316"/>
                </a:lnTo>
                <a:lnTo>
                  <a:pt x="86" y="316"/>
                </a:lnTo>
                <a:lnTo>
                  <a:pt x="84" y="314"/>
                </a:lnTo>
                <a:lnTo>
                  <a:pt x="84" y="310"/>
                </a:lnTo>
                <a:lnTo>
                  <a:pt x="82" y="310"/>
                </a:lnTo>
                <a:lnTo>
                  <a:pt x="82" y="308"/>
                </a:lnTo>
                <a:lnTo>
                  <a:pt x="80" y="308"/>
                </a:lnTo>
                <a:lnTo>
                  <a:pt x="80" y="306"/>
                </a:lnTo>
                <a:lnTo>
                  <a:pt x="78" y="306"/>
                </a:lnTo>
                <a:lnTo>
                  <a:pt x="78" y="308"/>
                </a:lnTo>
                <a:lnTo>
                  <a:pt x="78" y="310"/>
                </a:lnTo>
                <a:lnTo>
                  <a:pt x="76" y="310"/>
                </a:lnTo>
                <a:lnTo>
                  <a:pt x="72" y="314"/>
                </a:lnTo>
                <a:lnTo>
                  <a:pt x="70" y="316"/>
                </a:lnTo>
                <a:lnTo>
                  <a:pt x="68" y="316"/>
                </a:lnTo>
                <a:lnTo>
                  <a:pt x="66" y="318"/>
                </a:lnTo>
                <a:lnTo>
                  <a:pt x="64" y="318"/>
                </a:lnTo>
                <a:lnTo>
                  <a:pt x="62" y="316"/>
                </a:lnTo>
                <a:lnTo>
                  <a:pt x="62" y="320"/>
                </a:lnTo>
                <a:lnTo>
                  <a:pt x="60" y="320"/>
                </a:lnTo>
                <a:lnTo>
                  <a:pt x="54" y="322"/>
                </a:lnTo>
                <a:lnTo>
                  <a:pt x="52" y="320"/>
                </a:lnTo>
                <a:lnTo>
                  <a:pt x="50" y="318"/>
                </a:lnTo>
                <a:lnTo>
                  <a:pt x="50" y="316"/>
                </a:lnTo>
                <a:lnTo>
                  <a:pt x="50" y="314"/>
                </a:lnTo>
                <a:lnTo>
                  <a:pt x="48" y="314"/>
                </a:lnTo>
                <a:lnTo>
                  <a:pt x="46" y="310"/>
                </a:lnTo>
                <a:lnTo>
                  <a:pt x="42" y="310"/>
                </a:lnTo>
                <a:lnTo>
                  <a:pt x="46" y="308"/>
                </a:lnTo>
                <a:lnTo>
                  <a:pt x="42" y="306"/>
                </a:lnTo>
                <a:lnTo>
                  <a:pt x="48" y="304"/>
                </a:lnTo>
                <a:lnTo>
                  <a:pt x="48" y="302"/>
                </a:lnTo>
                <a:lnTo>
                  <a:pt x="50" y="300"/>
                </a:lnTo>
                <a:lnTo>
                  <a:pt x="48" y="298"/>
                </a:lnTo>
                <a:lnTo>
                  <a:pt x="48" y="294"/>
                </a:lnTo>
                <a:lnTo>
                  <a:pt x="46" y="292"/>
                </a:lnTo>
                <a:lnTo>
                  <a:pt x="50" y="290"/>
                </a:lnTo>
                <a:lnTo>
                  <a:pt x="52" y="288"/>
                </a:lnTo>
                <a:lnTo>
                  <a:pt x="54" y="288"/>
                </a:lnTo>
                <a:lnTo>
                  <a:pt x="56" y="288"/>
                </a:lnTo>
                <a:lnTo>
                  <a:pt x="60" y="286"/>
                </a:lnTo>
                <a:lnTo>
                  <a:pt x="56" y="284"/>
                </a:lnTo>
                <a:lnTo>
                  <a:pt x="56" y="282"/>
                </a:lnTo>
                <a:lnTo>
                  <a:pt x="60" y="278"/>
                </a:lnTo>
                <a:lnTo>
                  <a:pt x="60" y="276"/>
                </a:lnTo>
                <a:lnTo>
                  <a:pt x="54" y="274"/>
                </a:lnTo>
                <a:lnTo>
                  <a:pt x="56" y="274"/>
                </a:lnTo>
                <a:lnTo>
                  <a:pt x="54" y="272"/>
                </a:lnTo>
                <a:lnTo>
                  <a:pt x="56" y="270"/>
                </a:lnTo>
                <a:lnTo>
                  <a:pt x="60" y="268"/>
                </a:lnTo>
                <a:lnTo>
                  <a:pt x="56" y="264"/>
                </a:lnTo>
                <a:lnTo>
                  <a:pt x="54" y="262"/>
                </a:lnTo>
                <a:lnTo>
                  <a:pt x="56" y="260"/>
                </a:lnTo>
                <a:lnTo>
                  <a:pt x="60" y="260"/>
                </a:lnTo>
                <a:lnTo>
                  <a:pt x="62" y="260"/>
                </a:lnTo>
                <a:lnTo>
                  <a:pt x="62" y="256"/>
                </a:lnTo>
                <a:lnTo>
                  <a:pt x="60" y="254"/>
                </a:lnTo>
                <a:lnTo>
                  <a:pt x="64" y="252"/>
                </a:lnTo>
                <a:lnTo>
                  <a:pt x="66" y="242"/>
                </a:lnTo>
                <a:lnTo>
                  <a:pt x="68" y="240"/>
                </a:lnTo>
                <a:lnTo>
                  <a:pt x="68" y="232"/>
                </a:lnTo>
                <a:lnTo>
                  <a:pt x="70" y="232"/>
                </a:lnTo>
                <a:lnTo>
                  <a:pt x="72" y="226"/>
                </a:lnTo>
                <a:lnTo>
                  <a:pt x="76" y="224"/>
                </a:lnTo>
                <a:lnTo>
                  <a:pt x="76" y="222"/>
                </a:lnTo>
                <a:lnTo>
                  <a:pt x="72" y="218"/>
                </a:lnTo>
                <a:lnTo>
                  <a:pt x="68" y="218"/>
                </a:lnTo>
                <a:lnTo>
                  <a:pt x="66" y="222"/>
                </a:lnTo>
                <a:lnTo>
                  <a:pt x="64" y="218"/>
                </a:lnTo>
                <a:lnTo>
                  <a:pt x="60" y="218"/>
                </a:lnTo>
                <a:lnTo>
                  <a:pt x="56" y="216"/>
                </a:lnTo>
                <a:lnTo>
                  <a:pt x="56" y="214"/>
                </a:lnTo>
                <a:lnTo>
                  <a:pt x="60" y="214"/>
                </a:lnTo>
                <a:lnTo>
                  <a:pt x="56" y="210"/>
                </a:lnTo>
                <a:lnTo>
                  <a:pt x="54" y="210"/>
                </a:lnTo>
                <a:lnTo>
                  <a:pt x="52" y="212"/>
                </a:lnTo>
                <a:lnTo>
                  <a:pt x="50" y="212"/>
                </a:lnTo>
                <a:lnTo>
                  <a:pt x="50" y="208"/>
                </a:lnTo>
                <a:lnTo>
                  <a:pt x="50" y="204"/>
                </a:lnTo>
                <a:lnTo>
                  <a:pt x="48" y="204"/>
                </a:lnTo>
                <a:lnTo>
                  <a:pt x="46" y="202"/>
                </a:lnTo>
                <a:lnTo>
                  <a:pt x="42" y="200"/>
                </a:lnTo>
                <a:lnTo>
                  <a:pt x="42" y="196"/>
                </a:lnTo>
                <a:lnTo>
                  <a:pt x="42" y="194"/>
                </a:lnTo>
                <a:lnTo>
                  <a:pt x="46" y="192"/>
                </a:lnTo>
                <a:lnTo>
                  <a:pt x="42" y="188"/>
                </a:lnTo>
                <a:lnTo>
                  <a:pt x="40" y="186"/>
                </a:lnTo>
                <a:lnTo>
                  <a:pt x="38" y="186"/>
                </a:lnTo>
                <a:lnTo>
                  <a:pt x="38" y="184"/>
                </a:lnTo>
                <a:lnTo>
                  <a:pt x="38" y="180"/>
                </a:lnTo>
                <a:lnTo>
                  <a:pt x="36" y="176"/>
                </a:lnTo>
                <a:lnTo>
                  <a:pt x="34" y="172"/>
                </a:lnTo>
                <a:lnTo>
                  <a:pt x="34" y="170"/>
                </a:lnTo>
                <a:lnTo>
                  <a:pt x="26" y="164"/>
                </a:lnTo>
                <a:lnTo>
                  <a:pt x="26" y="158"/>
                </a:lnTo>
                <a:lnTo>
                  <a:pt x="26" y="156"/>
                </a:lnTo>
                <a:lnTo>
                  <a:pt x="22" y="156"/>
                </a:lnTo>
                <a:lnTo>
                  <a:pt x="22" y="154"/>
                </a:lnTo>
                <a:lnTo>
                  <a:pt x="18" y="154"/>
                </a:lnTo>
                <a:lnTo>
                  <a:pt x="18" y="152"/>
                </a:lnTo>
                <a:lnTo>
                  <a:pt x="16" y="148"/>
                </a:lnTo>
                <a:lnTo>
                  <a:pt x="12" y="146"/>
                </a:lnTo>
                <a:lnTo>
                  <a:pt x="10" y="142"/>
                </a:lnTo>
                <a:lnTo>
                  <a:pt x="10" y="140"/>
                </a:lnTo>
                <a:lnTo>
                  <a:pt x="6" y="138"/>
                </a:lnTo>
                <a:lnTo>
                  <a:pt x="6" y="136"/>
                </a:lnTo>
                <a:lnTo>
                  <a:pt x="10" y="138"/>
                </a:lnTo>
                <a:lnTo>
                  <a:pt x="12" y="136"/>
                </a:lnTo>
                <a:lnTo>
                  <a:pt x="10" y="134"/>
                </a:lnTo>
                <a:lnTo>
                  <a:pt x="10" y="132"/>
                </a:lnTo>
                <a:lnTo>
                  <a:pt x="8" y="128"/>
                </a:lnTo>
                <a:lnTo>
                  <a:pt x="12" y="124"/>
                </a:lnTo>
                <a:lnTo>
                  <a:pt x="12" y="122"/>
                </a:lnTo>
                <a:lnTo>
                  <a:pt x="10" y="120"/>
                </a:lnTo>
                <a:lnTo>
                  <a:pt x="10" y="116"/>
                </a:lnTo>
                <a:lnTo>
                  <a:pt x="8" y="112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6" y="102"/>
                </a:lnTo>
                <a:lnTo>
                  <a:pt x="4" y="102"/>
                </a:lnTo>
                <a:lnTo>
                  <a:pt x="4" y="100"/>
                </a:lnTo>
                <a:lnTo>
                  <a:pt x="2" y="92"/>
                </a:lnTo>
                <a:lnTo>
                  <a:pt x="0" y="90"/>
                </a:lnTo>
                <a:lnTo>
                  <a:pt x="0" y="88"/>
                </a:lnTo>
                <a:lnTo>
                  <a:pt x="2" y="66"/>
                </a:lnTo>
                <a:lnTo>
                  <a:pt x="8" y="44"/>
                </a:lnTo>
                <a:lnTo>
                  <a:pt x="16" y="0"/>
                </a:lnTo>
                <a:lnTo>
                  <a:pt x="92" y="16"/>
                </a:lnTo>
                <a:lnTo>
                  <a:pt x="130" y="22"/>
                </a:lnTo>
                <a:lnTo>
                  <a:pt x="236" y="44"/>
                </a:lnTo>
                <a:lnTo>
                  <a:pt x="288" y="52"/>
                </a:lnTo>
                <a:lnTo>
                  <a:pt x="318" y="58"/>
                </a:lnTo>
                <a:lnTo>
                  <a:pt x="388" y="66"/>
                </a:lnTo>
                <a:lnTo>
                  <a:pt x="460" y="78"/>
                </a:lnTo>
                <a:lnTo>
                  <a:pt x="522" y="86"/>
                </a:lnTo>
                <a:lnTo>
                  <a:pt x="582" y="92"/>
                </a:lnTo>
                <a:lnTo>
                  <a:pt x="644" y="100"/>
                </a:lnTo>
                <a:lnTo>
                  <a:pt x="702" y="104"/>
                </a:lnTo>
                <a:lnTo>
                  <a:pt x="700" y="134"/>
                </a:lnTo>
                <a:lnTo>
                  <a:pt x="698" y="156"/>
                </a:lnTo>
                <a:lnTo>
                  <a:pt x="694" y="188"/>
                </a:lnTo>
                <a:lnTo>
                  <a:pt x="690" y="242"/>
                </a:lnTo>
                <a:lnTo>
                  <a:pt x="690" y="246"/>
                </a:lnTo>
                <a:lnTo>
                  <a:pt x="686" y="306"/>
                </a:lnTo>
                <a:lnTo>
                  <a:pt x="684" y="316"/>
                </a:lnTo>
                <a:lnTo>
                  <a:pt x="682" y="338"/>
                </a:lnTo>
                <a:lnTo>
                  <a:pt x="678" y="368"/>
                </a:lnTo>
                <a:lnTo>
                  <a:pt x="678" y="374"/>
                </a:lnTo>
                <a:lnTo>
                  <a:pt x="674" y="430"/>
                </a:lnTo>
                <a:lnTo>
                  <a:pt x="674" y="450"/>
                </a:lnTo>
                <a:lnTo>
                  <a:pt x="672" y="450"/>
                </a:lnTo>
                <a:lnTo>
                  <a:pt x="612" y="444"/>
                </a:lnTo>
                <a:lnTo>
                  <a:pt x="610" y="442"/>
                </a:lnTo>
                <a:lnTo>
                  <a:pt x="552" y="438"/>
                </a:lnTo>
                <a:lnTo>
                  <a:pt x="538" y="436"/>
                </a:lnTo>
                <a:lnTo>
                  <a:pt x="436" y="424"/>
                </a:lnTo>
                <a:lnTo>
                  <a:pt x="416" y="422"/>
                </a:lnTo>
                <a:lnTo>
                  <a:pt x="394" y="420"/>
                </a:lnTo>
                <a:lnTo>
                  <a:pt x="322" y="408"/>
                </a:lnTo>
                <a:lnTo>
                  <a:pt x="310" y="406"/>
                </a:lnTo>
                <a:lnTo>
                  <a:pt x="284" y="404"/>
                </a:lnTo>
                <a:lnTo>
                  <a:pt x="282" y="404"/>
                </a:lnTo>
                <a:lnTo>
                  <a:pt x="246" y="396"/>
                </a:lnTo>
                <a:lnTo>
                  <a:pt x="242" y="426"/>
                </a:lnTo>
                <a:lnTo>
                  <a:pt x="238" y="442"/>
                </a:lnTo>
                <a:lnTo>
                  <a:pt x="236" y="440"/>
                </a:lnTo>
                <a:lnTo>
                  <a:pt x="234" y="438"/>
                </a:lnTo>
                <a:lnTo>
                  <a:pt x="234" y="436"/>
                </a:lnTo>
                <a:lnTo>
                  <a:pt x="232" y="436"/>
                </a:lnTo>
                <a:lnTo>
                  <a:pt x="232" y="434"/>
                </a:lnTo>
                <a:lnTo>
                  <a:pt x="230" y="430"/>
                </a:lnTo>
                <a:lnTo>
                  <a:pt x="230" y="428"/>
                </a:lnTo>
                <a:lnTo>
                  <a:pt x="230" y="426"/>
                </a:lnTo>
                <a:lnTo>
                  <a:pt x="228" y="426"/>
                </a:lnTo>
                <a:lnTo>
                  <a:pt x="228" y="422"/>
                </a:lnTo>
                <a:lnTo>
                  <a:pt x="224" y="420"/>
                </a:lnTo>
                <a:lnTo>
                  <a:pt x="224" y="416"/>
                </a:lnTo>
                <a:lnTo>
                  <a:pt x="222" y="414"/>
                </a:lnTo>
                <a:lnTo>
                  <a:pt x="220" y="420"/>
                </a:lnTo>
                <a:lnTo>
                  <a:pt x="218" y="416"/>
                </a:lnTo>
                <a:lnTo>
                  <a:pt x="216" y="416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2286000" y="1516063"/>
            <a:ext cx="1389063" cy="906462"/>
          </a:xfrm>
          <a:custGeom>
            <a:avLst/>
            <a:gdLst/>
            <a:ahLst/>
            <a:cxnLst>
              <a:cxn ang="0">
                <a:pos x="214" y="424"/>
              </a:cxn>
              <a:cxn ang="0">
                <a:pos x="206" y="430"/>
              </a:cxn>
              <a:cxn ang="0">
                <a:pos x="190" y="426"/>
              </a:cxn>
              <a:cxn ang="0">
                <a:pos x="178" y="426"/>
              </a:cxn>
              <a:cxn ang="0">
                <a:pos x="166" y="424"/>
              </a:cxn>
              <a:cxn ang="0">
                <a:pos x="154" y="428"/>
              </a:cxn>
              <a:cxn ang="0">
                <a:pos x="136" y="424"/>
              </a:cxn>
              <a:cxn ang="0">
                <a:pos x="126" y="430"/>
              </a:cxn>
              <a:cxn ang="0">
                <a:pos x="118" y="416"/>
              </a:cxn>
              <a:cxn ang="0">
                <a:pos x="116" y="400"/>
              </a:cxn>
              <a:cxn ang="0">
                <a:pos x="102" y="392"/>
              </a:cxn>
              <a:cxn ang="0">
                <a:pos x="98" y="376"/>
              </a:cxn>
              <a:cxn ang="0">
                <a:pos x="98" y="364"/>
              </a:cxn>
              <a:cxn ang="0">
                <a:pos x="94" y="354"/>
              </a:cxn>
              <a:cxn ang="0">
                <a:pos x="86" y="332"/>
              </a:cxn>
              <a:cxn ang="0">
                <a:pos x="86" y="322"/>
              </a:cxn>
              <a:cxn ang="0">
                <a:pos x="84" y="310"/>
              </a:cxn>
              <a:cxn ang="0">
                <a:pos x="78" y="306"/>
              </a:cxn>
              <a:cxn ang="0">
                <a:pos x="70" y="316"/>
              </a:cxn>
              <a:cxn ang="0">
                <a:pos x="62" y="320"/>
              </a:cxn>
              <a:cxn ang="0">
                <a:pos x="50" y="316"/>
              </a:cxn>
              <a:cxn ang="0">
                <a:pos x="46" y="308"/>
              </a:cxn>
              <a:cxn ang="0">
                <a:pos x="48" y="298"/>
              </a:cxn>
              <a:cxn ang="0">
                <a:pos x="54" y="288"/>
              </a:cxn>
              <a:cxn ang="0">
                <a:pos x="60" y="278"/>
              </a:cxn>
              <a:cxn ang="0">
                <a:pos x="56" y="270"/>
              </a:cxn>
              <a:cxn ang="0">
                <a:pos x="60" y="260"/>
              </a:cxn>
              <a:cxn ang="0">
                <a:pos x="66" y="242"/>
              </a:cxn>
              <a:cxn ang="0">
                <a:pos x="76" y="224"/>
              </a:cxn>
              <a:cxn ang="0">
                <a:pos x="64" y="218"/>
              </a:cxn>
              <a:cxn ang="0">
                <a:pos x="56" y="210"/>
              </a:cxn>
              <a:cxn ang="0">
                <a:pos x="50" y="204"/>
              </a:cxn>
              <a:cxn ang="0">
                <a:pos x="42" y="194"/>
              </a:cxn>
              <a:cxn ang="0">
                <a:pos x="38" y="184"/>
              </a:cxn>
              <a:cxn ang="0">
                <a:pos x="26" y="164"/>
              </a:cxn>
              <a:cxn ang="0">
                <a:pos x="18" y="154"/>
              </a:cxn>
              <a:cxn ang="0">
                <a:pos x="10" y="140"/>
              </a:cxn>
              <a:cxn ang="0">
                <a:pos x="10" y="134"/>
              </a:cxn>
              <a:cxn ang="0">
                <a:pos x="10" y="120"/>
              </a:cxn>
              <a:cxn ang="0">
                <a:pos x="6" y="104"/>
              </a:cxn>
              <a:cxn ang="0">
                <a:pos x="0" y="90"/>
              </a:cxn>
              <a:cxn ang="0">
                <a:pos x="92" y="16"/>
              </a:cxn>
              <a:cxn ang="0">
                <a:pos x="388" y="66"/>
              </a:cxn>
              <a:cxn ang="0">
                <a:pos x="702" y="104"/>
              </a:cxn>
              <a:cxn ang="0">
                <a:pos x="690" y="246"/>
              </a:cxn>
              <a:cxn ang="0">
                <a:pos x="678" y="374"/>
              </a:cxn>
              <a:cxn ang="0">
                <a:pos x="610" y="442"/>
              </a:cxn>
              <a:cxn ang="0">
                <a:pos x="394" y="420"/>
              </a:cxn>
              <a:cxn ang="0">
                <a:pos x="246" y="396"/>
              </a:cxn>
              <a:cxn ang="0">
                <a:pos x="234" y="436"/>
              </a:cxn>
              <a:cxn ang="0">
                <a:pos x="230" y="426"/>
              </a:cxn>
              <a:cxn ang="0">
                <a:pos x="222" y="414"/>
              </a:cxn>
            </a:cxnLst>
            <a:rect l="0" t="0" r="r" b="b"/>
            <a:pathLst>
              <a:path w="702" h="450">
                <a:moveTo>
                  <a:pt x="216" y="416"/>
                </a:moveTo>
                <a:lnTo>
                  <a:pt x="216" y="420"/>
                </a:lnTo>
                <a:lnTo>
                  <a:pt x="216" y="422"/>
                </a:lnTo>
                <a:lnTo>
                  <a:pt x="216" y="424"/>
                </a:lnTo>
                <a:lnTo>
                  <a:pt x="214" y="424"/>
                </a:lnTo>
                <a:lnTo>
                  <a:pt x="212" y="426"/>
                </a:lnTo>
                <a:lnTo>
                  <a:pt x="214" y="430"/>
                </a:lnTo>
                <a:lnTo>
                  <a:pt x="214" y="434"/>
                </a:lnTo>
                <a:lnTo>
                  <a:pt x="208" y="430"/>
                </a:lnTo>
                <a:lnTo>
                  <a:pt x="206" y="430"/>
                </a:lnTo>
                <a:lnTo>
                  <a:pt x="202" y="428"/>
                </a:lnTo>
                <a:lnTo>
                  <a:pt x="200" y="430"/>
                </a:lnTo>
                <a:lnTo>
                  <a:pt x="196" y="430"/>
                </a:lnTo>
                <a:lnTo>
                  <a:pt x="192" y="430"/>
                </a:lnTo>
                <a:lnTo>
                  <a:pt x="190" y="426"/>
                </a:lnTo>
                <a:lnTo>
                  <a:pt x="186" y="426"/>
                </a:lnTo>
                <a:lnTo>
                  <a:pt x="184" y="428"/>
                </a:lnTo>
                <a:lnTo>
                  <a:pt x="182" y="426"/>
                </a:lnTo>
                <a:lnTo>
                  <a:pt x="178" y="428"/>
                </a:lnTo>
                <a:lnTo>
                  <a:pt x="178" y="426"/>
                </a:lnTo>
                <a:lnTo>
                  <a:pt x="174" y="426"/>
                </a:lnTo>
                <a:lnTo>
                  <a:pt x="170" y="424"/>
                </a:lnTo>
                <a:lnTo>
                  <a:pt x="168" y="424"/>
                </a:lnTo>
                <a:lnTo>
                  <a:pt x="168" y="422"/>
                </a:lnTo>
                <a:lnTo>
                  <a:pt x="166" y="424"/>
                </a:lnTo>
                <a:lnTo>
                  <a:pt x="160" y="424"/>
                </a:lnTo>
                <a:lnTo>
                  <a:pt x="160" y="426"/>
                </a:lnTo>
                <a:lnTo>
                  <a:pt x="158" y="430"/>
                </a:lnTo>
                <a:lnTo>
                  <a:pt x="154" y="430"/>
                </a:lnTo>
                <a:lnTo>
                  <a:pt x="154" y="428"/>
                </a:lnTo>
                <a:lnTo>
                  <a:pt x="148" y="428"/>
                </a:lnTo>
                <a:lnTo>
                  <a:pt x="146" y="426"/>
                </a:lnTo>
                <a:lnTo>
                  <a:pt x="142" y="424"/>
                </a:lnTo>
                <a:lnTo>
                  <a:pt x="138" y="422"/>
                </a:lnTo>
                <a:lnTo>
                  <a:pt x="136" y="424"/>
                </a:lnTo>
                <a:lnTo>
                  <a:pt x="132" y="424"/>
                </a:lnTo>
                <a:lnTo>
                  <a:pt x="130" y="428"/>
                </a:lnTo>
                <a:lnTo>
                  <a:pt x="130" y="430"/>
                </a:lnTo>
                <a:lnTo>
                  <a:pt x="128" y="434"/>
                </a:lnTo>
                <a:lnTo>
                  <a:pt x="126" y="430"/>
                </a:lnTo>
                <a:lnTo>
                  <a:pt x="126" y="428"/>
                </a:lnTo>
                <a:lnTo>
                  <a:pt x="122" y="428"/>
                </a:lnTo>
                <a:lnTo>
                  <a:pt x="118" y="424"/>
                </a:lnTo>
                <a:lnTo>
                  <a:pt x="118" y="420"/>
                </a:lnTo>
                <a:lnTo>
                  <a:pt x="118" y="416"/>
                </a:lnTo>
                <a:lnTo>
                  <a:pt x="118" y="414"/>
                </a:lnTo>
                <a:lnTo>
                  <a:pt x="116" y="410"/>
                </a:lnTo>
                <a:lnTo>
                  <a:pt x="118" y="408"/>
                </a:lnTo>
                <a:lnTo>
                  <a:pt x="118" y="404"/>
                </a:lnTo>
                <a:lnTo>
                  <a:pt x="116" y="400"/>
                </a:lnTo>
                <a:lnTo>
                  <a:pt x="116" y="398"/>
                </a:lnTo>
                <a:lnTo>
                  <a:pt x="116" y="396"/>
                </a:lnTo>
                <a:lnTo>
                  <a:pt x="110" y="390"/>
                </a:lnTo>
                <a:lnTo>
                  <a:pt x="106" y="392"/>
                </a:lnTo>
                <a:lnTo>
                  <a:pt x="102" y="392"/>
                </a:lnTo>
                <a:lnTo>
                  <a:pt x="102" y="390"/>
                </a:lnTo>
                <a:lnTo>
                  <a:pt x="100" y="388"/>
                </a:lnTo>
                <a:lnTo>
                  <a:pt x="98" y="384"/>
                </a:lnTo>
                <a:lnTo>
                  <a:pt x="96" y="378"/>
                </a:lnTo>
                <a:lnTo>
                  <a:pt x="98" y="376"/>
                </a:lnTo>
                <a:lnTo>
                  <a:pt x="100" y="376"/>
                </a:lnTo>
                <a:lnTo>
                  <a:pt x="100" y="370"/>
                </a:lnTo>
                <a:lnTo>
                  <a:pt x="100" y="368"/>
                </a:lnTo>
                <a:lnTo>
                  <a:pt x="98" y="366"/>
                </a:lnTo>
                <a:lnTo>
                  <a:pt x="98" y="364"/>
                </a:lnTo>
                <a:lnTo>
                  <a:pt x="98" y="362"/>
                </a:lnTo>
                <a:lnTo>
                  <a:pt x="96" y="362"/>
                </a:lnTo>
                <a:lnTo>
                  <a:pt x="96" y="360"/>
                </a:lnTo>
                <a:lnTo>
                  <a:pt x="94" y="358"/>
                </a:lnTo>
                <a:lnTo>
                  <a:pt x="94" y="354"/>
                </a:lnTo>
                <a:lnTo>
                  <a:pt x="92" y="352"/>
                </a:lnTo>
                <a:lnTo>
                  <a:pt x="92" y="346"/>
                </a:lnTo>
                <a:lnTo>
                  <a:pt x="90" y="340"/>
                </a:lnTo>
                <a:lnTo>
                  <a:pt x="90" y="336"/>
                </a:lnTo>
                <a:lnTo>
                  <a:pt x="86" y="332"/>
                </a:lnTo>
                <a:lnTo>
                  <a:pt x="86" y="330"/>
                </a:lnTo>
                <a:lnTo>
                  <a:pt x="90" y="328"/>
                </a:lnTo>
                <a:lnTo>
                  <a:pt x="90" y="324"/>
                </a:lnTo>
                <a:lnTo>
                  <a:pt x="90" y="322"/>
                </a:lnTo>
                <a:lnTo>
                  <a:pt x="86" y="322"/>
                </a:lnTo>
                <a:lnTo>
                  <a:pt x="90" y="318"/>
                </a:lnTo>
                <a:lnTo>
                  <a:pt x="90" y="316"/>
                </a:lnTo>
                <a:lnTo>
                  <a:pt x="86" y="316"/>
                </a:lnTo>
                <a:lnTo>
                  <a:pt x="84" y="314"/>
                </a:lnTo>
                <a:lnTo>
                  <a:pt x="84" y="310"/>
                </a:lnTo>
                <a:lnTo>
                  <a:pt x="82" y="310"/>
                </a:lnTo>
                <a:lnTo>
                  <a:pt x="82" y="308"/>
                </a:lnTo>
                <a:lnTo>
                  <a:pt x="80" y="308"/>
                </a:lnTo>
                <a:lnTo>
                  <a:pt x="80" y="306"/>
                </a:lnTo>
                <a:lnTo>
                  <a:pt x="78" y="306"/>
                </a:lnTo>
                <a:lnTo>
                  <a:pt x="78" y="308"/>
                </a:lnTo>
                <a:lnTo>
                  <a:pt x="78" y="310"/>
                </a:lnTo>
                <a:lnTo>
                  <a:pt x="76" y="310"/>
                </a:lnTo>
                <a:lnTo>
                  <a:pt x="72" y="314"/>
                </a:lnTo>
                <a:lnTo>
                  <a:pt x="70" y="316"/>
                </a:lnTo>
                <a:lnTo>
                  <a:pt x="68" y="316"/>
                </a:lnTo>
                <a:lnTo>
                  <a:pt x="66" y="318"/>
                </a:lnTo>
                <a:lnTo>
                  <a:pt x="64" y="318"/>
                </a:lnTo>
                <a:lnTo>
                  <a:pt x="62" y="316"/>
                </a:lnTo>
                <a:lnTo>
                  <a:pt x="62" y="320"/>
                </a:lnTo>
                <a:lnTo>
                  <a:pt x="60" y="320"/>
                </a:lnTo>
                <a:lnTo>
                  <a:pt x="54" y="322"/>
                </a:lnTo>
                <a:lnTo>
                  <a:pt x="52" y="320"/>
                </a:lnTo>
                <a:lnTo>
                  <a:pt x="50" y="318"/>
                </a:lnTo>
                <a:lnTo>
                  <a:pt x="50" y="316"/>
                </a:lnTo>
                <a:lnTo>
                  <a:pt x="50" y="314"/>
                </a:lnTo>
                <a:lnTo>
                  <a:pt x="48" y="314"/>
                </a:lnTo>
                <a:lnTo>
                  <a:pt x="46" y="310"/>
                </a:lnTo>
                <a:lnTo>
                  <a:pt x="42" y="310"/>
                </a:lnTo>
                <a:lnTo>
                  <a:pt x="46" y="308"/>
                </a:lnTo>
                <a:lnTo>
                  <a:pt x="42" y="306"/>
                </a:lnTo>
                <a:lnTo>
                  <a:pt x="48" y="304"/>
                </a:lnTo>
                <a:lnTo>
                  <a:pt x="48" y="302"/>
                </a:lnTo>
                <a:lnTo>
                  <a:pt x="50" y="300"/>
                </a:lnTo>
                <a:lnTo>
                  <a:pt x="48" y="298"/>
                </a:lnTo>
                <a:lnTo>
                  <a:pt x="48" y="294"/>
                </a:lnTo>
                <a:lnTo>
                  <a:pt x="46" y="292"/>
                </a:lnTo>
                <a:lnTo>
                  <a:pt x="50" y="290"/>
                </a:lnTo>
                <a:lnTo>
                  <a:pt x="52" y="288"/>
                </a:lnTo>
                <a:lnTo>
                  <a:pt x="54" y="288"/>
                </a:lnTo>
                <a:lnTo>
                  <a:pt x="56" y="288"/>
                </a:lnTo>
                <a:lnTo>
                  <a:pt x="60" y="286"/>
                </a:lnTo>
                <a:lnTo>
                  <a:pt x="56" y="284"/>
                </a:lnTo>
                <a:lnTo>
                  <a:pt x="56" y="282"/>
                </a:lnTo>
                <a:lnTo>
                  <a:pt x="60" y="278"/>
                </a:lnTo>
                <a:lnTo>
                  <a:pt x="60" y="276"/>
                </a:lnTo>
                <a:lnTo>
                  <a:pt x="54" y="274"/>
                </a:lnTo>
                <a:lnTo>
                  <a:pt x="56" y="274"/>
                </a:lnTo>
                <a:lnTo>
                  <a:pt x="54" y="272"/>
                </a:lnTo>
                <a:lnTo>
                  <a:pt x="56" y="270"/>
                </a:lnTo>
                <a:lnTo>
                  <a:pt x="60" y="268"/>
                </a:lnTo>
                <a:lnTo>
                  <a:pt x="56" y="264"/>
                </a:lnTo>
                <a:lnTo>
                  <a:pt x="54" y="262"/>
                </a:lnTo>
                <a:lnTo>
                  <a:pt x="56" y="260"/>
                </a:lnTo>
                <a:lnTo>
                  <a:pt x="60" y="260"/>
                </a:lnTo>
                <a:lnTo>
                  <a:pt x="62" y="260"/>
                </a:lnTo>
                <a:lnTo>
                  <a:pt x="62" y="256"/>
                </a:lnTo>
                <a:lnTo>
                  <a:pt x="60" y="254"/>
                </a:lnTo>
                <a:lnTo>
                  <a:pt x="64" y="252"/>
                </a:lnTo>
                <a:lnTo>
                  <a:pt x="66" y="242"/>
                </a:lnTo>
                <a:lnTo>
                  <a:pt x="68" y="240"/>
                </a:lnTo>
                <a:lnTo>
                  <a:pt x="68" y="232"/>
                </a:lnTo>
                <a:lnTo>
                  <a:pt x="70" y="232"/>
                </a:lnTo>
                <a:lnTo>
                  <a:pt x="72" y="226"/>
                </a:lnTo>
                <a:lnTo>
                  <a:pt x="76" y="224"/>
                </a:lnTo>
                <a:lnTo>
                  <a:pt x="76" y="222"/>
                </a:lnTo>
                <a:lnTo>
                  <a:pt x="72" y="218"/>
                </a:lnTo>
                <a:lnTo>
                  <a:pt x="68" y="218"/>
                </a:lnTo>
                <a:lnTo>
                  <a:pt x="66" y="222"/>
                </a:lnTo>
                <a:lnTo>
                  <a:pt x="64" y="218"/>
                </a:lnTo>
                <a:lnTo>
                  <a:pt x="60" y="218"/>
                </a:lnTo>
                <a:lnTo>
                  <a:pt x="56" y="216"/>
                </a:lnTo>
                <a:lnTo>
                  <a:pt x="56" y="214"/>
                </a:lnTo>
                <a:lnTo>
                  <a:pt x="60" y="214"/>
                </a:lnTo>
                <a:lnTo>
                  <a:pt x="56" y="210"/>
                </a:lnTo>
                <a:lnTo>
                  <a:pt x="54" y="210"/>
                </a:lnTo>
                <a:lnTo>
                  <a:pt x="52" y="212"/>
                </a:lnTo>
                <a:lnTo>
                  <a:pt x="50" y="212"/>
                </a:lnTo>
                <a:lnTo>
                  <a:pt x="50" y="208"/>
                </a:lnTo>
                <a:lnTo>
                  <a:pt x="50" y="204"/>
                </a:lnTo>
                <a:lnTo>
                  <a:pt x="48" y="204"/>
                </a:lnTo>
                <a:lnTo>
                  <a:pt x="46" y="202"/>
                </a:lnTo>
                <a:lnTo>
                  <a:pt x="42" y="200"/>
                </a:lnTo>
                <a:lnTo>
                  <a:pt x="42" y="196"/>
                </a:lnTo>
                <a:lnTo>
                  <a:pt x="42" y="194"/>
                </a:lnTo>
                <a:lnTo>
                  <a:pt x="46" y="192"/>
                </a:lnTo>
                <a:lnTo>
                  <a:pt x="42" y="188"/>
                </a:lnTo>
                <a:lnTo>
                  <a:pt x="40" y="186"/>
                </a:lnTo>
                <a:lnTo>
                  <a:pt x="38" y="186"/>
                </a:lnTo>
                <a:lnTo>
                  <a:pt x="38" y="184"/>
                </a:lnTo>
                <a:lnTo>
                  <a:pt x="38" y="180"/>
                </a:lnTo>
                <a:lnTo>
                  <a:pt x="36" y="176"/>
                </a:lnTo>
                <a:lnTo>
                  <a:pt x="34" y="172"/>
                </a:lnTo>
                <a:lnTo>
                  <a:pt x="34" y="170"/>
                </a:lnTo>
                <a:lnTo>
                  <a:pt x="26" y="164"/>
                </a:lnTo>
                <a:lnTo>
                  <a:pt x="26" y="158"/>
                </a:lnTo>
                <a:lnTo>
                  <a:pt x="26" y="156"/>
                </a:lnTo>
                <a:lnTo>
                  <a:pt x="22" y="156"/>
                </a:lnTo>
                <a:lnTo>
                  <a:pt x="22" y="154"/>
                </a:lnTo>
                <a:lnTo>
                  <a:pt x="18" y="154"/>
                </a:lnTo>
                <a:lnTo>
                  <a:pt x="18" y="152"/>
                </a:lnTo>
                <a:lnTo>
                  <a:pt x="16" y="148"/>
                </a:lnTo>
                <a:lnTo>
                  <a:pt x="12" y="146"/>
                </a:lnTo>
                <a:lnTo>
                  <a:pt x="10" y="142"/>
                </a:lnTo>
                <a:lnTo>
                  <a:pt x="10" y="140"/>
                </a:lnTo>
                <a:lnTo>
                  <a:pt x="6" y="138"/>
                </a:lnTo>
                <a:lnTo>
                  <a:pt x="6" y="136"/>
                </a:lnTo>
                <a:lnTo>
                  <a:pt x="10" y="138"/>
                </a:lnTo>
                <a:lnTo>
                  <a:pt x="12" y="136"/>
                </a:lnTo>
                <a:lnTo>
                  <a:pt x="10" y="134"/>
                </a:lnTo>
                <a:lnTo>
                  <a:pt x="10" y="132"/>
                </a:lnTo>
                <a:lnTo>
                  <a:pt x="8" y="128"/>
                </a:lnTo>
                <a:lnTo>
                  <a:pt x="12" y="124"/>
                </a:lnTo>
                <a:lnTo>
                  <a:pt x="12" y="122"/>
                </a:lnTo>
                <a:lnTo>
                  <a:pt x="10" y="120"/>
                </a:lnTo>
                <a:lnTo>
                  <a:pt x="10" y="116"/>
                </a:lnTo>
                <a:lnTo>
                  <a:pt x="8" y="112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6" y="102"/>
                </a:lnTo>
                <a:lnTo>
                  <a:pt x="4" y="102"/>
                </a:lnTo>
                <a:lnTo>
                  <a:pt x="4" y="100"/>
                </a:lnTo>
                <a:lnTo>
                  <a:pt x="2" y="92"/>
                </a:lnTo>
                <a:lnTo>
                  <a:pt x="0" y="90"/>
                </a:lnTo>
                <a:lnTo>
                  <a:pt x="0" y="88"/>
                </a:lnTo>
                <a:lnTo>
                  <a:pt x="2" y="66"/>
                </a:lnTo>
                <a:lnTo>
                  <a:pt x="8" y="44"/>
                </a:lnTo>
                <a:lnTo>
                  <a:pt x="16" y="0"/>
                </a:lnTo>
                <a:lnTo>
                  <a:pt x="92" y="16"/>
                </a:lnTo>
                <a:lnTo>
                  <a:pt x="130" y="22"/>
                </a:lnTo>
                <a:lnTo>
                  <a:pt x="236" y="44"/>
                </a:lnTo>
                <a:lnTo>
                  <a:pt x="288" y="52"/>
                </a:lnTo>
                <a:lnTo>
                  <a:pt x="318" y="58"/>
                </a:lnTo>
                <a:lnTo>
                  <a:pt x="388" y="66"/>
                </a:lnTo>
                <a:lnTo>
                  <a:pt x="460" y="78"/>
                </a:lnTo>
                <a:lnTo>
                  <a:pt x="522" y="86"/>
                </a:lnTo>
                <a:lnTo>
                  <a:pt x="582" y="92"/>
                </a:lnTo>
                <a:lnTo>
                  <a:pt x="644" y="100"/>
                </a:lnTo>
                <a:lnTo>
                  <a:pt x="702" y="104"/>
                </a:lnTo>
                <a:lnTo>
                  <a:pt x="700" y="134"/>
                </a:lnTo>
                <a:lnTo>
                  <a:pt x="698" y="156"/>
                </a:lnTo>
                <a:lnTo>
                  <a:pt x="694" y="188"/>
                </a:lnTo>
                <a:lnTo>
                  <a:pt x="690" y="242"/>
                </a:lnTo>
                <a:lnTo>
                  <a:pt x="690" y="246"/>
                </a:lnTo>
                <a:lnTo>
                  <a:pt x="686" y="306"/>
                </a:lnTo>
                <a:lnTo>
                  <a:pt x="684" y="316"/>
                </a:lnTo>
                <a:lnTo>
                  <a:pt x="682" y="338"/>
                </a:lnTo>
                <a:lnTo>
                  <a:pt x="678" y="368"/>
                </a:lnTo>
                <a:lnTo>
                  <a:pt x="678" y="374"/>
                </a:lnTo>
                <a:lnTo>
                  <a:pt x="674" y="430"/>
                </a:lnTo>
                <a:lnTo>
                  <a:pt x="674" y="450"/>
                </a:lnTo>
                <a:lnTo>
                  <a:pt x="672" y="450"/>
                </a:lnTo>
                <a:lnTo>
                  <a:pt x="612" y="444"/>
                </a:lnTo>
                <a:lnTo>
                  <a:pt x="610" y="442"/>
                </a:lnTo>
                <a:lnTo>
                  <a:pt x="552" y="438"/>
                </a:lnTo>
                <a:lnTo>
                  <a:pt x="538" y="436"/>
                </a:lnTo>
                <a:lnTo>
                  <a:pt x="436" y="424"/>
                </a:lnTo>
                <a:lnTo>
                  <a:pt x="416" y="422"/>
                </a:lnTo>
                <a:lnTo>
                  <a:pt x="394" y="420"/>
                </a:lnTo>
                <a:lnTo>
                  <a:pt x="322" y="408"/>
                </a:lnTo>
                <a:lnTo>
                  <a:pt x="310" y="406"/>
                </a:lnTo>
                <a:lnTo>
                  <a:pt x="284" y="404"/>
                </a:lnTo>
                <a:lnTo>
                  <a:pt x="282" y="404"/>
                </a:lnTo>
                <a:lnTo>
                  <a:pt x="246" y="396"/>
                </a:lnTo>
                <a:lnTo>
                  <a:pt x="242" y="426"/>
                </a:lnTo>
                <a:lnTo>
                  <a:pt x="238" y="442"/>
                </a:lnTo>
                <a:lnTo>
                  <a:pt x="236" y="440"/>
                </a:lnTo>
                <a:lnTo>
                  <a:pt x="234" y="438"/>
                </a:lnTo>
                <a:lnTo>
                  <a:pt x="234" y="436"/>
                </a:lnTo>
                <a:lnTo>
                  <a:pt x="232" y="436"/>
                </a:lnTo>
                <a:lnTo>
                  <a:pt x="232" y="434"/>
                </a:lnTo>
                <a:lnTo>
                  <a:pt x="230" y="430"/>
                </a:lnTo>
                <a:lnTo>
                  <a:pt x="230" y="428"/>
                </a:lnTo>
                <a:lnTo>
                  <a:pt x="230" y="426"/>
                </a:lnTo>
                <a:lnTo>
                  <a:pt x="228" y="426"/>
                </a:lnTo>
                <a:lnTo>
                  <a:pt x="228" y="422"/>
                </a:lnTo>
                <a:lnTo>
                  <a:pt x="224" y="420"/>
                </a:lnTo>
                <a:lnTo>
                  <a:pt x="224" y="416"/>
                </a:lnTo>
                <a:lnTo>
                  <a:pt x="222" y="414"/>
                </a:lnTo>
                <a:lnTo>
                  <a:pt x="220" y="420"/>
                </a:lnTo>
                <a:lnTo>
                  <a:pt x="218" y="416"/>
                </a:lnTo>
                <a:lnTo>
                  <a:pt x="216" y="41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7575550" y="1568450"/>
            <a:ext cx="506413" cy="798513"/>
          </a:xfrm>
          <a:custGeom>
            <a:avLst/>
            <a:gdLst/>
            <a:ahLst/>
            <a:cxnLst>
              <a:cxn ang="0">
                <a:pos x="116" y="326"/>
              </a:cxn>
              <a:cxn ang="0">
                <a:pos x="108" y="320"/>
              </a:cxn>
              <a:cxn ang="0">
                <a:pos x="104" y="328"/>
              </a:cxn>
              <a:cxn ang="0">
                <a:pos x="98" y="322"/>
              </a:cxn>
              <a:cxn ang="0">
                <a:pos x="92" y="348"/>
              </a:cxn>
              <a:cxn ang="0">
                <a:pos x="82" y="370"/>
              </a:cxn>
              <a:cxn ang="0">
                <a:pos x="66" y="396"/>
              </a:cxn>
              <a:cxn ang="0">
                <a:pos x="58" y="384"/>
              </a:cxn>
              <a:cxn ang="0">
                <a:pos x="50" y="374"/>
              </a:cxn>
              <a:cxn ang="0">
                <a:pos x="48" y="366"/>
              </a:cxn>
              <a:cxn ang="0">
                <a:pos x="46" y="362"/>
              </a:cxn>
              <a:cxn ang="0">
                <a:pos x="18" y="272"/>
              </a:cxn>
              <a:cxn ang="0">
                <a:pos x="16" y="220"/>
              </a:cxn>
              <a:cxn ang="0">
                <a:pos x="14" y="206"/>
              </a:cxn>
              <a:cxn ang="0">
                <a:pos x="18" y="196"/>
              </a:cxn>
              <a:cxn ang="0">
                <a:pos x="30" y="168"/>
              </a:cxn>
              <a:cxn ang="0">
                <a:pos x="32" y="150"/>
              </a:cxn>
              <a:cxn ang="0">
                <a:pos x="32" y="136"/>
              </a:cxn>
              <a:cxn ang="0">
                <a:pos x="36" y="108"/>
              </a:cxn>
              <a:cxn ang="0">
                <a:pos x="58" y="8"/>
              </a:cxn>
              <a:cxn ang="0">
                <a:pos x="82" y="24"/>
              </a:cxn>
              <a:cxn ang="0">
                <a:pos x="110" y="2"/>
              </a:cxn>
              <a:cxn ang="0">
                <a:pos x="180" y="108"/>
              </a:cxn>
              <a:cxn ang="0">
                <a:pos x="184" y="120"/>
              </a:cxn>
              <a:cxn ang="0">
                <a:pos x="188" y="132"/>
              </a:cxn>
              <a:cxn ang="0">
                <a:pos x="208" y="130"/>
              </a:cxn>
              <a:cxn ang="0">
                <a:pos x="214" y="150"/>
              </a:cxn>
              <a:cxn ang="0">
                <a:pos x="226" y="170"/>
              </a:cxn>
              <a:cxn ang="0">
                <a:pos x="238" y="166"/>
              </a:cxn>
              <a:cxn ang="0">
                <a:pos x="256" y="186"/>
              </a:cxn>
              <a:cxn ang="0">
                <a:pos x="240" y="206"/>
              </a:cxn>
              <a:cxn ang="0">
                <a:pos x="224" y="222"/>
              </a:cxn>
              <a:cxn ang="0">
                <a:pos x="210" y="234"/>
              </a:cxn>
              <a:cxn ang="0">
                <a:pos x="204" y="234"/>
              </a:cxn>
              <a:cxn ang="0">
                <a:pos x="196" y="236"/>
              </a:cxn>
              <a:cxn ang="0">
                <a:pos x="178" y="244"/>
              </a:cxn>
              <a:cxn ang="0">
                <a:pos x="174" y="262"/>
              </a:cxn>
              <a:cxn ang="0">
                <a:pos x="156" y="256"/>
              </a:cxn>
              <a:cxn ang="0">
                <a:pos x="152" y="238"/>
              </a:cxn>
              <a:cxn ang="0">
                <a:pos x="154" y="242"/>
              </a:cxn>
              <a:cxn ang="0">
                <a:pos x="150" y="268"/>
              </a:cxn>
              <a:cxn ang="0">
                <a:pos x="144" y="302"/>
              </a:cxn>
              <a:cxn ang="0">
                <a:pos x="132" y="296"/>
              </a:cxn>
              <a:cxn ang="0">
                <a:pos x="120" y="314"/>
              </a:cxn>
              <a:cxn ang="0">
                <a:pos x="116" y="310"/>
              </a:cxn>
              <a:cxn ang="0">
                <a:pos x="118" y="324"/>
              </a:cxn>
              <a:cxn ang="0">
                <a:pos x="108" y="302"/>
              </a:cxn>
            </a:cxnLst>
            <a:rect l="0" t="0" r="r" b="b"/>
            <a:pathLst>
              <a:path w="256" h="396">
                <a:moveTo>
                  <a:pt x="108" y="298"/>
                </a:moveTo>
                <a:lnTo>
                  <a:pt x="104" y="306"/>
                </a:lnTo>
                <a:lnTo>
                  <a:pt x="116" y="326"/>
                </a:lnTo>
                <a:lnTo>
                  <a:pt x="112" y="328"/>
                </a:lnTo>
                <a:lnTo>
                  <a:pt x="110" y="328"/>
                </a:lnTo>
                <a:lnTo>
                  <a:pt x="108" y="320"/>
                </a:lnTo>
                <a:lnTo>
                  <a:pt x="106" y="318"/>
                </a:lnTo>
                <a:lnTo>
                  <a:pt x="106" y="324"/>
                </a:lnTo>
                <a:lnTo>
                  <a:pt x="104" y="328"/>
                </a:lnTo>
                <a:lnTo>
                  <a:pt x="102" y="326"/>
                </a:lnTo>
                <a:lnTo>
                  <a:pt x="102" y="322"/>
                </a:lnTo>
                <a:lnTo>
                  <a:pt x="98" y="322"/>
                </a:lnTo>
                <a:lnTo>
                  <a:pt x="92" y="328"/>
                </a:lnTo>
                <a:lnTo>
                  <a:pt x="90" y="340"/>
                </a:lnTo>
                <a:lnTo>
                  <a:pt x="92" y="348"/>
                </a:lnTo>
                <a:lnTo>
                  <a:pt x="86" y="354"/>
                </a:lnTo>
                <a:lnTo>
                  <a:pt x="88" y="364"/>
                </a:lnTo>
                <a:lnTo>
                  <a:pt x="82" y="370"/>
                </a:lnTo>
                <a:lnTo>
                  <a:pt x="78" y="372"/>
                </a:lnTo>
                <a:lnTo>
                  <a:pt x="76" y="396"/>
                </a:lnTo>
                <a:lnTo>
                  <a:pt x="66" y="396"/>
                </a:lnTo>
                <a:lnTo>
                  <a:pt x="64" y="394"/>
                </a:lnTo>
                <a:lnTo>
                  <a:pt x="64" y="386"/>
                </a:lnTo>
                <a:lnTo>
                  <a:pt x="58" y="384"/>
                </a:lnTo>
                <a:lnTo>
                  <a:pt x="58" y="382"/>
                </a:lnTo>
                <a:lnTo>
                  <a:pt x="52" y="378"/>
                </a:lnTo>
                <a:lnTo>
                  <a:pt x="50" y="374"/>
                </a:lnTo>
                <a:lnTo>
                  <a:pt x="50" y="372"/>
                </a:lnTo>
                <a:lnTo>
                  <a:pt x="50" y="370"/>
                </a:lnTo>
                <a:lnTo>
                  <a:pt x="48" y="366"/>
                </a:lnTo>
                <a:lnTo>
                  <a:pt x="48" y="364"/>
                </a:lnTo>
                <a:lnTo>
                  <a:pt x="48" y="362"/>
                </a:lnTo>
                <a:lnTo>
                  <a:pt x="46" y="362"/>
                </a:lnTo>
                <a:lnTo>
                  <a:pt x="42" y="342"/>
                </a:lnTo>
                <a:lnTo>
                  <a:pt x="30" y="302"/>
                </a:lnTo>
                <a:lnTo>
                  <a:pt x="18" y="272"/>
                </a:lnTo>
                <a:lnTo>
                  <a:pt x="0" y="218"/>
                </a:lnTo>
                <a:lnTo>
                  <a:pt x="6" y="214"/>
                </a:lnTo>
                <a:lnTo>
                  <a:pt x="16" y="220"/>
                </a:lnTo>
                <a:lnTo>
                  <a:pt x="16" y="216"/>
                </a:lnTo>
                <a:lnTo>
                  <a:pt x="16" y="208"/>
                </a:lnTo>
                <a:lnTo>
                  <a:pt x="14" y="206"/>
                </a:lnTo>
                <a:lnTo>
                  <a:pt x="16" y="202"/>
                </a:lnTo>
                <a:lnTo>
                  <a:pt x="26" y="204"/>
                </a:lnTo>
                <a:lnTo>
                  <a:pt x="18" y="196"/>
                </a:lnTo>
                <a:lnTo>
                  <a:pt x="26" y="178"/>
                </a:lnTo>
                <a:lnTo>
                  <a:pt x="32" y="172"/>
                </a:lnTo>
                <a:lnTo>
                  <a:pt x="30" y="168"/>
                </a:lnTo>
                <a:lnTo>
                  <a:pt x="36" y="154"/>
                </a:lnTo>
                <a:lnTo>
                  <a:pt x="34" y="152"/>
                </a:lnTo>
                <a:lnTo>
                  <a:pt x="32" y="150"/>
                </a:lnTo>
                <a:lnTo>
                  <a:pt x="32" y="142"/>
                </a:lnTo>
                <a:lnTo>
                  <a:pt x="30" y="142"/>
                </a:lnTo>
                <a:lnTo>
                  <a:pt x="32" y="136"/>
                </a:lnTo>
                <a:lnTo>
                  <a:pt x="28" y="130"/>
                </a:lnTo>
                <a:lnTo>
                  <a:pt x="30" y="116"/>
                </a:lnTo>
                <a:lnTo>
                  <a:pt x="36" y="108"/>
                </a:lnTo>
                <a:lnTo>
                  <a:pt x="34" y="94"/>
                </a:lnTo>
                <a:lnTo>
                  <a:pt x="32" y="84"/>
                </a:lnTo>
                <a:lnTo>
                  <a:pt x="58" y="8"/>
                </a:lnTo>
                <a:lnTo>
                  <a:pt x="68" y="8"/>
                </a:lnTo>
                <a:lnTo>
                  <a:pt x="74" y="22"/>
                </a:lnTo>
                <a:lnTo>
                  <a:pt x="82" y="24"/>
                </a:lnTo>
                <a:lnTo>
                  <a:pt x="104" y="8"/>
                </a:lnTo>
                <a:lnTo>
                  <a:pt x="110" y="8"/>
                </a:lnTo>
                <a:lnTo>
                  <a:pt x="110" y="2"/>
                </a:lnTo>
                <a:lnTo>
                  <a:pt x="118" y="0"/>
                </a:lnTo>
                <a:lnTo>
                  <a:pt x="150" y="16"/>
                </a:lnTo>
                <a:lnTo>
                  <a:pt x="180" y="108"/>
                </a:lnTo>
                <a:lnTo>
                  <a:pt x="182" y="110"/>
                </a:lnTo>
                <a:lnTo>
                  <a:pt x="180" y="114"/>
                </a:lnTo>
                <a:lnTo>
                  <a:pt x="184" y="120"/>
                </a:lnTo>
                <a:lnTo>
                  <a:pt x="182" y="122"/>
                </a:lnTo>
                <a:lnTo>
                  <a:pt x="184" y="130"/>
                </a:lnTo>
                <a:lnTo>
                  <a:pt x="188" y="132"/>
                </a:lnTo>
                <a:lnTo>
                  <a:pt x="188" y="128"/>
                </a:lnTo>
                <a:lnTo>
                  <a:pt x="198" y="132"/>
                </a:lnTo>
                <a:lnTo>
                  <a:pt x="208" y="130"/>
                </a:lnTo>
                <a:lnTo>
                  <a:pt x="212" y="138"/>
                </a:lnTo>
                <a:lnTo>
                  <a:pt x="208" y="142"/>
                </a:lnTo>
                <a:lnTo>
                  <a:pt x="214" y="150"/>
                </a:lnTo>
                <a:lnTo>
                  <a:pt x="214" y="158"/>
                </a:lnTo>
                <a:lnTo>
                  <a:pt x="218" y="166"/>
                </a:lnTo>
                <a:lnTo>
                  <a:pt x="226" y="170"/>
                </a:lnTo>
                <a:lnTo>
                  <a:pt x="228" y="162"/>
                </a:lnTo>
                <a:lnTo>
                  <a:pt x="234" y="162"/>
                </a:lnTo>
                <a:lnTo>
                  <a:pt x="238" y="166"/>
                </a:lnTo>
                <a:lnTo>
                  <a:pt x="246" y="176"/>
                </a:lnTo>
                <a:lnTo>
                  <a:pt x="242" y="184"/>
                </a:lnTo>
                <a:lnTo>
                  <a:pt x="256" y="186"/>
                </a:lnTo>
                <a:lnTo>
                  <a:pt x="254" y="190"/>
                </a:lnTo>
                <a:lnTo>
                  <a:pt x="246" y="204"/>
                </a:lnTo>
                <a:lnTo>
                  <a:pt x="240" y="206"/>
                </a:lnTo>
                <a:lnTo>
                  <a:pt x="234" y="204"/>
                </a:lnTo>
                <a:lnTo>
                  <a:pt x="226" y="216"/>
                </a:lnTo>
                <a:lnTo>
                  <a:pt x="224" y="222"/>
                </a:lnTo>
                <a:lnTo>
                  <a:pt x="212" y="226"/>
                </a:lnTo>
                <a:lnTo>
                  <a:pt x="210" y="228"/>
                </a:lnTo>
                <a:lnTo>
                  <a:pt x="210" y="234"/>
                </a:lnTo>
                <a:lnTo>
                  <a:pt x="204" y="234"/>
                </a:lnTo>
                <a:lnTo>
                  <a:pt x="204" y="232"/>
                </a:lnTo>
                <a:lnTo>
                  <a:pt x="204" y="234"/>
                </a:lnTo>
                <a:lnTo>
                  <a:pt x="204" y="242"/>
                </a:lnTo>
                <a:lnTo>
                  <a:pt x="200" y="244"/>
                </a:lnTo>
                <a:lnTo>
                  <a:pt x="196" y="236"/>
                </a:lnTo>
                <a:lnTo>
                  <a:pt x="188" y="236"/>
                </a:lnTo>
                <a:lnTo>
                  <a:pt x="182" y="244"/>
                </a:lnTo>
                <a:lnTo>
                  <a:pt x="178" y="244"/>
                </a:lnTo>
                <a:lnTo>
                  <a:pt x="172" y="250"/>
                </a:lnTo>
                <a:lnTo>
                  <a:pt x="178" y="260"/>
                </a:lnTo>
                <a:lnTo>
                  <a:pt x="174" y="262"/>
                </a:lnTo>
                <a:lnTo>
                  <a:pt x="164" y="258"/>
                </a:lnTo>
                <a:lnTo>
                  <a:pt x="158" y="262"/>
                </a:lnTo>
                <a:lnTo>
                  <a:pt x="156" y="256"/>
                </a:lnTo>
                <a:lnTo>
                  <a:pt x="158" y="246"/>
                </a:lnTo>
                <a:lnTo>
                  <a:pt x="156" y="242"/>
                </a:lnTo>
                <a:lnTo>
                  <a:pt x="152" y="238"/>
                </a:lnTo>
                <a:lnTo>
                  <a:pt x="150" y="234"/>
                </a:lnTo>
                <a:lnTo>
                  <a:pt x="150" y="238"/>
                </a:lnTo>
                <a:lnTo>
                  <a:pt x="154" y="242"/>
                </a:lnTo>
                <a:lnTo>
                  <a:pt x="154" y="248"/>
                </a:lnTo>
                <a:lnTo>
                  <a:pt x="148" y="256"/>
                </a:lnTo>
                <a:lnTo>
                  <a:pt x="150" y="268"/>
                </a:lnTo>
                <a:lnTo>
                  <a:pt x="148" y="272"/>
                </a:lnTo>
                <a:lnTo>
                  <a:pt x="150" y="288"/>
                </a:lnTo>
                <a:lnTo>
                  <a:pt x="144" y="302"/>
                </a:lnTo>
                <a:lnTo>
                  <a:pt x="140" y="302"/>
                </a:lnTo>
                <a:lnTo>
                  <a:pt x="134" y="296"/>
                </a:lnTo>
                <a:lnTo>
                  <a:pt x="132" y="296"/>
                </a:lnTo>
                <a:lnTo>
                  <a:pt x="128" y="310"/>
                </a:lnTo>
                <a:lnTo>
                  <a:pt x="124" y="314"/>
                </a:lnTo>
                <a:lnTo>
                  <a:pt x="120" y="314"/>
                </a:lnTo>
                <a:lnTo>
                  <a:pt x="118" y="306"/>
                </a:lnTo>
                <a:lnTo>
                  <a:pt x="118" y="298"/>
                </a:lnTo>
                <a:lnTo>
                  <a:pt x="116" y="310"/>
                </a:lnTo>
                <a:lnTo>
                  <a:pt x="112" y="312"/>
                </a:lnTo>
                <a:lnTo>
                  <a:pt x="118" y="322"/>
                </a:lnTo>
                <a:lnTo>
                  <a:pt x="118" y="324"/>
                </a:lnTo>
                <a:lnTo>
                  <a:pt x="116" y="322"/>
                </a:lnTo>
                <a:lnTo>
                  <a:pt x="108" y="304"/>
                </a:lnTo>
                <a:lnTo>
                  <a:pt x="108" y="302"/>
                </a:lnTo>
                <a:lnTo>
                  <a:pt x="108" y="29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7543800" y="1639887"/>
            <a:ext cx="506413" cy="798513"/>
          </a:xfrm>
          <a:custGeom>
            <a:avLst/>
            <a:gdLst/>
            <a:ahLst/>
            <a:cxnLst>
              <a:cxn ang="0">
                <a:pos x="116" y="326"/>
              </a:cxn>
              <a:cxn ang="0">
                <a:pos x="108" y="320"/>
              </a:cxn>
              <a:cxn ang="0">
                <a:pos x="104" y="328"/>
              </a:cxn>
              <a:cxn ang="0">
                <a:pos x="98" y="322"/>
              </a:cxn>
              <a:cxn ang="0">
                <a:pos x="92" y="348"/>
              </a:cxn>
              <a:cxn ang="0">
                <a:pos x="82" y="370"/>
              </a:cxn>
              <a:cxn ang="0">
                <a:pos x="66" y="396"/>
              </a:cxn>
              <a:cxn ang="0">
                <a:pos x="58" y="384"/>
              </a:cxn>
              <a:cxn ang="0">
                <a:pos x="50" y="374"/>
              </a:cxn>
              <a:cxn ang="0">
                <a:pos x="48" y="366"/>
              </a:cxn>
              <a:cxn ang="0">
                <a:pos x="46" y="362"/>
              </a:cxn>
              <a:cxn ang="0">
                <a:pos x="18" y="272"/>
              </a:cxn>
              <a:cxn ang="0">
                <a:pos x="16" y="220"/>
              </a:cxn>
              <a:cxn ang="0">
                <a:pos x="14" y="206"/>
              </a:cxn>
              <a:cxn ang="0">
                <a:pos x="18" y="196"/>
              </a:cxn>
              <a:cxn ang="0">
                <a:pos x="30" y="168"/>
              </a:cxn>
              <a:cxn ang="0">
                <a:pos x="32" y="150"/>
              </a:cxn>
              <a:cxn ang="0">
                <a:pos x="32" y="136"/>
              </a:cxn>
              <a:cxn ang="0">
                <a:pos x="36" y="108"/>
              </a:cxn>
              <a:cxn ang="0">
                <a:pos x="58" y="8"/>
              </a:cxn>
              <a:cxn ang="0">
                <a:pos x="82" y="24"/>
              </a:cxn>
              <a:cxn ang="0">
                <a:pos x="110" y="2"/>
              </a:cxn>
              <a:cxn ang="0">
                <a:pos x="180" y="108"/>
              </a:cxn>
              <a:cxn ang="0">
                <a:pos x="184" y="120"/>
              </a:cxn>
              <a:cxn ang="0">
                <a:pos x="188" y="132"/>
              </a:cxn>
              <a:cxn ang="0">
                <a:pos x="208" y="130"/>
              </a:cxn>
              <a:cxn ang="0">
                <a:pos x="214" y="150"/>
              </a:cxn>
              <a:cxn ang="0">
                <a:pos x="226" y="170"/>
              </a:cxn>
              <a:cxn ang="0">
                <a:pos x="238" y="166"/>
              </a:cxn>
              <a:cxn ang="0">
                <a:pos x="256" y="186"/>
              </a:cxn>
              <a:cxn ang="0">
                <a:pos x="240" y="206"/>
              </a:cxn>
              <a:cxn ang="0">
                <a:pos x="224" y="222"/>
              </a:cxn>
              <a:cxn ang="0">
                <a:pos x="210" y="234"/>
              </a:cxn>
              <a:cxn ang="0">
                <a:pos x="204" y="234"/>
              </a:cxn>
              <a:cxn ang="0">
                <a:pos x="196" y="236"/>
              </a:cxn>
              <a:cxn ang="0">
                <a:pos x="178" y="244"/>
              </a:cxn>
              <a:cxn ang="0">
                <a:pos x="174" y="262"/>
              </a:cxn>
              <a:cxn ang="0">
                <a:pos x="156" y="256"/>
              </a:cxn>
              <a:cxn ang="0">
                <a:pos x="152" y="238"/>
              </a:cxn>
              <a:cxn ang="0">
                <a:pos x="154" y="242"/>
              </a:cxn>
              <a:cxn ang="0">
                <a:pos x="150" y="268"/>
              </a:cxn>
              <a:cxn ang="0">
                <a:pos x="144" y="302"/>
              </a:cxn>
              <a:cxn ang="0">
                <a:pos x="132" y="296"/>
              </a:cxn>
              <a:cxn ang="0">
                <a:pos x="120" y="314"/>
              </a:cxn>
              <a:cxn ang="0">
                <a:pos x="116" y="310"/>
              </a:cxn>
              <a:cxn ang="0">
                <a:pos x="118" y="324"/>
              </a:cxn>
              <a:cxn ang="0">
                <a:pos x="108" y="302"/>
              </a:cxn>
            </a:cxnLst>
            <a:rect l="0" t="0" r="r" b="b"/>
            <a:pathLst>
              <a:path w="256" h="396">
                <a:moveTo>
                  <a:pt x="108" y="298"/>
                </a:moveTo>
                <a:lnTo>
                  <a:pt x="104" y="306"/>
                </a:lnTo>
                <a:lnTo>
                  <a:pt x="116" y="326"/>
                </a:lnTo>
                <a:lnTo>
                  <a:pt x="112" y="328"/>
                </a:lnTo>
                <a:lnTo>
                  <a:pt x="110" y="328"/>
                </a:lnTo>
                <a:lnTo>
                  <a:pt x="108" y="320"/>
                </a:lnTo>
                <a:lnTo>
                  <a:pt x="106" y="318"/>
                </a:lnTo>
                <a:lnTo>
                  <a:pt x="106" y="324"/>
                </a:lnTo>
                <a:lnTo>
                  <a:pt x="104" y="328"/>
                </a:lnTo>
                <a:lnTo>
                  <a:pt x="102" y="326"/>
                </a:lnTo>
                <a:lnTo>
                  <a:pt x="102" y="322"/>
                </a:lnTo>
                <a:lnTo>
                  <a:pt x="98" y="322"/>
                </a:lnTo>
                <a:lnTo>
                  <a:pt x="92" y="328"/>
                </a:lnTo>
                <a:lnTo>
                  <a:pt x="90" y="340"/>
                </a:lnTo>
                <a:lnTo>
                  <a:pt x="92" y="348"/>
                </a:lnTo>
                <a:lnTo>
                  <a:pt x="86" y="354"/>
                </a:lnTo>
                <a:lnTo>
                  <a:pt x="88" y="364"/>
                </a:lnTo>
                <a:lnTo>
                  <a:pt x="82" y="370"/>
                </a:lnTo>
                <a:lnTo>
                  <a:pt x="78" y="372"/>
                </a:lnTo>
                <a:lnTo>
                  <a:pt x="76" y="396"/>
                </a:lnTo>
                <a:lnTo>
                  <a:pt x="66" y="396"/>
                </a:lnTo>
                <a:lnTo>
                  <a:pt x="64" y="394"/>
                </a:lnTo>
                <a:lnTo>
                  <a:pt x="64" y="386"/>
                </a:lnTo>
                <a:lnTo>
                  <a:pt x="58" y="384"/>
                </a:lnTo>
                <a:lnTo>
                  <a:pt x="58" y="382"/>
                </a:lnTo>
                <a:lnTo>
                  <a:pt x="52" y="378"/>
                </a:lnTo>
                <a:lnTo>
                  <a:pt x="50" y="374"/>
                </a:lnTo>
                <a:lnTo>
                  <a:pt x="50" y="372"/>
                </a:lnTo>
                <a:lnTo>
                  <a:pt x="50" y="370"/>
                </a:lnTo>
                <a:lnTo>
                  <a:pt x="48" y="366"/>
                </a:lnTo>
                <a:lnTo>
                  <a:pt x="48" y="364"/>
                </a:lnTo>
                <a:lnTo>
                  <a:pt x="48" y="362"/>
                </a:lnTo>
                <a:lnTo>
                  <a:pt x="46" y="362"/>
                </a:lnTo>
                <a:lnTo>
                  <a:pt x="42" y="342"/>
                </a:lnTo>
                <a:lnTo>
                  <a:pt x="30" y="302"/>
                </a:lnTo>
                <a:lnTo>
                  <a:pt x="18" y="272"/>
                </a:lnTo>
                <a:lnTo>
                  <a:pt x="0" y="218"/>
                </a:lnTo>
                <a:lnTo>
                  <a:pt x="6" y="214"/>
                </a:lnTo>
                <a:lnTo>
                  <a:pt x="16" y="220"/>
                </a:lnTo>
                <a:lnTo>
                  <a:pt x="16" y="216"/>
                </a:lnTo>
                <a:lnTo>
                  <a:pt x="16" y="208"/>
                </a:lnTo>
                <a:lnTo>
                  <a:pt x="14" y="206"/>
                </a:lnTo>
                <a:lnTo>
                  <a:pt x="16" y="202"/>
                </a:lnTo>
                <a:lnTo>
                  <a:pt x="26" y="204"/>
                </a:lnTo>
                <a:lnTo>
                  <a:pt x="18" y="196"/>
                </a:lnTo>
                <a:lnTo>
                  <a:pt x="26" y="178"/>
                </a:lnTo>
                <a:lnTo>
                  <a:pt x="32" y="172"/>
                </a:lnTo>
                <a:lnTo>
                  <a:pt x="30" y="168"/>
                </a:lnTo>
                <a:lnTo>
                  <a:pt x="36" y="154"/>
                </a:lnTo>
                <a:lnTo>
                  <a:pt x="34" y="152"/>
                </a:lnTo>
                <a:lnTo>
                  <a:pt x="32" y="150"/>
                </a:lnTo>
                <a:lnTo>
                  <a:pt x="32" y="142"/>
                </a:lnTo>
                <a:lnTo>
                  <a:pt x="30" y="142"/>
                </a:lnTo>
                <a:lnTo>
                  <a:pt x="32" y="136"/>
                </a:lnTo>
                <a:lnTo>
                  <a:pt x="28" y="130"/>
                </a:lnTo>
                <a:lnTo>
                  <a:pt x="30" y="116"/>
                </a:lnTo>
                <a:lnTo>
                  <a:pt x="36" y="108"/>
                </a:lnTo>
                <a:lnTo>
                  <a:pt x="34" y="94"/>
                </a:lnTo>
                <a:lnTo>
                  <a:pt x="32" y="84"/>
                </a:lnTo>
                <a:lnTo>
                  <a:pt x="58" y="8"/>
                </a:lnTo>
                <a:lnTo>
                  <a:pt x="68" y="8"/>
                </a:lnTo>
                <a:lnTo>
                  <a:pt x="74" y="22"/>
                </a:lnTo>
                <a:lnTo>
                  <a:pt x="82" y="24"/>
                </a:lnTo>
                <a:lnTo>
                  <a:pt x="104" y="8"/>
                </a:lnTo>
                <a:lnTo>
                  <a:pt x="110" y="8"/>
                </a:lnTo>
                <a:lnTo>
                  <a:pt x="110" y="2"/>
                </a:lnTo>
                <a:lnTo>
                  <a:pt x="118" y="0"/>
                </a:lnTo>
                <a:lnTo>
                  <a:pt x="150" y="16"/>
                </a:lnTo>
                <a:lnTo>
                  <a:pt x="180" y="108"/>
                </a:lnTo>
                <a:lnTo>
                  <a:pt x="182" y="110"/>
                </a:lnTo>
                <a:lnTo>
                  <a:pt x="180" y="114"/>
                </a:lnTo>
                <a:lnTo>
                  <a:pt x="184" y="120"/>
                </a:lnTo>
                <a:lnTo>
                  <a:pt x="182" y="122"/>
                </a:lnTo>
                <a:lnTo>
                  <a:pt x="184" y="130"/>
                </a:lnTo>
                <a:lnTo>
                  <a:pt x="188" y="132"/>
                </a:lnTo>
                <a:lnTo>
                  <a:pt x="188" y="128"/>
                </a:lnTo>
                <a:lnTo>
                  <a:pt x="198" y="132"/>
                </a:lnTo>
                <a:lnTo>
                  <a:pt x="208" y="130"/>
                </a:lnTo>
                <a:lnTo>
                  <a:pt x="212" y="138"/>
                </a:lnTo>
                <a:lnTo>
                  <a:pt x="208" y="142"/>
                </a:lnTo>
                <a:lnTo>
                  <a:pt x="214" y="150"/>
                </a:lnTo>
                <a:lnTo>
                  <a:pt x="214" y="158"/>
                </a:lnTo>
                <a:lnTo>
                  <a:pt x="218" y="166"/>
                </a:lnTo>
                <a:lnTo>
                  <a:pt x="226" y="170"/>
                </a:lnTo>
                <a:lnTo>
                  <a:pt x="228" y="162"/>
                </a:lnTo>
                <a:lnTo>
                  <a:pt x="234" y="162"/>
                </a:lnTo>
                <a:lnTo>
                  <a:pt x="238" y="166"/>
                </a:lnTo>
                <a:lnTo>
                  <a:pt x="246" y="176"/>
                </a:lnTo>
                <a:lnTo>
                  <a:pt x="242" y="184"/>
                </a:lnTo>
                <a:lnTo>
                  <a:pt x="256" y="186"/>
                </a:lnTo>
                <a:lnTo>
                  <a:pt x="254" y="190"/>
                </a:lnTo>
                <a:lnTo>
                  <a:pt x="246" y="204"/>
                </a:lnTo>
                <a:lnTo>
                  <a:pt x="240" y="206"/>
                </a:lnTo>
                <a:lnTo>
                  <a:pt x="234" y="204"/>
                </a:lnTo>
                <a:lnTo>
                  <a:pt x="226" y="216"/>
                </a:lnTo>
                <a:lnTo>
                  <a:pt x="224" y="222"/>
                </a:lnTo>
                <a:lnTo>
                  <a:pt x="212" y="226"/>
                </a:lnTo>
                <a:lnTo>
                  <a:pt x="210" y="228"/>
                </a:lnTo>
                <a:lnTo>
                  <a:pt x="210" y="234"/>
                </a:lnTo>
                <a:lnTo>
                  <a:pt x="204" y="234"/>
                </a:lnTo>
                <a:lnTo>
                  <a:pt x="204" y="232"/>
                </a:lnTo>
                <a:lnTo>
                  <a:pt x="204" y="234"/>
                </a:lnTo>
                <a:lnTo>
                  <a:pt x="204" y="242"/>
                </a:lnTo>
                <a:lnTo>
                  <a:pt x="200" y="244"/>
                </a:lnTo>
                <a:lnTo>
                  <a:pt x="196" y="236"/>
                </a:lnTo>
                <a:lnTo>
                  <a:pt x="188" y="236"/>
                </a:lnTo>
                <a:lnTo>
                  <a:pt x="182" y="244"/>
                </a:lnTo>
                <a:lnTo>
                  <a:pt x="178" y="244"/>
                </a:lnTo>
                <a:lnTo>
                  <a:pt x="172" y="250"/>
                </a:lnTo>
                <a:lnTo>
                  <a:pt x="178" y="260"/>
                </a:lnTo>
                <a:lnTo>
                  <a:pt x="174" y="262"/>
                </a:lnTo>
                <a:lnTo>
                  <a:pt x="164" y="258"/>
                </a:lnTo>
                <a:lnTo>
                  <a:pt x="158" y="262"/>
                </a:lnTo>
                <a:lnTo>
                  <a:pt x="156" y="256"/>
                </a:lnTo>
                <a:lnTo>
                  <a:pt x="158" y="246"/>
                </a:lnTo>
                <a:lnTo>
                  <a:pt x="156" y="242"/>
                </a:lnTo>
                <a:lnTo>
                  <a:pt x="152" y="238"/>
                </a:lnTo>
                <a:lnTo>
                  <a:pt x="150" y="234"/>
                </a:lnTo>
                <a:lnTo>
                  <a:pt x="150" y="238"/>
                </a:lnTo>
                <a:lnTo>
                  <a:pt x="154" y="242"/>
                </a:lnTo>
                <a:lnTo>
                  <a:pt x="154" y="248"/>
                </a:lnTo>
                <a:lnTo>
                  <a:pt x="148" y="256"/>
                </a:lnTo>
                <a:lnTo>
                  <a:pt x="150" y="268"/>
                </a:lnTo>
                <a:lnTo>
                  <a:pt x="148" y="272"/>
                </a:lnTo>
                <a:lnTo>
                  <a:pt x="150" y="288"/>
                </a:lnTo>
                <a:lnTo>
                  <a:pt x="144" y="302"/>
                </a:lnTo>
                <a:lnTo>
                  <a:pt x="140" y="302"/>
                </a:lnTo>
                <a:lnTo>
                  <a:pt x="134" y="296"/>
                </a:lnTo>
                <a:lnTo>
                  <a:pt x="132" y="296"/>
                </a:lnTo>
                <a:lnTo>
                  <a:pt x="128" y="310"/>
                </a:lnTo>
                <a:lnTo>
                  <a:pt x="124" y="314"/>
                </a:lnTo>
                <a:lnTo>
                  <a:pt x="120" y="314"/>
                </a:lnTo>
                <a:lnTo>
                  <a:pt x="118" y="306"/>
                </a:lnTo>
                <a:lnTo>
                  <a:pt x="118" y="298"/>
                </a:lnTo>
                <a:lnTo>
                  <a:pt x="116" y="310"/>
                </a:lnTo>
                <a:lnTo>
                  <a:pt x="112" y="312"/>
                </a:lnTo>
                <a:lnTo>
                  <a:pt x="118" y="322"/>
                </a:lnTo>
                <a:lnTo>
                  <a:pt x="118" y="324"/>
                </a:lnTo>
                <a:lnTo>
                  <a:pt x="116" y="322"/>
                </a:lnTo>
                <a:lnTo>
                  <a:pt x="108" y="304"/>
                </a:lnTo>
                <a:lnTo>
                  <a:pt x="108" y="302"/>
                </a:lnTo>
                <a:lnTo>
                  <a:pt x="108" y="29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3627438" y="1725613"/>
            <a:ext cx="898525" cy="576262"/>
          </a:xfrm>
          <a:custGeom>
            <a:avLst/>
            <a:gdLst/>
            <a:ahLst/>
            <a:cxnLst>
              <a:cxn ang="0">
                <a:pos x="264" y="280"/>
              </a:cxn>
              <a:cxn ang="0">
                <a:pos x="126" y="274"/>
              </a:cxn>
              <a:cxn ang="0">
                <a:pos x="0" y="264"/>
              </a:cxn>
              <a:cxn ang="0">
                <a:pos x="8" y="202"/>
              </a:cxn>
              <a:cxn ang="0">
                <a:pos x="16" y="84"/>
              </a:cxn>
              <a:cxn ang="0">
                <a:pos x="24" y="0"/>
              </a:cxn>
              <a:cxn ang="0">
                <a:pos x="172" y="8"/>
              </a:cxn>
              <a:cxn ang="0">
                <a:pos x="316" y="16"/>
              </a:cxn>
              <a:cxn ang="0">
                <a:pos x="418" y="24"/>
              </a:cxn>
              <a:cxn ang="0">
                <a:pos x="420" y="34"/>
              </a:cxn>
              <a:cxn ang="0">
                <a:pos x="422" y="42"/>
              </a:cxn>
              <a:cxn ang="0">
                <a:pos x="424" y="46"/>
              </a:cxn>
              <a:cxn ang="0">
                <a:pos x="422" y="50"/>
              </a:cxn>
              <a:cxn ang="0">
                <a:pos x="420" y="58"/>
              </a:cxn>
              <a:cxn ang="0">
                <a:pos x="422" y="60"/>
              </a:cxn>
              <a:cxn ang="0">
                <a:pos x="422" y="68"/>
              </a:cxn>
              <a:cxn ang="0">
                <a:pos x="422" y="74"/>
              </a:cxn>
              <a:cxn ang="0">
                <a:pos x="422" y="78"/>
              </a:cxn>
              <a:cxn ang="0">
                <a:pos x="422" y="80"/>
              </a:cxn>
              <a:cxn ang="0">
                <a:pos x="422" y="82"/>
              </a:cxn>
              <a:cxn ang="0">
                <a:pos x="422" y="88"/>
              </a:cxn>
              <a:cxn ang="0">
                <a:pos x="422" y="90"/>
              </a:cxn>
              <a:cxn ang="0">
                <a:pos x="422" y="96"/>
              </a:cxn>
              <a:cxn ang="0">
                <a:pos x="428" y="100"/>
              </a:cxn>
              <a:cxn ang="0">
                <a:pos x="430" y="118"/>
              </a:cxn>
              <a:cxn ang="0">
                <a:pos x="434" y="126"/>
              </a:cxn>
              <a:cxn ang="0">
                <a:pos x="436" y="140"/>
              </a:cxn>
              <a:cxn ang="0">
                <a:pos x="438" y="148"/>
              </a:cxn>
              <a:cxn ang="0">
                <a:pos x="438" y="154"/>
              </a:cxn>
              <a:cxn ang="0">
                <a:pos x="438" y="158"/>
              </a:cxn>
              <a:cxn ang="0">
                <a:pos x="438" y="166"/>
              </a:cxn>
              <a:cxn ang="0">
                <a:pos x="438" y="172"/>
              </a:cxn>
              <a:cxn ang="0">
                <a:pos x="440" y="184"/>
              </a:cxn>
              <a:cxn ang="0">
                <a:pos x="438" y="190"/>
              </a:cxn>
              <a:cxn ang="0">
                <a:pos x="440" y="198"/>
              </a:cxn>
              <a:cxn ang="0">
                <a:pos x="444" y="204"/>
              </a:cxn>
              <a:cxn ang="0">
                <a:pos x="440" y="214"/>
              </a:cxn>
              <a:cxn ang="0">
                <a:pos x="440" y="226"/>
              </a:cxn>
              <a:cxn ang="0">
                <a:pos x="446" y="240"/>
              </a:cxn>
              <a:cxn ang="0">
                <a:pos x="450" y="248"/>
              </a:cxn>
              <a:cxn ang="0">
                <a:pos x="452" y="258"/>
              </a:cxn>
              <a:cxn ang="0">
                <a:pos x="454" y="264"/>
              </a:cxn>
              <a:cxn ang="0">
                <a:pos x="454" y="284"/>
              </a:cxn>
              <a:cxn ang="0">
                <a:pos x="370" y="286"/>
              </a:cxn>
            </a:cxnLst>
            <a:rect l="0" t="0" r="r" b="b"/>
            <a:pathLst>
              <a:path w="454" h="286">
                <a:moveTo>
                  <a:pt x="324" y="284"/>
                </a:moveTo>
                <a:lnTo>
                  <a:pt x="308" y="280"/>
                </a:lnTo>
                <a:lnTo>
                  <a:pt x="264" y="280"/>
                </a:lnTo>
                <a:lnTo>
                  <a:pt x="254" y="278"/>
                </a:lnTo>
                <a:lnTo>
                  <a:pt x="216" y="278"/>
                </a:lnTo>
                <a:lnTo>
                  <a:pt x="126" y="274"/>
                </a:lnTo>
                <a:lnTo>
                  <a:pt x="68" y="270"/>
                </a:lnTo>
                <a:lnTo>
                  <a:pt x="66" y="270"/>
                </a:lnTo>
                <a:lnTo>
                  <a:pt x="0" y="264"/>
                </a:lnTo>
                <a:lnTo>
                  <a:pt x="4" y="234"/>
                </a:lnTo>
                <a:lnTo>
                  <a:pt x="6" y="212"/>
                </a:lnTo>
                <a:lnTo>
                  <a:pt x="8" y="202"/>
                </a:lnTo>
                <a:lnTo>
                  <a:pt x="12" y="142"/>
                </a:lnTo>
                <a:lnTo>
                  <a:pt x="12" y="138"/>
                </a:lnTo>
                <a:lnTo>
                  <a:pt x="16" y="84"/>
                </a:lnTo>
                <a:lnTo>
                  <a:pt x="20" y="52"/>
                </a:lnTo>
                <a:lnTo>
                  <a:pt x="22" y="30"/>
                </a:lnTo>
                <a:lnTo>
                  <a:pt x="24" y="0"/>
                </a:lnTo>
                <a:lnTo>
                  <a:pt x="88" y="4"/>
                </a:lnTo>
                <a:lnTo>
                  <a:pt x="142" y="8"/>
                </a:lnTo>
                <a:lnTo>
                  <a:pt x="172" y="8"/>
                </a:lnTo>
                <a:lnTo>
                  <a:pt x="248" y="14"/>
                </a:lnTo>
                <a:lnTo>
                  <a:pt x="284" y="16"/>
                </a:lnTo>
                <a:lnTo>
                  <a:pt x="316" y="16"/>
                </a:lnTo>
                <a:lnTo>
                  <a:pt x="376" y="18"/>
                </a:lnTo>
                <a:lnTo>
                  <a:pt x="418" y="18"/>
                </a:lnTo>
                <a:lnTo>
                  <a:pt x="418" y="24"/>
                </a:lnTo>
                <a:lnTo>
                  <a:pt x="420" y="30"/>
                </a:lnTo>
                <a:lnTo>
                  <a:pt x="420" y="32"/>
                </a:lnTo>
                <a:lnTo>
                  <a:pt x="420" y="34"/>
                </a:lnTo>
                <a:lnTo>
                  <a:pt x="420" y="36"/>
                </a:lnTo>
                <a:lnTo>
                  <a:pt x="422" y="38"/>
                </a:lnTo>
                <a:lnTo>
                  <a:pt x="422" y="42"/>
                </a:lnTo>
                <a:lnTo>
                  <a:pt x="422" y="44"/>
                </a:lnTo>
                <a:lnTo>
                  <a:pt x="424" y="44"/>
                </a:lnTo>
                <a:lnTo>
                  <a:pt x="424" y="46"/>
                </a:lnTo>
                <a:lnTo>
                  <a:pt x="424" y="48"/>
                </a:lnTo>
                <a:lnTo>
                  <a:pt x="424" y="50"/>
                </a:lnTo>
                <a:lnTo>
                  <a:pt x="422" y="50"/>
                </a:lnTo>
                <a:lnTo>
                  <a:pt x="422" y="52"/>
                </a:lnTo>
                <a:lnTo>
                  <a:pt x="422" y="54"/>
                </a:lnTo>
                <a:lnTo>
                  <a:pt x="420" y="58"/>
                </a:lnTo>
                <a:lnTo>
                  <a:pt x="422" y="58"/>
                </a:lnTo>
                <a:lnTo>
                  <a:pt x="420" y="58"/>
                </a:lnTo>
                <a:lnTo>
                  <a:pt x="422" y="60"/>
                </a:lnTo>
                <a:lnTo>
                  <a:pt x="422" y="62"/>
                </a:lnTo>
                <a:lnTo>
                  <a:pt x="422" y="66"/>
                </a:lnTo>
                <a:lnTo>
                  <a:pt x="422" y="68"/>
                </a:lnTo>
                <a:lnTo>
                  <a:pt x="422" y="72"/>
                </a:lnTo>
                <a:lnTo>
                  <a:pt x="420" y="72"/>
                </a:lnTo>
                <a:lnTo>
                  <a:pt x="422" y="74"/>
                </a:lnTo>
                <a:lnTo>
                  <a:pt x="422" y="78"/>
                </a:lnTo>
                <a:lnTo>
                  <a:pt x="424" y="78"/>
                </a:lnTo>
                <a:lnTo>
                  <a:pt x="422" y="78"/>
                </a:lnTo>
                <a:lnTo>
                  <a:pt x="422" y="80"/>
                </a:lnTo>
                <a:lnTo>
                  <a:pt x="424" y="80"/>
                </a:lnTo>
                <a:lnTo>
                  <a:pt x="422" y="80"/>
                </a:lnTo>
                <a:lnTo>
                  <a:pt x="424" y="80"/>
                </a:lnTo>
                <a:lnTo>
                  <a:pt x="424" y="82"/>
                </a:lnTo>
                <a:lnTo>
                  <a:pt x="422" y="82"/>
                </a:lnTo>
                <a:lnTo>
                  <a:pt x="422" y="84"/>
                </a:lnTo>
                <a:lnTo>
                  <a:pt x="424" y="84"/>
                </a:lnTo>
                <a:lnTo>
                  <a:pt x="422" y="88"/>
                </a:lnTo>
                <a:lnTo>
                  <a:pt x="424" y="88"/>
                </a:lnTo>
                <a:lnTo>
                  <a:pt x="422" y="88"/>
                </a:lnTo>
                <a:lnTo>
                  <a:pt x="422" y="90"/>
                </a:lnTo>
                <a:lnTo>
                  <a:pt x="422" y="92"/>
                </a:lnTo>
                <a:lnTo>
                  <a:pt x="422" y="94"/>
                </a:lnTo>
                <a:lnTo>
                  <a:pt x="422" y="96"/>
                </a:lnTo>
                <a:lnTo>
                  <a:pt x="424" y="96"/>
                </a:lnTo>
                <a:lnTo>
                  <a:pt x="424" y="98"/>
                </a:lnTo>
                <a:lnTo>
                  <a:pt x="428" y="100"/>
                </a:lnTo>
                <a:lnTo>
                  <a:pt x="428" y="110"/>
                </a:lnTo>
                <a:lnTo>
                  <a:pt x="430" y="112"/>
                </a:lnTo>
                <a:lnTo>
                  <a:pt x="430" y="118"/>
                </a:lnTo>
                <a:lnTo>
                  <a:pt x="432" y="122"/>
                </a:lnTo>
                <a:lnTo>
                  <a:pt x="432" y="124"/>
                </a:lnTo>
                <a:lnTo>
                  <a:pt x="434" y="126"/>
                </a:lnTo>
                <a:lnTo>
                  <a:pt x="434" y="130"/>
                </a:lnTo>
                <a:lnTo>
                  <a:pt x="436" y="134"/>
                </a:lnTo>
                <a:lnTo>
                  <a:pt x="436" y="140"/>
                </a:lnTo>
                <a:lnTo>
                  <a:pt x="438" y="140"/>
                </a:lnTo>
                <a:lnTo>
                  <a:pt x="438" y="144"/>
                </a:lnTo>
                <a:lnTo>
                  <a:pt x="438" y="148"/>
                </a:lnTo>
                <a:lnTo>
                  <a:pt x="438" y="150"/>
                </a:lnTo>
                <a:lnTo>
                  <a:pt x="436" y="152"/>
                </a:lnTo>
                <a:lnTo>
                  <a:pt x="438" y="154"/>
                </a:lnTo>
                <a:lnTo>
                  <a:pt x="436" y="156"/>
                </a:lnTo>
                <a:lnTo>
                  <a:pt x="438" y="156"/>
                </a:lnTo>
                <a:lnTo>
                  <a:pt x="438" y="158"/>
                </a:lnTo>
                <a:lnTo>
                  <a:pt x="438" y="160"/>
                </a:lnTo>
                <a:lnTo>
                  <a:pt x="438" y="164"/>
                </a:lnTo>
                <a:lnTo>
                  <a:pt x="438" y="166"/>
                </a:lnTo>
                <a:lnTo>
                  <a:pt x="438" y="168"/>
                </a:lnTo>
                <a:lnTo>
                  <a:pt x="438" y="170"/>
                </a:lnTo>
                <a:lnTo>
                  <a:pt x="438" y="172"/>
                </a:lnTo>
                <a:lnTo>
                  <a:pt x="438" y="178"/>
                </a:lnTo>
                <a:lnTo>
                  <a:pt x="438" y="180"/>
                </a:lnTo>
                <a:lnTo>
                  <a:pt x="440" y="184"/>
                </a:lnTo>
                <a:lnTo>
                  <a:pt x="438" y="186"/>
                </a:lnTo>
                <a:lnTo>
                  <a:pt x="438" y="188"/>
                </a:lnTo>
                <a:lnTo>
                  <a:pt x="438" y="190"/>
                </a:lnTo>
                <a:lnTo>
                  <a:pt x="438" y="194"/>
                </a:lnTo>
                <a:lnTo>
                  <a:pt x="440" y="196"/>
                </a:lnTo>
                <a:lnTo>
                  <a:pt x="440" y="198"/>
                </a:lnTo>
                <a:lnTo>
                  <a:pt x="444" y="198"/>
                </a:lnTo>
                <a:lnTo>
                  <a:pt x="444" y="200"/>
                </a:lnTo>
                <a:lnTo>
                  <a:pt x="444" y="204"/>
                </a:lnTo>
                <a:lnTo>
                  <a:pt x="444" y="206"/>
                </a:lnTo>
                <a:lnTo>
                  <a:pt x="440" y="210"/>
                </a:lnTo>
                <a:lnTo>
                  <a:pt x="440" y="214"/>
                </a:lnTo>
                <a:lnTo>
                  <a:pt x="440" y="218"/>
                </a:lnTo>
                <a:lnTo>
                  <a:pt x="440" y="220"/>
                </a:lnTo>
                <a:lnTo>
                  <a:pt x="440" y="226"/>
                </a:lnTo>
                <a:lnTo>
                  <a:pt x="444" y="228"/>
                </a:lnTo>
                <a:lnTo>
                  <a:pt x="444" y="236"/>
                </a:lnTo>
                <a:lnTo>
                  <a:pt x="446" y="240"/>
                </a:lnTo>
                <a:lnTo>
                  <a:pt x="446" y="242"/>
                </a:lnTo>
                <a:lnTo>
                  <a:pt x="448" y="244"/>
                </a:lnTo>
                <a:lnTo>
                  <a:pt x="450" y="248"/>
                </a:lnTo>
                <a:lnTo>
                  <a:pt x="452" y="248"/>
                </a:lnTo>
                <a:lnTo>
                  <a:pt x="452" y="250"/>
                </a:lnTo>
                <a:lnTo>
                  <a:pt x="452" y="258"/>
                </a:lnTo>
                <a:lnTo>
                  <a:pt x="452" y="260"/>
                </a:lnTo>
                <a:lnTo>
                  <a:pt x="452" y="262"/>
                </a:lnTo>
                <a:lnTo>
                  <a:pt x="454" y="264"/>
                </a:lnTo>
                <a:lnTo>
                  <a:pt x="454" y="272"/>
                </a:lnTo>
                <a:lnTo>
                  <a:pt x="454" y="278"/>
                </a:lnTo>
                <a:lnTo>
                  <a:pt x="454" y="284"/>
                </a:lnTo>
                <a:lnTo>
                  <a:pt x="454" y="286"/>
                </a:lnTo>
                <a:lnTo>
                  <a:pt x="414" y="286"/>
                </a:lnTo>
                <a:lnTo>
                  <a:pt x="370" y="286"/>
                </a:lnTo>
                <a:lnTo>
                  <a:pt x="368" y="284"/>
                </a:lnTo>
                <a:lnTo>
                  <a:pt x="324" y="28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3627438" y="1725613"/>
            <a:ext cx="898525" cy="576262"/>
          </a:xfrm>
          <a:custGeom>
            <a:avLst/>
            <a:gdLst/>
            <a:ahLst/>
            <a:cxnLst>
              <a:cxn ang="0">
                <a:pos x="264" y="280"/>
              </a:cxn>
              <a:cxn ang="0">
                <a:pos x="126" y="274"/>
              </a:cxn>
              <a:cxn ang="0">
                <a:pos x="0" y="264"/>
              </a:cxn>
              <a:cxn ang="0">
                <a:pos x="8" y="202"/>
              </a:cxn>
              <a:cxn ang="0">
                <a:pos x="16" y="84"/>
              </a:cxn>
              <a:cxn ang="0">
                <a:pos x="24" y="0"/>
              </a:cxn>
              <a:cxn ang="0">
                <a:pos x="172" y="8"/>
              </a:cxn>
              <a:cxn ang="0">
                <a:pos x="316" y="16"/>
              </a:cxn>
              <a:cxn ang="0">
                <a:pos x="418" y="24"/>
              </a:cxn>
              <a:cxn ang="0">
                <a:pos x="420" y="34"/>
              </a:cxn>
              <a:cxn ang="0">
                <a:pos x="422" y="42"/>
              </a:cxn>
              <a:cxn ang="0">
                <a:pos x="424" y="46"/>
              </a:cxn>
              <a:cxn ang="0">
                <a:pos x="422" y="50"/>
              </a:cxn>
              <a:cxn ang="0">
                <a:pos x="420" y="58"/>
              </a:cxn>
              <a:cxn ang="0">
                <a:pos x="422" y="60"/>
              </a:cxn>
              <a:cxn ang="0">
                <a:pos x="422" y="68"/>
              </a:cxn>
              <a:cxn ang="0">
                <a:pos x="422" y="74"/>
              </a:cxn>
              <a:cxn ang="0">
                <a:pos x="422" y="78"/>
              </a:cxn>
              <a:cxn ang="0">
                <a:pos x="422" y="80"/>
              </a:cxn>
              <a:cxn ang="0">
                <a:pos x="422" y="82"/>
              </a:cxn>
              <a:cxn ang="0">
                <a:pos x="422" y="88"/>
              </a:cxn>
              <a:cxn ang="0">
                <a:pos x="422" y="90"/>
              </a:cxn>
              <a:cxn ang="0">
                <a:pos x="422" y="96"/>
              </a:cxn>
              <a:cxn ang="0">
                <a:pos x="428" y="100"/>
              </a:cxn>
              <a:cxn ang="0">
                <a:pos x="430" y="118"/>
              </a:cxn>
              <a:cxn ang="0">
                <a:pos x="434" y="126"/>
              </a:cxn>
              <a:cxn ang="0">
                <a:pos x="436" y="140"/>
              </a:cxn>
              <a:cxn ang="0">
                <a:pos x="438" y="148"/>
              </a:cxn>
              <a:cxn ang="0">
                <a:pos x="438" y="154"/>
              </a:cxn>
              <a:cxn ang="0">
                <a:pos x="438" y="158"/>
              </a:cxn>
              <a:cxn ang="0">
                <a:pos x="438" y="166"/>
              </a:cxn>
              <a:cxn ang="0">
                <a:pos x="438" y="172"/>
              </a:cxn>
              <a:cxn ang="0">
                <a:pos x="440" y="184"/>
              </a:cxn>
              <a:cxn ang="0">
                <a:pos x="438" y="190"/>
              </a:cxn>
              <a:cxn ang="0">
                <a:pos x="440" y="198"/>
              </a:cxn>
              <a:cxn ang="0">
                <a:pos x="444" y="204"/>
              </a:cxn>
              <a:cxn ang="0">
                <a:pos x="440" y="214"/>
              </a:cxn>
              <a:cxn ang="0">
                <a:pos x="440" y="226"/>
              </a:cxn>
              <a:cxn ang="0">
                <a:pos x="446" y="240"/>
              </a:cxn>
              <a:cxn ang="0">
                <a:pos x="450" y="248"/>
              </a:cxn>
              <a:cxn ang="0">
                <a:pos x="452" y="258"/>
              </a:cxn>
              <a:cxn ang="0">
                <a:pos x="454" y="264"/>
              </a:cxn>
              <a:cxn ang="0">
                <a:pos x="454" y="284"/>
              </a:cxn>
              <a:cxn ang="0">
                <a:pos x="370" y="286"/>
              </a:cxn>
            </a:cxnLst>
            <a:rect l="0" t="0" r="r" b="b"/>
            <a:pathLst>
              <a:path w="454" h="286">
                <a:moveTo>
                  <a:pt x="324" y="284"/>
                </a:moveTo>
                <a:lnTo>
                  <a:pt x="308" y="280"/>
                </a:lnTo>
                <a:lnTo>
                  <a:pt x="264" y="280"/>
                </a:lnTo>
                <a:lnTo>
                  <a:pt x="254" y="278"/>
                </a:lnTo>
                <a:lnTo>
                  <a:pt x="216" y="278"/>
                </a:lnTo>
                <a:lnTo>
                  <a:pt x="126" y="274"/>
                </a:lnTo>
                <a:lnTo>
                  <a:pt x="68" y="270"/>
                </a:lnTo>
                <a:lnTo>
                  <a:pt x="66" y="270"/>
                </a:lnTo>
                <a:lnTo>
                  <a:pt x="0" y="264"/>
                </a:lnTo>
                <a:lnTo>
                  <a:pt x="4" y="234"/>
                </a:lnTo>
                <a:lnTo>
                  <a:pt x="6" y="212"/>
                </a:lnTo>
                <a:lnTo>
                  <a:pt x="8" y="202"/>
                </a:lnTo>
                <a:lnTo>
                  <a:pt x="12" y="142"/>
                </a:lnTo>
                <a:lnTo>
                  <a:pt x="12" y="138"/>
                </a:lnTo>
                <a:lnTo>
                  <a:pt x="16" y="84"/>
                </a:lnTo>
                <a:lnTo>
                  <a:pt x="20" y="52"/>
                </a:lnTo>
                <a:lnTo>
                  <a:pt x="22" y="30"/>
                </a:lnTo>
                <a:lnTo>
                  <a:pt x="24" y="0"/>
                </a:lnTo>
                <a:lnTo>
                  <a:pt x="88" y="4"/>
                </a:lnTo>
                <a:lnTo>
                  <a:pt x="142" y="8"/>
                </a:lnTo>
                <a:lnTo>
                  <a:pt x="172" y="8"/>
                </a:lnTo>
                <a:lnTo>
                  <a:pt x="248" y="14"/>
                </a:lnTo>
                <a:lnTo>
                  <a:pt x="284" y="16"/>
                </a:lnTo>
                <a:lnTo>
                  <a:pt x="316" y="16"/>
                </a:lnTo>
                <a:lnTo>
                  <a:pt x="376" y="18"/>
                </a:lnTo>
                <a:lnTo>
                  <a:pt x="418" y="18"/>
                </a:lnTo>
                <a:lnTo>
                  <a:pt x="418" y="24"/>
                </a:lnTo>
                <a:lnTo>
                  <a:pt x="420" y="30"/>
                </a:lnTo>
                <a:lnTo>
                  <a:pt x="420" y="32"/>
                </a:lnTo>
                <a:lnTo>
                  <a:pt x="420" y="34"/>
                </a:lnTo>
                <a:lnTo>
                  <a:pt x="420" y="36"/>
                </a:lnTo>
                <a:lnTo>
                  <a:pt x="422" y="38"/>
                </a:lnTo>
                <a:lnTo>
                  <a:pt x="422" y="42"/>
                </a:lnTo>
                <a:lnTo>
                  <a:pt x="422" y="44"/>
                </a:lnTo>
                <a:lnTo>
                  <a:pt x="424" y="44"/>
                </a:lnTo>
                <a:lnTo>
                  <a:pt x="424" y="46"/>
                </a:lnTo>
                <a:lnTo>
                  <a:pt x="424" y="48"/>
                </a:lnTo>
                <a:lnTo>
                  <a:pt x="424" y="50"/>
                </a:lnTo>
                <a:lnTo>
                  <a:pt x="422" y="50"/>
                </a:lnTo>
                <a:lnTo>
                  <a:pt x="422" y="52"/>
                </a:lnTo>
                <a:lnTo>
                  <a:pt x="422" y="54"/>
                </a:lnTo>
                <a:lnTo>
                  <a:pt x="420" y="58"/>
                </a:lnTo>
                <a:lnTo>
                  <a:pt x="422" y="58"/>
                </a:lnTo>
                <a:lnTo>
                  <a:pt x="420" y="58"/>
                </a:lnTo>
                <a:lnTo>
                  <a:pt x="422" y="60"/>
                </a:lnTo>
                <a:lnTo>
                  <a:pt x="422" y="62"/>
                </a:lnTo>
                <a:lnTo>
                  <a:pt x="422" y="66"/>
                </a:lnTo>
                <a:lnTo>
                  <a:pt x="422" y="68"/>
                </a:lnTo>
                <a:lnTo>
                  <a:pt x="422" y="72"/>
                </a:lnTo>
                <a:lnTo>
                  <a:pt x="420" y="72"/>
                </a:lnTo>
                <a:lnTo>
                  <a:pt x="422" y="74"/>
                </a:lnTo>
                <a:lnTo>
                  <a:pt x="422" y="78"/>
                </a:lnTo>
                <a:lnTo>
                  <a:pt x="424" y="78"/>
                </a:lnTo>
                <a:lnTo>
                  <a:pt x="422" y="78"/>
                </a:lnTo>
                <a:lnTo>
                  <a:pt x="422" y="80"/>
                </a:lnTo>
                <a:lnTo>
                  <a:pt x="424" y="80"/>
                </a:lnTo>
                <a:lnTo>
                  <a:pt x="422" y="80"/>
                </a:lnTo>
                <a:lnTo>
                  <a:pt x="424" y="80"/>
                </a:lnTo>
                <a:lnTo>
                  <a:pt x="424" y="82"/>
                </a:lnTo>
                <a:lnTo>
                  <a:pt x="422" y="82"/>
                </a:lnTo>
                <a:lnTo>
                  <a:pt x="422" y="84"/>
                </a:lnTo>
                <a:lnTo>
                  <a:pt x="424" y="84"/>
                </a:lnTo>
                <a:lnTo>
                  <a:pt x="422" y="88"/>
                </a:lnTo>
                <a:lnTo>
                  <a:pt x="424" y="88"/>
                </a:lnTo>
                <a:lnTo>
                  <a:pt x="422" y="88"/>
                </a:lnTo>
                <a:lnTo>
                  <a:pt x="422" y="90"/>
                </a:lnTo>
                <a:lnTo>
                  <a:pt x="422" y="92"/>
                </a:lnTo>
                <a:lnTo>
                  <a:pt x="422" y="94"/>
                </a:lnTo>
                <a:lnTo>
                  <a:pt x="422" y="96"/>
                </a:lnTo>
                <a:lnTo>
                  <a:pt x="424" y="96"/>
                </a:lnTo>
                <a:lnTo>
                  <a:pt x="424" y="98"/>
                </a:lnTo>
                <a:lnTo>
                  <a:pt x="428" y="100"/>
                </a:lnTo>
                <a:lnTo>
                  <a:pt x="428" y="110"/>
                </a:lnTo>
                <a:lnTo>
                  <a:pt x="430" y="112"/>
                </a:lnTo>
                <a:lnTo>
                  <a:pt x="430" y="118"/>
                </a:lnTo>
                <a:lnTo>
                  <a:pt x="432" y="122"/>
                </a:lnTo>
                <a:lnTo>
                  <a:pt x="432" y="124"/>
                </a:lnTo>
                <a:lnTo>
                  <a:pt x="434" y="126"/>
                </a:lnTo>
                <a:lnTo>
                  <a:pt x="434" y="130"/>
                </a:lnTo>
                <a:lnTo>
                  <a:pt x="436" y="134"/>
                </a:lnTo>
                <a:lnTo>
                  <a:pt x="436" y="140"/>
                </a:lnTo>
                <a:lnTo>
                  <a:pt x="438" y="140"/>
                </a:lnTo>
                <a:lnTo>
                  <a:pt x="438" y="144"/>
                </a:lnTo>
                <a:lnTo>
                  <a:pt x="438" y="148"/>
                </a:lnTo>
                <a:lnTo>
                  <a:pt x="438" y="150"/>
                </a:lnTo>
                <a:lnTo>
                  <a:pt x="436" y="152"/>
                </a:lnTo>
                <a:lnTo>
                  <a:pt x="438" y="154"/>
                </a:lnTo>
                <a:lnTo>
                  <a:pt x="436" y="156"/>
                </a:lnTo>
                <a:lnTo>
                  <a:pt x="438" y="156"/>
                </a:lnTo>
                <a:lnTo>
                  <a:pt x="438" y="158"/>
                </a:lnTo>
                <a:lnTo>
                  <a:pt x="438" y="160"/>
                </a:lnTo>
                <a:lnTo>
                  <a:pt x="438" y="164"/>
                </a:lnTo>
                <a:lnTo>
                  <a:pt x="438" y="166"/>
                </a:lnTo>
                <a:lnTo>
                  <a:pt x="438" y="168"/>
                </a:lnTo>
                <a:lnTo>
                  <a:pt x="438" y="170"/>
                </a:lnTo>
                <a:lnTo>
                  <a:pt x="438" y="172"/>
                </a:lnTo>
                <a:lnTo>
                  <a:pt x="438" y="178"/>
                </a:lnTo>
                <a:lnTo>
                  <a:pt x="438" y="180"/>
                </a:lnTo>
                <a:lnTo>
                  <a:pt x="440" y="184"/>
                </a:lnTo>
                <a:lnTo>
                  <a:pt x="438" y="186"/>
                </a:lnTo>
                <a:lnTo>
                  <a:pt x="438" y="188"/>
                </a:lnTo>
                <a:lnTo>
                  <a:pt x="438" y="190"/>
                </a:lnTo>
                <a:lnTo>
                  <a:pt x="438" y="194"/>
                </a:lnTo>
                <a:lnTo>
                  <a:pt x="440" y="196"/>
                </a:lnTo>
                <a:lnTo>
                  <a:pt x="440" y="198"/>
                </a:lnTo>
                <a:lnTo>
                  <a:pt x="444" y="198"/>
                </a:lnTo>
                <a:lnTo>
                  <a:pt x="444" y="200"/>
                </a:lnTo>
                <a:lnTo>
                  <a:pt x="444" y="204"/>
                </a:lnTo>
                <a:lnTo>
                  <a:pt x="444" y="206"/>
                </a:lnTo>
                <a:lnTo>
                  <a:pt x="440" y="210"/>
                </a:lnTo>
                <a:lnTo>
                  <a:pt x="440" y="214"/>
                </a:lnTo>
                <a:lnTo>
                  <a:pt x="440" y="218"/>
                </a:lnTo>
                <a:lnTo>
                  <a:pt x="440" y="220"/>
                </a:lnTo>
                <a:lnTo>
                  <a:pt x="440" y="226"/>
                </a:lnTo>
                <a:lnTo>
                  <a:pt x="444" y="228"/>
                </a:lnTo>
                <a:lnTo>
                  <a:pt x="444" y="236"/>
                </a:lnTo>
                <a:lnTo>
                  <a:pt x="446" y="240"/>
                </a:lnTo>
                <a:lnTo>
                  <a:pt x="446" y="242"/>
                </a:lnTo>
                <a:lnTo>
                  <a:pt x="448" y="244"/>
                </a:lnTo>
                <a:lnTo>
                  <a:pt x="450" y="248"/>
                </a:lnTo>
                <a:lnTo>
                  <a:pt x="452" y="248"/>
                </a:lnTo>
                <a:lnTo>
                  <a:pt x="452" y="250"/>
                </a:lnTo>
                <a:lnTo>
                  <a:pt x="452" y="258"/>
                </a:lnTo>
                <a:lnTo>
                  <a:pt x="452" y="260"/>
                </a:lnTo>
                <a:lnTo>
                  <a:pt x="452" y="262"/>
                </a:lnTo>
                <a:lnTo>
                  <a:pt x="454" y="264"/>
                </a:lnTo>
                <a:lnTo>
                  <a:pt x="454" y="272"/>
                </a:lnTo>
                <a:lnTo>
                  <a:pt x="454" y="278"/>
                </a:lnTo>
                <a:lnTo>
                  <a:pt x="454" y="284"/>
                </a:lnTo>
                <a:lnTo>
                  <a:pt x="454" y="286"/>
                </a:lnTo>
                <a:lnTo>
                  <a:pt x="414" y="286"/>
                </a:lnTo>
                <a:lnTo>
                  <a:pt x="370" y="286"/>
                </a:lnTo>
                <a:lnTo>
                  <a:pt x="368" y="284"/>
                </a:lnTo>
                <a:lnTo>
                  <a:pt x="324" y="28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3587750" y="2257425"/>
            <a:ext cx="954088" cy="644525"/>
          </a:xfrm>
          <a:custGeom>
            <a:avLst/>
            <a:gdLst/>
            <a:ahLst/>
            <a:cxnLst>
              <a:cxn ang="0">
                <a:pos x="34" y="256"/>
              </a:cxn>
              <a:cxn ang="0">
                <a:pos x="2" y="210"/>
              </a:cxn>
              <a:cxn ang="0">
                <a:pos x="8" y="152"/>
              </a:cxn>
              <a:cxn ang="0">
                <a:pos x="16" y="82"/>
              </a:cxn>
              <a:cxn ang="0">
                <a:pos x="20" y="0"/>
              </a:cxn>
              <a:cxn ang="0">
                <a:pos x="146" y="10"/>
              </a:cxn>
              <a:cxn ang="0">
                <a:pos x="284" y="16"/>
              </a:cxn>
              <a:cxn ang="0">
                <a:pos x="388" y="20"/>
              </a:cxn>
              <a:cxn ang="0">
                <a:pos x="474" y="22"/>
              </a:cxn>
              <a:cxn ang="0">
                <a:pos x="468" y="38"/>
              </a:cxn>
              <a:cxn ang="0">
                <a:pos x="456" y="52"/>
              </a:cxn>
              <a:cxn ang="0">
                <a:pos x="466" y="68"/>
              </a:cxn>
              <a:cxn ang="0">
                <a:pos x="480" y="74"/>
              </a:cxn>
              <a:cxn ang="0">
                <a:pos x="482" y="104"/>
              </a:cxn>
              <a:cxn ang="0">
                <a:pos x="482" y="142"/>
              </a:cxn>
              <a:cxn ang="0">
                <a:pos x="480" y="234"/>
              </a:cxn>
              <a:cxn ang="0">
                <a:pos x="472" y="238"/>
              </a:cxn>
              <a:cxn ang="0">
                <a:pos x="474" y="244"/>
              </a:cxn>
              <a:cxn ang="0">
                <a:pos x="472" y="252"/>
              </a:cxn>
              <a:cxn ang="0">
                <a:pos x="478" y="256"/>
              </a:cxn>
              <a:cxn ang="0">
                <a:pos x="480" y="268"/>
              </a:cxn>
              <a:cxn ang="0">
                <a:pos x="478" y="274"/>
              </a:cxn>
              <a:cxn ang="0">
                <a:pos x="474" y="284"/>
              </a:cxn>
              <a:cxn ang="0">
                <a:pos x="472" y="288"/>
              </a:cxn>
              <a:cxn ang="0">
                <a:pos x="468" y="298"/>
              </a:cxn>
              <a:cxn ang="0">
                <a:pos x="474" y="304"/>
              </a:cxn>
              <a:cxn ang="0">
                <a:pos x="478" y="314"/>
              </a:cxn>
              <a:cxn ang="0">
                <a:pos x="478" y="320"/>
              </a:cxn>
              <a:cxn ang="0">
                <a:pos x="470" y="318"/>
              </a:cxn>
              <a:cxn ang="0">
                <a:pos x="464" y="310"/>
              </a:cxn>
              <a:cxn ang="0">
                <a:pos x="464" y="304"/>
              </a:cxn>
              <a:cxn ang="0">
                <a:pos x="456" y="300"/>
              </a:cxn>
              <a:cxn ang="0">
                <a:pos x="448" y="298"/>
              </a:cxn>
              <a:cxn ang="0">
                <a:pos x="438" y="296"/>
              </a:cxn>
              <a:cxn ang="0">
                <a:pos x="430" y="288"/>
              </a:cxn>
              <a:cxn ang="0">
                <a:pos x="422" y="286"/>
              </a:cxn>
              <a:cxn ang="0">
                <a:pos x="412" y="286"/>
              </a:cxn>
              <a:cxn ang="0">
                <a:pos x="402" y="288"/>
              </a:cxn>
              <a:cxn ang="0">
                <a:pos x="394" y="288"/>
              </a:cxn>
              <a:cxn ang="0">
                <a:pos x="390" y="288"/>
              </a:cxn>
              <a:cxn ang="0">
                <a:pos x="382" y="296"/>
              </a:cxn>
              <a:cxn ang="0">
                <a:pos x="374" y="288"/>
              </a:cxn>
              <a:cxn ang="0">
                <a:pos x="358" y="282"/>
              </a:cxn>
              <a:cxn ang="0">
                <a:pos x="302" y="272"/>
              </a:cxn>
              <a:cxn ang="0">
                <a:pos x="178" y="268"/>
              </a:cxn>
            </a:cxnLst>
            <a:rect l="0" t="0" r="r" b="b"/>
            <a:pathLst>
              <a:path w="482" h="320">
                <a:moveTo>
                  <a:pt x="78" y="260"/>
                </a:moveTo>
                <a:lnTo>
                  <a:pt x="66" y="258"/>
                </a:lnTo>
                <a:lnTo>
                  <a:pt x="34" y="256"/>
                </a:lnTo>
                <a:lnTo>
                  <a:pt x="0" y="254"/>
                </a:lnTo>
                <a:lnTo>
                  <a:pt x="2" y="212"/>
                </a:lnTo>
                <a:lnTo>
                  <a:pt x="2" y="210"/>
                </a:lnTo>
                <a:lnTo>
                  <a:pt x="4" y="180"/>
                </a:lnTo>
                <a:lnTo>
                  <a:pt x="8" y="154"/>
                </a:lnTo>
                <a:lnTo>
                  <a:pt x="8" y="152"/>
                </a:lnTo>
                <a:lnTo>
                  <a:pt x="12" y="118"/>
                </a:lnTo>
                <a:lnTo>
                  <a:pt x="14" y="82"/>
                </a:lnTo>
                <a:lnTo>
                  <a:pt x="16" y="82"/>
                </a:lnTo>
                <a:lnTo>
                  <a:pt x="16" y="62"/>
                </a:lnTo>
                <a:lnTo>
                  <a:pt x="20" y="6"/>
                </a:lnTo>
                <a:lnTo>
                  <a:pt x="20" y="0"/>
                </a:lnTo>
                <a:lnTo>
                  <a:pt x="86" y="6"/>
                </a:lnTo>
                <a:lnTo>
                  <a:pt x="88" y="6"/>
                </a:lnTo>
                <a:lnTo>
                  <a:pt x="146" y="10"/>
                </a:lnTo>
                <a:lnTo>
                  <a:pt x="236" y="14"/>
                </a:lnTo>
                <a:lnTo>
                  <a:pt x="274" y="14"/>
                </a:lnTo>
                <a:lnTo>
                  <a:pt x="284" y="16"/>
                </a:lnTo>
                <a:lnTo>
                  <a:pt x="328" y="16"/>
                </a:lnTo>
                <a:lnTo>
                  <a:pt x="344" y="20"/>
                </a:lnTo>
                <a:lnTo>
                  <a:pt x="388" y="20"/>
                </a:lnTo>
                <a:lnTo>
                  <a:pt x="390" y="22"/>
                </a:lnTo>
                <a:lnTo>
                  <a:pt x="434" y="22"/>
                </a:lnTo>
                <a:lnTo>
                  <a:pt x="474" y="22"/>
                </a:lnTo>
                <a:lnTo>
                  <a:pt x="472" y="30"/>
                </a:lnTo>
                <a:lnTo>
                  <a:pt x="472" y="32"/>
                </a:lnTo>
                <a:lnTo>
                  <a:pt x="468" y="38"/>
                </a:lnTo>
                <a:lnTo>
                  <a:pt x="458" y="46"/>
                </a:lnTo>
                <a:lnTo>
                  <a:pt x="456" y="48"/>
                </a:lnTo>
                <a:lnTo>
                  <a:pt x="456" y="52"/>
                </a:lnTo>
                <a:lnTo>
                  <a:pt x="460" y="58"/>
                </a:lnTo>
                <a:lnTo>
                  <a:pt x="464" y="62"/>
                </a:lnTo>
                <a:lnTo>
                  <a:pt x="466" y="68"/>
                </a:lnTo>
                <a:lnTo>
                  <a:pt x="472" y="68"/>
                </a:lnTo>
                <a:lnTo>
                  <a:pt x="478" y="70"/>
                </a:lnTo>
                <a:lnTo>
                  <a:pt x="480" y="74"/>
                </a:lnTo>
                <a:lnTo>
                  <a:pt x="482" y="76"/>
                </a:lnTo>
                <a:lnTo>
                  <a:pt x="482" y="78"/>
                </a:lnTo>
                <a:lnTo>
                  <a:pt x="482" y="104"/>
                </a:lnTo>
                <a:lnTo>
                  <a:pt x="482" y="120"/>
                </a:lnTo>
                <a:lnTo>
                  <a:pt x="482" y="134"/>
                </a:lnTo>
                <a:lnTo>
                  <a:pt x="482" y="142"/>
                </a:lnTo>
                <a:lnTo>
                  <a:pt x="480" y="172"/>
                </a:lnTo>
                <a:lnTo>
                  <a:pt x="480" y="202"/>
                </a:lnTo>
                <a:lnTo>
                  <a:pt x="480" y="234"/>
                </a:lnTo>
                <a:lnTo>
                  <a:pt x="470" y="230"/>
                </a:lnTo>
                <a:lnTo>
                  <a:pt x="472" y="234"/>
                </a:lnTo>
                <a:lnTo>
                  <a:pt x="472" y="238"/>
                </a:lnTo>
                <a:lnTo>
                  <a:pt x="474" y="240"/>
                </a:lnTo>
                <a:lnTo>
                  <a:pt x="474" y="242"/>
                </a:lnTo>
                <a:lnTo>
                  <a:pt x="474" y="244"/>
                </a:lnTo>
                <a:lnTo>
                  <a:pt x="474" y="250"/>
                </a:lnTo>
                <a:lnTo>
                  <a:pt x="472" y="250"/>
                </a:lnTo>
                <a:lnTo>
                  <a:pt x="472" y="252"/>
                </a:lnTo>
                <a:lnTo>
                  <a:pt x="472" y="254"/>
                </a:lnTo>
                <a:lnTo>
                  <a:pt x="472" y="256"/>
                </a:lnTo>
                <a:lnTo>
                  <a:pt x="478" y="256"/>
                </a:lnTo>
                <a:lnTo>
                  <a:pt x="480" y="256"/>
                </a:lnTo>
                <a:lnTo>
                  <a:pt x="480" y="266"/>
                </a:lnTo>
                <a:lnTo>
                  <a:pt x="480" y="268"/>
                </a:lnTo>
                <a:lnTo>
                  <a:pt x="480" y="270"/>
                </a:lnTo>
                <a:lnTo>
                  <a:pt x="474" y="270"/>
                </a:lnTo>
                <a:lnTo>
                  <a:pt x="478" y="274"/>
                </a:lnTo>
                <a:lnTo>
                  <a:pt x="478" y="278"/>
                </a:lnTo>
                <a:lnTo>
                  <a:pt x="478" y="280"/>
                </a:lnTo>
                <a:lnTo>
                  <a:pt x="474" y="284"/>
                </a:lnTo>
                <a:lnTo>
                  <a:pt x="472" y="288"/>
                </a:lnTo>
                <a:lnTo>
                  <a:pt x="472" y="290"/>
                </a:lnTo>
                <a:lnTo>
                  <a:pt x="472" y="288"/>
                </a:lnTo>
                <a:lnTo>
                  <a:pt x="470" y="294"/>
                </a:lnTo>
                <a:lnTo>
                  <a:pt x="468" y="296"/>
                </a:lnTo>
                <a:lnTo>
                  <a:pt x="468" y="298"/>
                </a:lnTo>
                <a:lnTo>
                  <a:pt x="468" y="300"/>
                </a:lnTo>
                <a:lnTo>
                  <a:pt x="472" y="304"/>
                </a:lnTo>
                <a:lnTo>
                  <a:pt x="474" y="304"/>
                </a:lnTo>
                <a:lnTo>
                  <a:pt x="478" y="308"/>
                </a:lnTo>
                <a:lnTo>
                  <a:pt x="478" y="312"/>
                </a:lnTo>
                <a:lnTo>
                  <a:pt x="478" y="314"/>
                </a:lnTo>
                <a:lnTo>
                  <a:pt x="478" y="316"/>
                </a:lnTo>
                <a:lnTo>
                  <a:pt x="482" y="320"/>
                </a:lnTo>
                <a:lnTo>
                  <a:pt x="478" y="320"/>
                </a:lnTo>
                <a:lnTo>
                  <a:pt x="474" y="316"/>
                </a:lnTo>
                <a:lnTo>
                  <a:pt x="472" y="316"/>
                </a:lnTo>
                <a:lnTo>
                  <a:pt x="470" y="318"/>
                </a:lnTo>
                <a:lnTo>
                  <a:pt x="468" y="316"/>
                </a:lnTo>
                <a:lnTo>
                  <a:pt x="468" y="314"/>
                </a:lnTo>
                <a:lnTo>
                  <a:pt x="464" y="310"/>
                </a:lnTo>
                <a:lnTo>
                  <a:pt x="464" y="308"/>
                </a:lnTo>
                <a:lnTo>
                  <a:pt x="466" y="308"/>
                </a:lnTo>
                <a:lnTo>
                  <a:pt x="464" y="304"/>
                </a:lnTo>
                <a:lnTo>
                  <a:pt x="458" y="304"/>
                </a:lnTo>
                <a:lnTo>
                  <a:pt x="456" y="302"/>
                </a:lnTo>
                <a:lnTo>
                  <a:pt x="456" y="300"/>
                </a:lnTo>
                <a:lnTo>
                  <a:pt x="452" y="298"/>
                </a:lnTo>
                <a:lnTo>
                  <a:pt x="448" y="300"/>
                </a:lnTo>
                <a:lnTo>
                  <a:pt x="448" y="298"/>
                </a:lnTo>
                <a:lnTo>
                  <a:pt x="448" y="296"/>
                </a:lnTo>
                <a:lnTo>
                  <a:pt x="444" y="296"/>
                </a:lnTo>
                <a:lnTo>
                  <a:pt x="438" y="296"/>
                </a:lnTo>
                <a:lnTo>
                  <a:pt x="436" y="294"/>
                </a:lnTo>
                <a:lnTo>
                  <a:pt x="430" y="290"/>
                </a:lnTo>
                <a:lnTo>
                  <a:pt x="430" y="288"/>
                </a:lnTo>
                <a:lnTo>
                  <a:pt x="428" y="288"/>
                </a:lnTo>
                <a:lnTo>
                  <a:pt x="426" y="286"/>
                </a:lnTo>
                <a:lnTo>
                  <a:pt x="422" y="286"/>
                </a:lnTo>
                <a:lnTo>
                  <a:pt x="418" y="288"/>
                </a:lnTo>
                <a:lnTo>
                  <a:pt x="414" y="286"/>
                </a:lnTo>
                <a:lnTo>
                  <a:pt x="412" y="286"/>
                </a:lnTo>
                <a:lnTo>
                  <a:pt x="410" y="288"/>
                </a:lnTo>
                <a:lnTo>
                  <a:pt x="406" y="286"/>
                </a:lnTo>
                <a:lnTo>
                  <a:pt x="402" y="288"/>
                </a:lnTo>
                <a:lnTo>
                  <a:pt x="398" y="286"/>
                </a:lnTo>
                <a:lnTo>
                  <a:pt x="396" y="288"/>
                </a:lnTo>
                <a:lnTo>
                  <a:pt x="394" y="288"/>
                </a:lnTo>
                <a:lnTo>
                  <a:pt x="394" y="286"/>
                </a:lnTo>
                <a:lnTo>
                  <a:pt x="390" y="286"/>
                </a:lnTo>
                <a:lnTo>
                  <a:pt x="390" y="288"/>
                </a:lnTo>
                <a:lnTo>
                  <a:pt x="388" y="294"/>
                </a:lnTo>
                <a:lnTo>
                  <a:pt x="384" y="294"/>
                </a:lnTo>
                <a:lnTo>
                  <a:pt x="382" y="296"/>
                </a:lnTo>
                <a:lnTo>
                  <a:pt x="380" y="294"/>
                </a:lnTo>
                <a:lnTo>
                  <a:pt x="374" y="290"/>
                </a:lnTo>
                <a:lnTo>
                  <a:pt x="374" y="288"/>
                </a:lnTo>
                <a:lnTo>
                  <a:pt x="372" y="288"/>
                </a:lnTo>
                <a:lnTo>
                  <a:pt x="362" y="284"/>
                </a:lnTo>
                <a:lnTo>
                  <a:pt x="358" y="282"/>
                </a:lnTo>
                <a:lnTo>
                  <a:pt x="352" y="280"/>
                </a:lnTo>
                <a:lnTo>
                  <a:pt x="350" y="274"/>
                </a:lnTo>
                <a:lnTo>
                  <a:pt x="302" y="272"/>
                </a:lnTo>
                <a:lnTo>
                  <a:pt x="286" y="272"/>
                </a:lnTo>
                <a:lnTo>
                  <a:pt x="242" y="270"/>
                </a:lnTo>
                <a:lnTo>
                  <a:pt x="178" y="268"/>
                </a:lnTo>
                <a:lnTo>
                  <a:pt x="124" y="264"/>
                </a:lnTo>
                <a:lnTo>
                  <a:pt x="78" y="26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3587750" y="2257425"/>
            <a:ext cx="954088" cy="644525"/>
          </a:xfrm>
          <a:custGeom>
            <a:avLst/>
            <a:gdLst/>
            <a:ahLst/>
            <a:cxnLst>
              <a:cxn ang="0">
                <a:pos x="34" y="256"/>
              </a:cxn>
              <a:cxn ang="0">
                <a:pos x="2" y="210"/>
              </a:cxn>
              <a:cxn ang="0">
                <a:pos x="8" y="152"/>
              </a:cxn>
              <a:cxn ang="0">
                <a:pos x="16" y="82"/>
              </a:cxn>
              <a:cxn ang="0">
                <a:pos x="20" y="0"/>
              </a:cxn>
              <a:cxn ang="0">
                <a:pos x="146" y="10"/>
              </a:cxn>
              <a:cxn ang="0">
                <a:pos x="284" y="16"/>
              </a:cxn>
              <a:cxn ang="0">
                <a:pos x="388" y="20"/>
              </a:cxn>
              <a:cxn ang="0">
                <a:pos x="474" y="22"/>
              </a:cxn>
              <a:cxn ang="0">
                <a:pos x="468" y="38"/>
              </a:cxn>
              <a:cxn ang="0">
                <a:pos x="456" y="52"/>
              </a:cxn>
              <a:cxn ang="0">
                <a:pos x="466" y="68"/>
              </a:cxn>
              <a:cxn ang="0">
                <a:pos x="480" y="74"/>
              </a:cxn>
              <a:cxn ang="0">
                <a:pos x="482" y="104"/>
              </a:cxn>
              <a:cxn ang="0">
                <a:pos x="482" y="142"/>
              </a:cxn>
              <a:cxn ang="0">
                <a:pos x="480" y="234"/>
              </a:cxn>
              <a:cxn ang="0">
                <a:pos x="472" y="238"/>
              </a:cxn>
              <a:cxn ang="0">
                <a:pos x="474" y="244"/>
              </a:cxn>
              <a:cxn ang="0">
                <a:pos x="472" y="252"/>
              </a:cxn>
              <a:cxn ang="0">
                <a:pos x="478" y="256"/>
              </a:cxn>
              <a:cxn ang="0">
                <a:pos x="480" y="268"/>
              </a:cxn>
              <a:cxn ang="0">
                <a:pos x="478" y="274"/>
              </a:cxn>
              <a:cxn ang="0">
                <a:pos x="474" y="284"/>
              </a:cxn>
              <a:cxn ang="0">
                <a:pos x="472" y="288"/>
              </a:cxn>
              <a:cxn ang="0">
                <a:pos x="468" y="298"/>
              </a:cxn>
              <a:cxn ang="0">
                <a:pos x="474" y="304"/>
              </a:cxn>
              <a:cxn ang="0">
                <a:pos x="478" y="314"/>
              </a:cxn>
              <a:cxn ang="0">
                <a:pos x="478" y="320"/>
              </a:cxn>
              <a:cxn ang="0">
                <a:pos x="470" y="318"/>
              </a:cxn>
              <a:cxn ang="0">
                <a:pos x="464" y="310"/>
              </a:cxn>
              <a:cxn ang="0">
                <a:pos x="464" y="304"/>
              </a:cxn>
              <a:cxn ang="0">
                <a:pos x="456" y="300"/>
              </a:cxn>
              <a:cxn ang="0">
                <a:pos x="448" y="298"/>
              </a:cxn>
              <a:cxn ang="0">
                <a:pos x="438" y="296"/>
              </a:cxn>
              <a:cxn ang="0">
                <a:pos x="430" y="288"/>
              </a:cxn>
              <a:cxn ang="0">
                <a:pos x="422" y="286"/>
              </a:cxn>
              <a:cxn ang="0">
                <a:pos x="412" y="286"/>
              </a:cxn>
              <a:cxn ang="0">
                <a:pos x="402" y="288"/>
              </a:cxn>
              <a:cxn ang="0">
                <a:pos x="394" y="288"/>
              </a:cxn>
              <a:cxn ang="0">
                <a:pos x="390" y="288"/>
              </a:cxn>
              <a:cxn ang="0">
                <a:pos x="382" y="296"/>
              </a:cxn>
              <a:cxn ang="0">
                <a:pos x="374" y="288"/>
              </a:cxn>
              <a:cxn ang="0">
                <a:pos x="358" y="282"/>
              </a:cxn>
              <a:cxn ang="0">
                <a:pos x="302" y="272"/>
              </a:cxn>
              <a:cxn ang="0">
                <a:pos x="178" y="268"/>
              </a:cxn>
            </a:cxnLst>
            <a:rect l="0" t="0" r="r" b="b"/>
            <a:pathLst>
              <a:path w="482" h="320">
                <a:moveTo>
                  <a:pt x="78" y="260"/>
                </a:moveTo>
                <a:lnTo>
                  <a:pt x="66" y="258"/>
                </a:lnTo>
                <a:lnTo>
                  <a:pt x="34" y="256"/>
                </a:lnTo>
                <a:lnTo>
                  <a:pt x="0" y="254"/>
                </a:lnTo>
                <a:lnTo>
                  <a:pt x="2" y="212"/>
                </a:lnTo>
                <a:lnTo>
                  <a:pt x="2" y="210"/>
                </a:lnTo>
                <a:lnTo>
                  <a:pt x="4" y="180"/>
                </a:lnTo>
                <a:lnTo>
                  <a:pt x="8" y="154"/>
                </a:lnTo>
                <a:lnTo>
                  <a:pt x="8" y="152"/>
                </a:lnTo>
                <a:lnTo>
                  <a:pt x="12" y="118"/>
                </a:lnTo>
                <a:lnTo>
                  <a:pt x="14" y="82"/>
                </a:lnTo>
                <a:lnTo>
                  <a:pt x="16" y="82"/>
                </a:lnTo>
                <a:lnTo>
                  <a:pt x="16" y="62"/>
                </a:lnTo>
                <a:lnTo>
                  <a:pt x="20" y="6"/>
                </a:lnTo>
                <a:lnTo>
                  <a:pt x="20" y="0"/>
                </a:lnTo>
                <a:lnTo>
                  <a:pt x="86" y="6"/>
                </a:lnTo>
                <a:lnTo>
                  <a:pt x="88" y="6"/>
                </a:lnTo>
                <a:lnTo>
                  <a:pt x="146" y="10"/>
                </a:lnTo>
                <a:lnTo>
                  <a:pt x="236" y="14"/>
                </a:lnTo>
                <a:lnTo>
                  <a:pt x="274" y="14"/>
                </a:lnTo>
                <a:lnTo>
                  <a:pt x="284" y="16"/>
                </a:lnTo>
                <a:lnTo>
                  <a:pt x="328" y="16"/>
                </a:lnTo>
                <a:lnTo>
                  <a:pt x="344" y="20"/>
                </a:lnTo>
                <a:lnTo>
                  <a:pt x="388" y="20"/>
                </a:lnTo>
                <a:lnTo>
                  <a:pt x="390" y="22"/>
                </a:lnTo>
                <a:lnTo>
                  <a:pt x="434" y="22"/>
                </a:lnTo>
                <a:lnTo>
                  <a:pt x="474" y="22"/>
                </a:lnTo>
                <a:lnTo>
                  <a:pt x="472" y="30"/>
                </a:lnTo>
                <a:lnTo>
                  <a:pt x="472" y="32"/>
                </a:lnTo>
                <a:lnTo>
                  <a:pt x="468" y="38"/>
                </a:lnTo>
                <a:lnTo>
                  <a:pt x="458" y="46"/>
                </a:lnTo>
                <a:lnTo>
                  <a:pt x="456" y="48"/>
                </a:lnTo>
                <a:lnTo>
                  <a:pt x="456" y="52"/>
                </a:lnTo>
                <a:lnTo>
                  <a:pt x="460" y="58"/>
                </a:lnTo>
                <a:lnTo>
                  <a:pt x="464" y="62"/>
                </a:lnTo>
                <a:lnTo>
                  <a:pt x="466" y="68"/>
                </a:lnTo>
                <a:lnTo>
                  <a:pt x="472" y="68"/>
                </a:lnTo>
                <a:lnTo>
                  <a:pt x="478" y="70"/>
                </a:lnTo>
                <a:lnTo>
                  <a:pt x="480" y="74"/>
                </a:lnTo>
                <a:lnTo>
                  <a:pt x="482" y="76"/>
                </a:lnTo>
                <a:lnTo>
                  <a:pt x="482" y="78"/>
                </a:lnTo>
                <a:lnTo>
                  <a:pt x="482" y="104"/>
                </a:lnTo>
                <a:lnTo>
                  <a:pt x="482" y="120"/>
                </a:lnTo>
                <a:lnTo>
                  <a:pt x="482" y="134"/>
                </a:lnTo>
                <a:lnTo>
                  <a:pt x="482" y="142"/>
                </a:lnTo>
                <a:lnTo>
                  <a:pt x="480" y="172"/>
                </a:lnTo>
                <a:lnTo>
                  <a:pt x="480" y="202"/>
                </a:lnTo>
                <a:lnTo>
                  <a:pt x="480" y="234"/>
                </a:lnTo>
                <a:lnTo>
                  <a:pt x="470" y="230"/>
                </a:lnTo>
                <a:lnTo>
                  <a:pt x="472" y="234"/>
                </a:lnTo>
                <a:lnTo>
                  <a:pt x="472" y="238"/>
                </a:lnTo>
                <a:lnTo>
                  <a:pt x="474" y="240"/>
                </a:lnTo>
                <a:lnTo>
                  <a:pt x="474" y="242"/>
                </a:lnTo>
                <a:lnTo>
                  <a:pt x="474" y="244"/>
                </a:lnTo>
                <a:lnTo>
                  <a:pt x="474" y="250"/>
                </a:lnTo>
                <a:lnTo>
                  <a:pt x="472" y="250"/>
                </a:lnTo>
                <a:lnTo>
                  <a:pt x="472" y="252"/>
                </a:lnTo>
                <a:lnTo>
                  <a:pt x="472" y="254"/>
                </a:lnTo>
                <a:lnTo>
                  <a:pt x="472" y="256"/>
                </a:lnTo>
                <a:lnTo>
                  <a:pt x="478" y="256"/>
                </a:lnTo>
                <a:lnTo>
                  <a:pt x="480" y="256"/>
                </a:lnTo>
                <a:lnTo>
                  <a:pt x="480" y="266"/>
                </a:lnTo>
                <a:lnTo>
                  <a:pt x="480" y="268"/>
                </a:lnTo>
                <a:lnTo>
                  <a:pt x="480" y="270"/>
                </a:lnTo>
                <a:lnTo>
                  <a:pt x="474" y="270"/>
                </a:lnTo>
                <a:lnTo>
                  <a:pt x="478" y="274"/>
                </a:lnTo>
                <a:lnTo>
                  <a:pt x="478" y="278"/>
                </a:lnTo>
                <a:lnTo>
                  <a:pt x="478" y="280"/>
                </a:lnTo>
                <a:lnTo>
                  <a:pt x="474" y="284"/>
                </a:lnTo>
                <a:lnTo>
                  <a:pt x="472" y="288"/>
                </a:lnTo>
                <a:lnTo>
                  <a:pt x="472" y="290"/>
                </a:lnTo>
                <a:lnTo>
                  <a:pt x="472" y="288"/>
                </a:lnTo>
                <a:lnTo>
                  <a:pt x="470" y="294"/>
                </a:lnTo>
                <a:lnTo>
                  <a:pt x="468" y="296"/>
                </a:lnTo>
                <a:lnTo>
                  <a:pt x="468" y="298"/>
                </a:lnTo>
                <a:lnTo>
                  <a:pt x="468" y="300"/>
                </a:lnTo>
                <a:lnTo>
                  <a:pt x="472" y="304"/>
                </a:lnTo>
                <a:lnTo>
                  <a:pt x="474" y="304"/>
                </a:lnTo>
                <a:lnTo>
                  <a:pt x="478" y="308"/>
                </a:lnTo>
                <a:lnTo>
                  <a:pt x="478" y="312"/>
                </a:lnTo>
                <a:lnTo>
                  <a:pt x="478" y="314"/>
                </a:lnTo>
                <a:lnTo>
                  <a:pt x="478" y="316"/>
                </a:lnTo>
                <a:lnTo>
                  <a:pt x="482" y="320"/>
                </a:lnTo>
                <a:lnTo>
                  <a:pt x="478" y="320"/>
                </a:lnTo>
                <a:lnTo>
                  <a:pt x="474" y="316"/>
                </a:lnTo>
                <a:lnTo>
                  <a:pt x="472" y="316"/>
                </a:lnTo>
                <a:lnTo>
                  <a:pt x="470" y="318"/>
                </a:lnTo>
                <a:lnTo>
                  <a:pt x="468" y="316"/>
                </a:lnTo>
                <a:lnTo>
                  <a:pt x="468" y="314"/>
                </a:lnTo>
                <a:lnTo>
                  <a:pt x="464" y="310"/>
                </a:lnTo>
                <a:lnTo>
                  <a:pt x="464" y="308"/>
                </a:lnTo>
                <a:lnTo>
                  <a:pt x="466" y="308"/>
                </a:lnTo>
                <a:lnTo>
                  <a:pt x="464" y="304"/>
                </a:lnTo>
                <a:lnTo>
                  <a:pt x="458" y="304"/>
                </a:lnTo>
                <a:lnTo>
                  <a:pt x="456" y="302"/>
                </a:lnTo>
                <a:lnTo>
                  <a:pt x="456" y="300"/>
                </a:lnTo>
                <a:lnTo>
                  <a:pt x="452" y="298"/>
                </a:lnTo>
                <a:lnTo>
                  <a:pt x="448" y="300"/>
                </a:lnTo>
                <a:lnTo>
                  <a:pt x="448" y="298"/>
                </a:lnTo>
                <a:lnTo>
                  <a:pt x="448" y="296"/>
                </a:lnTo>
                <a:lnTo>
                  <a:pt x="444" y="296"/>
                </a:lnTo>
                <a:lnTo>
                  <a:pt x="438" y="296"/>
                </a:lnTo>
                <a:lnTo>
                  <a:pt x="436" y="294"/>
                </a:lnTo>
                <a:lnTo>
                  <a:pt x="430" y="290"/>
                </a:lnTo>
                <a:lnTo>
                  <a:pt x="430" y="288"/>
                </a:lnTo>
                <a:lnTo>
                  <a:pt x="428" y="288"/>
                </a:lnTo>
                <a:lnTo>
                  <a:pt x="426" y="286"/>
                </a:lnTo>
                <a:lnTo>
                  <a:pt x="422" y="286"/>
                </a:lnTo>
                <a:lnTo>
                  <a:pt x="418" y="288"/>
                </a:lnTo>
                <a:lnTo>
                  <a:pt x="414" y="286"/>
                </a:lnTo>
                <a:lnTo>
                  <a:pt x="412" y="286"/>
                </a:lnTo>
                <a:lnTo>
                  <a:pt x="410" y="288"/>
                </a:lnTo>
                <a:lnTo>
                  <a:pt x="406" y="286"/>
                </a:lnTo>
                <a:lnTo>
                  <a:pt x="402" y="288"/>
                </a:lnTo>
                <a:lnTo>
                  <a:pt x="398" y="286"/>
                </a:lnTo>
                <a:lnTo>
                  <a:pt x="396" y="288"/>
                </a:lnTo>
                <a:lnTo>
                  <a:pt x="394" y="288"/>
                </a:lnTo>
                <a:lnTo>
                  <a:pt x="394" y="286"/>
                </a:lnTo>
                <a:lnTo>
                  <a:pt x="390" y="286"/>
                </a:lnTo>
                <a:lnTo>
                  <a:pt x="390" y="288"/>
                </a:lnTo>
                <a:lnTo>
                  <a:pt x="388" y="294"/>
                </a:lnTo>
                <a:lnTo>
                  <a:pt x="384" y="294"/>
                </a:lnTo>
                <a:lnTo>
                  <a:pt x="382" y="296"/>
                </a:lnTo>
                <a:lnTo>
                  <a:pt x="380" y="294"/>
                </a:lnTo>
                <a:lnTo>
                  <a:pt x="374" y="290"/>
                </a:lnTo>
                <a:lnTo>
                  <a:pt x="374" y="288"/>
                </a:lnTo>
                <a:lnTo>
                  <a:pt x="372" y="288"/>
                </a:lnTo>
                <a:lnTo>
                  <a:pt x="362" y="284"/>
                </a:lnTo>
                <a:lnTo>
                  <a:pt x="358" y="282"/>
                </a:lnTo>
                <a:lnTo>
                  <a:pt x="352" y="280"/>
                </a:lnTo>
                <a:lnTo>
                  <a:pt x="350" y="274"/>
                </a:lnTo>
                <a:lnTo>
                  <a:pt x="302" y="272"/>
                </a:lnTo>
                <a:lnTo>
                  <a:pt x="286" y="272"/>
                </a:lnTo>
                <a:lnTo>
                  <a:pt x="242" y="270"/>
                </a:lnTo>
                <a:lnTo>
                  <a:pt x="178" y="268"/>
                </a:lnTo>
                <a:lnTo>
                  <a:pt x="124" y="264"/>
                </a:lnTo>
                <a:lnTo>
                  <a:pt x="78" y="2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2662238" y="2314575"/>
            <a:ext cx="954087" cy="800100"/>
          </a:xfrm>
          <a:custGeom>
            <a:avLst/>
            <a:gdLst/>
            <a:ahLst/>
            <a:cxnLst>
              <a:cxn ang="0">
                <a:pos x="458" y="338"/>
              </a:cxn>
              <a:cxn ang="0">
                <a:pos x="456" y="350"/>
              </a:cxn>
              <a:cxn ang="0">
                <a:pos x="456" y="364"/>
              </a:cxn>
              <a:cxn ang="0">
                <a:pos x="452" y="398"/>
              </a:cxn>
              <a:cxn ang="0">
                <a:pos x="396" y="394"/>
              </a:cxn>
              <a:cxn ang="0">
                <a:pos x="374" y="392"/>
              </a:cxn>
              <a:cxn ang="0">
                <a:pos x="314" y="384"/>
              </a:cxn>
              <a:cxn ang="0">
                <a:pos x="304" y="384"/>
              </a:cxn>
              <a:cxn ang="0">
                <a:pos x="270" y="380"/>
              </a:cxn>
              <a:cxn ang="0">
                <a:pos x="242" y="376"/>
              </a:cxn>
              <a:cxn ang="0">
                <a:pos x="204" y="372"/>
              </a:cxn>
              <a:cxn ang="0">
                <a:pos x="130" y="362"/>
              </a:cxn>
              <a:cxn ang="0">
                <a:pos x="68" y="352"/>
              </a:cxn>
              <a:cxn ang="0">
                <a:pos x="64" y="352"/>
              </a:cxn>
              <a:cxn ang="0">
                <a:pos x="0" y="344"/>
              </a:cxn>
              <a:cxn ang="0">
                <a:pos x="6" y="320"/>
              </a:cxn>
              <a:cxn ang="0">
                <a:pos x="10" y="292"/>
              </a:cxn>
              <a:cxn ang="0">
                <a:pos x="14" y="258"/>
              </a:cxn>
              <a:cxn ang="0">
                <a:pos x="22" y="214"/>
              </a:cxn>
              <a:cxn ang="0">
                <a:pos x="28" y="170"/>
              </a:cxn>
              <a:cxn ang="0">
                <a:pos x="32" y="148"/>
              </a:cxn>
              <a:cxn ang="0">
                <a:pos x="34" y="126"/>
              </a:cxn>
              <a:cxn ang="0">
                <a:pos x="42" y="88"/>
              </a:cxn>
              <a:cxn ang="0">
                <a:pos x="48" y="46"/>
              </a:cxn>
              <a:cxn ang="0">
                <a:pos x="52" y="30"/>
              </a:cxn>
              <a:cxn ang="0">
                <a:pos x="56" y="0"/>
              </a:cxn>
              <a:cxn ang="0">
                <a:pos x="92" y="8"/>
              </a:cxn>
              <a:cxn ang="0">
                <a:pos x="94" y="8"/>
              </a:cxn>
              <a:cxn ang="0">
                <a:pos x="120" y="10"/>
              </a:cxn>
              <a:cxn ang="0">
                <a:pos x="132" y="12"/>
              </a:cxn>
              <a:cxn ang="0">
                <a:pos x="204" y="24"/>
              </a:cxn>
              <a:cxn ang="0">
                <a:pos x="226" y="26"/>
              </a:cxn>
              <a:cxn ang="0">
                <a:pos x="246" y="28"/>
              </a:cxn>
              <a:cxn ang="0">
                <a:pos x="348" y="40"/>
              </a:cxn>
              <a:cxn ang="0">
                <a:pos x="362" y="42"/>
              </a:cxn>
              <a:cxn ang="0">
                <a:pos x="420" y="46"/>
              </a:cxn>
              <a:cxn ang="0">
                <a:pos x="422" y="48"/>
              </a:cxn>
              <a:cxn ang="0">
                <a:pos x="482" y="54"/>
              </a:cxn>
              <a:cxn ang="0">
                <a:pos x="480" y="90"/>
              </a:cxn>
              <a:cxn ang="0">
                <a:pos x="476" y="124"/>
              </a:cxn>
              <a:cxn ang="0">
                <a:pos x="476" y="126"/>
              </a:cxn>
              <a:cxn ang="0">
                <a:pos x="472" y="152"/>
              </a:cxn>
              <a:cxn ang="0">
                <a:pos x="470" y="182"/>
              </a:cxn>
              <a:cxn ang="0">
                <a:pos x="470" y="184"/>
              </a:cxn>
              <a:cxn ang="0">
                <a:pos x="468" y="226"/>
              </a:cxn>
              <a:cxn ang="0">
                <a:pos x="466" y="258"/>
              </a:cxn>
              <a:cxn ang="0">
                <a:pos x="462" y="312"/>
              </a:cxn>
              <a:cxn ang="0">
                <a:pos x="458" y="338"/>
              </a:cxn>
            </a:cxnLst>
            <a:rect l="0" t="0" r="r" b="b"/>
            <a:pathLst>
              <a:path w="482" h="398">
                <a:moveTo>
                  <a:pt x="458" y="338"/>
                </a:moveTo>
                <a:lnTo>
                  <a:pt x="456" y="350"/>
                </a:lnTo>
                <a:lnTo>
                  <a:pt x="456" y="364"/>
                </a:lnTo>
                <a:lnTo>
                  <a:pt x="452" y="398"/>
                </a:lnTo>
                <a:lnTo>
                  <a:pt x="396" y="394"/>
                </a:lnTo>
                <a:lnTo>
                  <a:pt x="374" y="392"/>
                </a:lnTo>
                <a:lnTo>
                  <a:pt x="314" y="384"/>
                </a:lnTo>
                <a:lnTo>
                  <a:pt x="304" y="384"/>
                </a:lnTo>
                <a:lnTo>
                  <a:pt x="270" y="380"/>
                </a:lnTo>
                <a:lnTo>
                  <a:pt x="242" y="376"/>
                </a:lnTo>
                <a:lnTo>
                  <a:pt x="204" y="372"/>
                </a:lnTo>
                <a:lnTo>
                  <a:pt x="130" y="362"/>
                </a:lnTo>
                <a:lnTo>
                  <a:pt x="68" y="352"/>
                </a:lnTo>
                <a:lnTo>
                  <a:pt x="64" y="352"/>
                </a:lnTo>
                <a:lnTo>
                  <a:pt x="0" y="344"/>
                </a:lnTo>
                <a:lnTo>
                  <a:pt x="6" y="320"/>
                </a:lnTo>
                <a:lnTo>
                  <a:pt x="10" y="292"/>
                </a:lnTo>
                <a:lnTo>
                  <a:pt x="14" y="258"/>
                </a:lnTo>
                <a:lnTo>
                  <a:pt x="22" y="214"/>
                </a:lnTo>
                <a:lnTo>
                  <a:pt x="28" y="170"/>
                </a:lnTo>
                <a:lnTo>
                  <a:pt x="32" y="148"/>
                </a:lnTo>
                <a:lnTo>
                  <a:pt x="34" y="126"/>
                </a:lnTo>
                <a:lnTo>
                  <a:pt x="42" y="88"/>
                </a:lnTo>
                <a:lnTo>
                  <a:pt x="48" y="46"/>
                </a:lnTo>
                <a:lnTo>
                  <a:pt x="52" y="30"/>
                </a:lnTo>
                <a:lnTo>
                  <a:pt x="56" y="0"/>
                </a:lnTo>
                <a:lnTo>
                  <a:pt x="92" y="8"/>
                </a:lnTo>
                <a:lnTo>
                  <a:pt x="94" y="8"/>
                </a:lnTo>
                <a:lnTo>
                  <a:pt x="120" y="10"/>
                </a:lnTo>
                <a:lnTo>
                  <a:pt x="132" y="12"/>
                </a:lnTo>
                <a:lnTo>
                  <a:pt x="204" y="24"/>
                </a:lnTo>
                <a:lnTo>
                  <a:pt x="226" y="26"/>
                </a:lnTo>
                <a:lnTo>
                  <a:pt x="246" y="28"/>
                </a:lnTo>
                <a:lnTo>
                  <a:pt x="348" y="40"/>
                </a:lnTo>
                <a:lnTo>
                  <a:pt x="362" y="42"/>
                </a:lnTo>
                <a:lnTo>
                  <a:pt x="420" y="46"/>
                </a:lnTo>
                <a:lnTo>
                  <a:pt x="422" y="48"/>
                </a:lnTo>
                <a:lnTo>
                  <a:pt x="482" y="54"/>
                </a:lnTo>
                <a:lnTo>
                  <a:pt x="480" y="90"/>
                </a:lnTo>
                <a:lnTo>
                  <a:pt x="476" y="124"/>
                </a:lnTo>
                <a:lnTo>
                  <a:pt x="476" y="126"/>
                </a:lnTo>
                <a:lnTo>
                  <a:pt x="472" y="152"/>
                </a:lnTo>
                <a:lnTo>
                  <a:pt x="470" y="182"/>
                </a:lnTo>
                <a:lnTo>
                  <a:pt x="470" y="184"/>
                </a:lnTo>
                <a:lnTo>
                  <a:pt x="468" y="226"/>
                </a:lnTo>
                <a:lnTo>
                  <a:pt x="466" y="258"/>
                </a:lnTo>
                <a:lnTo>
                  <a:pt x="462" y="312"/>
                </a:lnTo>
                <a:lnTo>
                  <a:pt x="458" y="33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Freeform 18"/>
          <p:cNvSpPr>
            <a:spLocks/>
          </p:cNvSpPr>
          <p:nvPr/>
        </p:nvSpPr>
        <p:spPr bwMode="auto">
          <a:xfrm>
            <a:off x="2662238" y="2314575"/>
            <a:ext cx="954087" cy="800100"/>
          </a:xfrm>
          <a:custGeom>
            <a:avLst/>
            <a:gdLst/>
            <a:ahLst/>
            <a:cxnLst>
              <a:cxn ang="0">
                <a:pos x="458" y="338"/>
              </a:cxn>
              <a:cxn ang="0">
                <a:pos x="456" y="350"/>
              </a:cxn>
              <a:cxn ang="0">
                <a:pos x="456" y="364"/>
              </a:cxn>
              <a:cxn ang="0">
                <a:pos x="452" y="398"/>
              </a:cxn>
              <a:cxn ang="0">
                <a:pos x="396" y="394"/>
              </a:cxn>
              <a:cxn ang="0">
                <a:pos x="374" y="392"/>
              </a:cxn>
              <a:cxn ang="0">
                <a:pos x="314" y="384"/>
              </a:cxn>
              <a:cxn ang="0">
                <a:pos x="304" y="384"/>
              </a:cxn>
              <a:cxn ang="0">
                <a:pos x="270" y="380"/>
              </a:cxn>
              <a:cxn ang="0">
                <a:pos x="242" y="376"/>
              </a:cxn>
              <a:cxn ang="0">
                <a:pos x="204" y="372"/>
              </a:cxn>
              <a:cxn ang="0">
                <a:pos x="130" y="362"/>
              </a:cxn>
              <a:cxn ang="0">
                <a:pos x="68" y="352"/>
              </a:cxn>
              <a:cxn ang="0">
                <a:pos x="64" y="352"/>
              </a:cxn>
              <a:cxn ang="0">
                <a:pos x="0" y="344"/>
              </a:cxn>
              <a:cxn ang="0">
                <a:pos x="6" y="320"/>
              </a:cxn>
              <a:cxn ang="0">
                <a:pos x="10" y="292"/>
              </a:cxn>
              <a:cxn ang="0">
                <a:pos x="14" y="258"/>
              </a:cxn>
              <a:cxn ang="0">
                <a:pos x="22" y="214"/>
              </a:cxn>
              <a:cxn ang="0">
                <a:pos x="28" y="170"/>
              </a:cxn>
              <a:cxn ang="0">
                <a:pos x="32" y="148"/>
              </a:cxn>
              <a:cxn ang="0">
                <a:pos x="34" y="126"/>
              </a:cxn>
              <a:cxn ang="0">
                <a:pos x="42" y="88"/>
              </a:cxn>
              <a:cxn ang="0">
                <a:pos x="48" y="46"/>
              </a:cxn>
              <a:cxn ang="0">
                <a:pos x="52" y="30"/>
              </a:cxn>
              <a:cxn ang="0">
                <a:pos x="56" y="0"/>
              </a:cxn>
              <a:cxn ang="0">
                <a:pos x="92" y="8"/>
              </a:cxn>
              <a:cxn ang="0">
                <a:pos x="94" y="8"/>
              </a:cxn>
              <a:cxn ang="0">
                <a:pos x="120" y="10"/>
              </a:cxn>
              <a:cxn ang="0">
                <a:pos x="132" y="12"/>
              </a:cxn>
              <a:cxn ang="0">
                <a:pos x="204" y="24"/>
              </a:cxn>
              <a:cxn ang="0">
                <a:pos x="226" y="26"/>
              </a:cxn>
              <a:cxn ang="0">
                <a:pos x="246" y="28"/>
              </a:cxn>
              <a:cxn ang="0">
                <a:pos x="348" y="40"/>
              </a:cxn>
              <a:cxn ang="0">
                <a:pos x="362" y="42"/>
              </a:cxn>
              <a:cxn ang="0">
                <a:pos x="420" y="46"/>
              </a:cxn>
              <a:cxn ang="0">
                <a:pos x="422" y="48"/>
              </a:cxn>
              <a:cxn ang="0">
                <a:pos x="482" y="54"/>
              </a:cxn>
              <a:cxn ang="0">
                <a:pos x="480" y="90"/>
              </a:cxn>
              <a:cxn ang="0">
                <a:pos x="476" y="124"/>
              </a:cxn>
              <a:cxn ang="0">
                <a:pos x="476" y="126"/>
              </a:cxn>
              <a:cxn ang="0">
                <a:pos x="472" y="152"/>
              </a:cxn>
              <a:cxn ang="0">
                <a:pos x="470" y="182"/>
              </a:cxn>
              <a:cxn ang="0">
                <a:pos x="470" y="184"/>
              </a:cxn>
              <a:cxn ang="0">
                <a:pos x="468" y="226"/>
              </a:cxn>
              <a:cxn ang="0">
                <a:pos x="466" y="258"/>
              </a:cxn>
              <a:cxn ang="0">
                <a:pos x="462" y="312"/>
              </a:cxn>
              <a:cxn ang="0">
                <a:pos x="458" y="338"/>
              </a:cxn>
            </a:cxnLst>
            <a:rect l="0" t="0" r="r" b="b"/>
            <a:pathLst>
              <a:path w="482" h="398">
                <a:moveTo>
                  <a:pt x="458" y="338"/>
                </a:moveTo>
                <a:lnTo>
                  <a:pt x="456" y="350"/>
                </a:lnTo>
                <a:lnTo>
                  <a:pt x="456" y="364"/>
                </a:lnTo>
                <a:lnTo>
                  <a:pt x="452" y="398"/>
                </a:lnTo>
                <a:lnTo>
                  <a:pt x="396" y="394"/>
                </a:lnTo>
                <a:lnTo>
                  <a:pt x="374" y="392"/>
                </a:lnTo>
                <a:lnTo>
                  <a:pt x="314" y="384"/>
                </a:lnTo>
                <a:lnTo>
                  <a:pt x="304" y="384"/>
                </a:lnTo>
                <a:lnTo>
                  <a:pt x="270" y="380"/>
                </a:lnTo>
                <a:lnTo>
                  <a:pt x="242" y="376"/>
                </a:lnTo>
                <a:lnTo>
                  <a:pt x="204" y="372"/>
                </a:lnTo>
                <a:lnTo>
                  <a:pt x="130" y="362"/>
                </a:lnTo>
                <a:lnTo>
                  <a:pt x="68" y="352"/>
                </a:lnTo>
                <a:lnTo>
                  <a:pt x="64" y="352"/>
                </a:lnTo>
                <a:lnTo>
                  <a:pt x="0" y="344"/>
                </a:lnTo>
                <a:lnTo>
                  <a:pt x="6" y="320"/>
                </a:lnTo>
                <a:lnTo>
                  <a:pt x="10" y="292"/>
                </a:lnTo>
                <a:lnTo>
                  <a:pt x="14" y="258"/>
                </a:lnTo>
                <a:lnTo>
                  <a:pt x="22" y="214"/>
                </a:lnTo>
                <a:lnTo>
                  <a:pt x="28" y="170"/>
                </a:lnTo>
                <a:lnTo>
                  <a:pt x="32" y="148"/>
                </a:lnTo>
                <a:lnTo>
                  <a:pt x="34" y="126"/>
                </a:lnTo>
                <a:lnTo>
                  <a:pt x="42" y="88"/>
                </a:lnTo>
                <a:lnTo>
                  <a:pt x="48" y="46"/>
                </a:lnTo>
                <a:lnTo>
                  <a:pt x="52" y="30"/>
                </a:lnTo>
                <a:lnTo>
                  <a:pt x="56" y="0"/>
                </a:lnTo>
                <a:lnTo>
                  <a:pt x="92" y="8"/>
                </a:lnTo>
                <a:lnTo>
                  <a:pt x="94" y="8"/>
                </a:lnTo>
                <a:lnTo>
                  <a:pt x="120" y="10"/>
                </a:lnTo>
                <a:lnTo>
                  <a:pt x="132" y="12"/>
                </a:lnTo>
                <a:lnTo>
                  <a:pt x="204" y="24"/>
                </a:lnTo>
                <a:lnTo>
                  <a:pt x="226" y="26"/>
                </a:lnTo>
                <a:lnTo>
                  <a:pt x="246" y="28"/>
                </a:lnTo>
                <a:lnTo>
                  <a:pt x="348" y="40"/>
                </a:lnTo>
                <a:lnTo>
                  <a:pt x="362" y="42"/>
                </a:lnTo>
                <a:lnTo>
                  <a:pt x="420" y="46"/>
                </a:lnTo>
                <a:lnTo>
                  <a:pt x="422" y="48"/>
                </a:lnTo>
                <a:lnTo>
                  <a:pt x="482" y="54"/>
                </a:lnTo>
                <a:lnTo>
                  <a:pt x="480" y="90"/>
                </a:lnTo>
                <a:lnTo>
                  <a:pt x="476" y="124"/>
                </a:lnTo>
                <a:lnTo>
                  <a:pt x="476" y="126"/>
                </a:lnTo>
                <a:lnTo>
                  <a:pt x="472" y="152"/>
                </a:lnTo>
                <a:lnTo>
                  <a:pt x="470" y="182"/>
                </a:lnTo>
                <a:lnTo>
                  <a:pt x="470" y="184"/>
                </a:lnTo>
                <a:lnTo>
                  <a:pt x="468" y="226"/>
                </a:lnTo>
                <a:lnTo>
                  <a:pt x="466" y="258"/>
                </a:lnTo>
                <a:lnTo>
                  <a:pt x="462" y="312"/>
                </a:lnTo>
                <a:lnTo>
                  <a:pt x="458" y="33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Freeform 19"/>
          <p:cNvSpPr>
            <a:spLocks noEditPoints="1"/>
          </p:cNvSpPr>
          <p:nvPr/>
        </p:nvSpPr>
        <p:spPr bwMode="auto">
          <a:xfrm>
            <a:off x="4970463" y="2105025"/>
            <a:ext cx="715962" cy="776288"/>
          </a:xfrm>
          <a:custGeom>
            <a:avLst/>
            <a:gdLst/>
            <a:ahLst/>
            <a:cxnLst>
              <a:cxn ang="0">
                <a:pos x="304" y="182"/>
              </a:cxn>
              <a:cxn ang="0">
                <a:pos x="304" y="190"/>
              </a:cxn>
              <a:cxn ang="0">
                <a:pos x="314" y="190"/>
              </a:cxn>
              <a:cxn ang="0">
                <a:pos x="330" y="168"/>
              </a:cxn>
              <a:cxn ang="0">
                <a:pos x="346" y="172"/>
              </a:cxn>
              <a:cxn ang="0">
                <a:pos x="336" y="226"/>
              </a:cxn>
              <a:cxn ang="0">
                <a:pos x="326" y="282"/>
              </a:cxn>
              <a:cxn ang="0">
                <a:pos x="326" y="324"/>
              </a:cxn>
              <a:cxn ang="0">
                <a:pos x="334" y="348"/>
              </a:cxn>
              <a:cxn ang="0">
                <a:pos x="302" y="376"/>
              </a:cxn>
              <a:cxn ang="0">
                <a:pos x="232" y="380"/>
              </a:cxn>
              <a:cxn ang="0">
                <a:pos x="166" y="384"/>
              </a:cxn>
              <a:cxn ang="0">
                <a:pos x="150" y="378"/>
              </a:cxn>
              <a:cxn ang="0">
                <a:pos x="134" y="372"/>
              </a:cxn>
              <a:cxn ang="0">
                <a:pos x="122" y="356"/>
              </a:cxn>
              <a:cxn ang="0">
                <a:pos x="116" y="330"/>
              </a:cxn>
              <a:cxn ang="0">
                <a:pos x="114" y="314"/>
              </a:cxn>
              <a:cxn ang="0">
                <a:pos x="110" y="300"/>
              </a:cxn>
              <a:cxn ang="0">
                <a:pos x="108" y="282"/>
              </a:cxn>
              <a:cxn ang="0">
                <a:pos x="96" y="258"/>
              </a:cxn>
              <a:cxn ang="0">
                <a:pos x="80" y="254"/>
              </a:cxn>
              <a:cxn ang="0">
                <a:pos x="64" y="236"/>
              </a:cxn>
              <a:cxn ang="0">
                <a:pos x="54" y="224"/>
              </a:cxn>
              <a:cxn ang="0">
                <a:pos x="40" y="212"/>
              </a:cxn>
              <a:cxn ang="0">
                <a:pos x="18" y="206"/>
              </a:cxn>
              <a:cxn ang="0">
                <a:pos x="10" y="188"/>
              </a:cxn>
              <a:cxn ang="0">
                <a:pos x="10" y="174"/>
              </a:cxn>
              <a:cxn ang="0">
                <a:pos x="10" y="160"/>
              </a:cxn>
              <a:cxn ang="0">
                <a:pos x="14" y="144"/>
              </a:cxn>
              <a:cxn ang="0">
                <a:pos x="10" y="128"/>
              </a:cxn>
              <a:cxn ang="0">
                <a:pos x="0" y="118"/>
              </a:cxn>
              <a:cxn ang="0">
                <a:pos x="8" y="102"/>
              </a:cxn>
              <a:cxn ang="0">
                <a:pos x="18" y="92"/>
              </a:cxn>
              <a:cxn ang="0">
                <a:pos x="30" y="86"/>
              </a:cxn>
              <a:cxn ang="0">
                <a:pos x="34" y="74"/>
              </a:cxn>
              <a:cxn ang="0">
                <a:pos x="44" y="22"/>
              </a:cxn>
              <a:cxn ang="0">
                <a:pos x="118" y="0"/>
              </a:cxn>
              <a:cxn ang="0">
                <a:pos x="126" y="26"/>
              </a:cxn>
              <a:cxn ang="0">
                <a:pos x="152" y="32"/>
              </a:cxn>
              <a:cxn ang="0">
                <a:pos x="160" y="38"/>
              </a:cxn>
              <a:cxn ang="0">
                <a:pos x="166" y="52"/>
              </a:cxn>
              <a:cxn ang="0">
                <a:pos x="238" y="70"/>
              </a:cxn>
              <a:cxn ang="0">
                <a:pos x="256" y="74"/>
              </a:cxn>
              <a:cxn ang="0">
                <a:pos x="262" y="72"/>
              </a:cxn>
              <a:cxn ang="0">
                <a:pos x="270" y="74"/>
              </a:cxn>
              <a:cxn ang="0">
                <a:pos x="280" y="74"/>
              </a:cxn>
              <a:cxn ang="0">
                <a:pos x="288" y="78"/>
              </a:cxn>
              <a:cxn ang="0">
                <a:pos x="288" y="88"/>
              </a:cxn>
              <a:cxn ang="0">
                <a:pos x="298" y="90"/>
              </a:cxn>
              <a:cxn ang="0">
                <a:pos x="312" y="98"/>
              </a:cxn>
              <a:cxn ang="0">
                <a:pos x="312" y="104"/>
              </a:cxn>
              <a:cxn ang="0">
                <a:pos x="312" y="114"/>
              </a:cxn>
              <a:cxn ang="0">
                <a:pos x="306" y="124"/>
              </a:cxn>
              <a:cxn ang="0">
                <a:pos x="318" y="122"/>
              </a:cxn>
              <a:cxn ang="0">
                <a:pos x="318" y="136"/>
              </a:cxn>
              <a:cxn ang="0">
                <a:pos x="320" y="146"/>
              </a:cxn>
              <a:cxn ang="0">
                <a:pos x="318" y="160"/>
              </a:cxn>
              <a:cxn ang="0">
                <a:pos x="358" y="130"/>
              </a:cxn>
              <a:cxn ang="0">
                <a:pos x="358" y="144"/>
              </a:cxn>
              <a:cxn ang="0">
                <a:pos x="352" y="160"/>
              </a:cxn>
              <a:cxn ang="0">
                <a:pos x="338" y="162"/>
              </a:cxn>
              <a:cxn ang="0">
                <a:pos x="350" y="138"/>
              </a:cxn>
            </a:cxnLst>
            <a:rect l="0" t="0" r="r" b="b"/>
            <a:pathLst>
              <a:path w="362" h="386">
                <a:moveTo>
                  <a:pt x="318" y="160"/>
                </a:moveTo>
                <a:lnTo>
                  <a:pt x="312" y="162"/>
                </a:lnTo>
                <a:lnTo>
                  <a:pt x="314" y="166"/>
                </a:lnTo>
                <a:lnTo>
                  <a:pt x="304" y="182"/>
                </a:lnTo>
                <a:lnTo>
                  <a:pt x="304" y="184"/>
                </a:lnTo>
                <a:lnTo>
                  <a:pt x="304" y="190"/>
                </a:lnTo>
                <a:lnTo>
                  <a:pt x="306" y="192"/>
                </a:lnTo>
                <a:lnTo>
                  <a:pt x="304" y="190"/>
                </a:lnTo>
                <a:lnTo>
                  <a:pt x="302" y="194"/>
                </a:lnTo>
                <a:lnTo>
                  <a:pt x="306" y="196"/>
                </a:lnTo>
                <a:lnTo>
                  <a:pt x="308" y="196"/>
                </a:lnTo>
                <a:lnTo>
                  <a:pt x="314" y="190"/>
                </a:lnTo>
                <a:lnTo>
                  <a:pt x="318" y="188"/>
                </a:lnTo>
                <a:lnTo>
                  <a:pt x="320" y="182"/>
                </a:lnTo>
                <a:lnTo>
                  <a:pt x="328" y="168"/>
                </a:lnTo>
                <a:lnTo>
                  <a:pt x="330" y="168"/>
                </a:lnTo>
                <a:lnTo>
                  <a:pt x="330" y="172"/>
                </a:lnTo>
                <a:lnTo>
                  <a:pt x="336" y="164"/>
                </a:lnTo>
                <a:lnTo>
                  <a:pt x="342" y="172"/>
                </a:lnTo>
                <a:lnTo>
                  <a:pt x="346" y="172"/>
                </a:lnTo>
                <a:lnTo>
                  <a:pt x="344" y="182"/>
                </a:lnTo>
                <a:lnTo>
                  <a:pt x="336" y="194"/>
                </a:lnTo>
                <a:lnTo>
                  <a:pt x="334" y="212"/>
                </a:lnTo>
                <a:lnTo>
                  <a:pt x="336" y="226"/>
                </a:lnTo>
                <a:lnTo>
                  <a:pt x="330" y="234"/>
                </a:lnTo>
                <a:lnTo>
                  <a:pt x="328" y="252"/>
                </a:lnTo>
                <a:lnTo>
                  <a:pt x="330" y="270"/>
                </a:lnTo>
                <a:lnTo>
                  <a:pt x="326" y="282"/>
                </a:lnTo>
                <a:lnTo>
                  <a:pt x="326" y="288"/>
                </a:lnTo>
                <a:lnTo>
                  <a:pt x="320" y="298"/>
                </a:lnTo>
                <a:lnTo>
                  <a:pt x="322" y="312"/>
                </a:lnTo>
                <a:lnTo>
                  <a:pt x="326" y="324"/>
                </a:lnTo>
                <a:lnTo>
                  <a:pt x="322" y="328"/>
                </a:lnTo>
                <a:lnTo>
                  <a:pt x="328" y="332"/>
                </a:lnTo>
                <a:lnTo>
                  <a:pt x="330" y="344"/>
                </a:lnTo>
                <a:lnTo>
                  <a:pt x="334" y="348"/>
                </a:lnTo>
                <a:lnTo>
                  <a:pt x="332" y="358"/>
                </a:lnTo>
                <a:lnTo>
                  <a:pt x="332" y="374"/>
                </a:lnTo>
                <a:lnTo>
                  <a:pt x="306" y="376"/>
                </a:lnTo>
                <a:lnTo>
                  <a:pt x="302" y="376"/>
                </a:lnTo>
                <a:lnTo>
                  <a:pt x="274" y="378"/>
                </a:lnTo>
                <a:lnTo>
                  <a:pt x="272" y="378"/>
                </a:lnTo>
                <a:lnTo>
                  <a:pt x="260" y="378"/>
                </a:lnTo>
                <a:lnTo>
                  <a:pt x="232" y="380"/>
                </a:lnTo>
                <a:lnTo>
                  <a:pt x="230" y="380"/>
                </a:lnTo>
                <a:lnTo>
                  <a:pt x="202" y="380"/>
                </a:lnTo>
                <a:lnTo>
                  <a:pt x="198" y="384"/>
                </a:lnTo>
                <a:lnTo>
                  <a:pt x="166" y="384"/>
                </a:lnTo>
                <a:lnTo>
                  <a:pt x="152" y="386"/>
                </a:lnTo>
                <a:lnTo>
                  <a:pt x="152" y="384"/>
                </a:lnTo>
                <a:lnTo>
                  <a:pt x="152" y="380"/>
                </a:lnTo>
                <a:lnTo>
                  <a:pt x="150" y="378"/>
                </a:lnTo>
                <a:lnTo>
                  <a:pt x="148" y="374"/>
                </a:lnTo>
                <a:lnTo>
                  <a:pt x="146" y="372"/>
                </a:lnTo>
                <a:lnTo>
                  <a:pt x="136" y="372"/>
                </a:lnTo>
                <a:lnTo>
                  <a:pt x="134" y="372"/>
                </a:lnTo>
                <a:lnTo>
                  <a:pt x="130" y="370"/>
                </a:lnTo>
                <a:lnTo>
                  <a:pt x="124" y="364"/>
                </a:lnTo>
                <a:lnTo>
                  <a:pt x="122" y="362"/>
                </a:lnTo>
                <a:lnTo>
                  <a:pt x="122" y="356"/>
                </a:lnTo>
                <a:lnTo>
                  <a:pt x="118" y="350"/>
                </a:lnTo>
                <a:lnTo>
                  <a:pt x="118" y="344"/>
                </a:lnTo>
                <a:lnTo>
                  <a:pt x="116" y="336"/>
                </a:lnTo>
                <a:lnTo>
                  <a:pt x="116" y="330"/>
                </a:lnTo>
                <a:lnTo>
                  <a:pt x="122" y="320"/>
                </a:lnTo>
                <a:lnTo>
                  <a:pt x="122" y="318"/>
                </a:lnTo>
                <a:lnTo>
                  <a:pt x="120" y="316"/>
                </a:lnTo>
                <a:lnTo>
                  <a:pt x="114" y="314"/>
                </a:lnTo>
                <a:lnTo>
                  <a:pt x="114" y="312"/>
                </a:lnTo>
                <a:lnTo>
                  <a:pt x="110" y="306"/>
                </a:lnTo>
                <a:lnTo>
                  <a:pt x="110" y="304"/>
                </a:lnTo>
                <a:lnTo>
                  <a:pt x="110" y="300"/>
                </a:lnTo>
                <a:lnTo>
                  <a:pt x="108" y="296"/>
                </a:lnTo>
                <a:lnTo>
                  <a:pt x="108" y="294"/>
                </a:lnTo>
                <a:lnTo>
                  <a:pt x="108" y="286"/>
                </a:lnTo>
                <a:lnTo>
                  <a:pt x="108" y="282"/>
                </a:lnTo>
                <a:lnTo>
                  <a:pt x="108" y="274"/>
                </a:lnTo>
                <a:lnTo>
                  <a:pt x="104" y="270"/>
                </a:lnTo>
                <a:lnTo>
                  <a:pt x="100" y="264"/>
                </a:lnTo>
                <a:lnTo>
                  <a:pt x="96" y="258"/>
                </a:lnTo>
                <a:lnTo>
                  <a:pt x="90" y="256"/>
                </a:lnTo>
                <a:lnTo>
                  <a:pt x="88" y="256"/>
                </a:lnTo>
                <a:lnTo>
                  <a:pt x="86" y="254"/>
                </a:lnTo>
                <a:lnTo>
                  <a:pt x="80" y="254"/>
                </a:lnTo>
                <a:lnTo>
                  <a:pt x="74" y="248"/>
                </a:lnTo>
                <a:lnTo>
                  <a:pt x="70" y="242"/>
                </a:lnTo>
                <a:lnTo>
                  <a:pt x="68" y="238"/>
                </a:lnTo>
                <a:lnTo>
                  <a:pt x="64" y="236"/>
                </a:lnTo>
                <a:lnTo>
                  <a:pt x="64" y="230"/>
                </a:lnTo>
                <a:lnTo>
                  <a:pt x="62" y="230"/>
                </a:lnTo>
                <a:lnTo>
                  <a:pt x="60" y="228"/>
                </a:lnTo>
                <a:lnTo>
                  <a:pt x="54" y="224"/>
                </a:lnTo>
                <a:lnTo>
                  <a:pt x="46" y="222"/>
                </a:lnTo>
                <a:lnTo>
                  <a:pt x="44" y="222"/>
                </a:lnTo>
                <a:lnTo>
                  <a:pt x="40" y="218"/>
                </a:lnTo>
                <a:lnTo>
                  <a:pt x="40" y="212"/>
                </a:lnTo>
                <a:lnTo>
                  <a:pt x="38" y="212"/>
                </a:lnTo>
                <a:lnTo>
                  <a:pt x="26" y="210"/>
                </a:lnTo>
                <a:lnTo>
                  <a:pt x="20" y="208"/>
                </a:lnTo>
                <a:lnTo>
                  <a:pt x="18" y="206"/>
                </a:lnTo>
                <a:lnTo>
                  <a:pt x="12" y="198"/>
                </a:lnTo>
                <a:lnTo>
                  <a:pt x="8" y="196"/>
                </a:lnTo>
                <a:lnTo>
                  <a:pt x="10" y="190"/>
                </a:lnTo>
                <a:lnTo>
                  <a:pt x="10" y="188"/>
                </a:lnTo>
                <a:lnTo>
                  <a:pt x="10" y="182"/>
                </a:lnTo>
                <a:lnTo>
                  <a:pt x="10" y="180"/>
                </a:lnTo>
                <a:lnTo>
                  <a:pt x="10" y="176"/>
                </a:lnTo>
                <a:lnTo>
                  <a:pt x="10" y="174"/>
                </a:lnTo>
                <a:lnTo>
                  <a:pt x="8" y="168"/>
                </a:lnTo>
                <a:lnTo>
                  <a:pt x="10" y="164"/>
                </a:lnTo>
                <a:lnTo>
                  <a:pt x="10" y="162"/>
                </a:lnTo>
                <a:lnTo>
                  <a:pt x="10" y="160"/>
                </a:lnTo>
                <a:lnTo>
                  <a:pt x="10" y="158"/>
                </a:lnTo>
                <a:lnTo>
                  <a:pt x="10" y="148"/>
                </a:lnTo>
                <a:lnTo>
                  <a:pt x="12" y="148"/>
                </a:lnTo>
                <a:lnTo>
                  <a:pt x="14" y="144"/>
                </a:lnTo>
                <a:lnTo>
                  <a:pt x="16" y="142"/>
                </a:lnTo>
                <a:lnTo>
                  <a:pt x="16" y="136"/>
                </a:lnTo>
                <a:lnTo>
                  <a:pt x="14" y="134"/>
                </a:lnTo>
                <a:lnTo>
                  <a:pt x="10" y="128"/>
                </a:lnTo>
                <a:lnTo>
                  <a:pt x="8" y="124"/>
                </a:lnTo>
                <a:lnTo>
                  <a:pt x="2" y="124"/>
                </a:lnTo>
                <a:lnTo>
                  <a:pt x="0" y="124"/>
                </a:lnTo>
                <a:lnTo>
                  <a:pt x="0" y="118"/>
                </a:lnTo>
                <a:lnTo>
                  <a:pt x="2" y="114"/>
                </a:lnTo>
                <a:lnTo>
                  <a:pt x="2" y="112"/>
                </a:lnTo>
                <a:lnTo>
                  <a:pt x="8" y="108"/>
                </a:lnTo>
                <a:lnTo>
                  <a:pt x="8" y="102"/>
                </a:lnTo>
                <a:lnTo>
                  <a:pt x="10" y="102"/>
                </a:lnTo>
                <a:lnTo>
                  <a:pt x="10" y="98"/>
                </a:lnTo>
                <a:lnTo>
                  <a:pt x="12" y="96"/>
                </a:lnTo>
                <a:lnTo>
                  <a:pt x="18" y="92"/>
                </a:lnTo>
                <a:lnTo>
                  <a:pt x="20" y="88"/>
                </a:lnTo>
                <a:lnTo>
                  <a:pt x="26" y="88"/>
                </a:lnTo>
                <a:lnTo>
                  <a:pt x="28" y="86"/>
                </a:lnTo>
                <a:lnTo>
                  <a:pt x="30" y="86"/>
                </a:lnTo>
                <a:lnTo>
                  <a:pt x="32" y="86"/>
                </a:lnTo>
                <a:lnTo>
                  <a:pt x="32" y="82"/>
                </a:lnTo>
                <a:lnTo>
                  <a:pt x="34" y="82"/>
                </a:lnTo>
                <a:lnTo>
                  <a:pt x="34" y="74"/>
                </a:lnTo>
                <a:lnTo>
                  <a:pt x="34" y="52"/>
                </a:lnTo>
                <a:lnTo>
                  <a:pt x="32" y="30"/>
                </a:lnTo>
                <a:lnTo>
                  <a:pt x="38" y="30"/>
                </a:lnTo>
                <a:lnTo>
                  <a:pt x="44" y="22"/>
                </a:lnTo>
                <a:lnTo>
                  <a:pt x="50" y="28"/>
                </a:lnTo>
                <a:lnTo>
                  <a:pt x="56" y="28"/>
                </a:lnTo>
                <a:lnTo>
                  <a:pt x="76" y="18"/>
                </a:lnTo>
                <a:lnTo>
                  <a:pt x="118" y="0"/>
                </a:lnTo>
                <a:lnTo>
                  <a:pt x="122" y="2"/>
                </a:lnTo>
                <a:lnTo>
                  <a:pt x="122" y="6"/>
                </a:lnTo>
                <a:lnTo>
                  <a:pt x="116" y="32"/>
                </a:lnTo>
                <a:lnTo>
                  <a:pt x="126" y="26"/>
                </a:lnTo>
                <a:lnTo>
                  <a:pt x="138" y="30"/>
                </a:lnTo>
                <a:lnTo>
                  <a:pt x="146" y="32"/>
                </a:lnTo>
                <a:lnTo>
                  <a:pt x="148" y="36"/>
                </a:lnTo>
                <a:lnTo>
                  <a:pt x="152" y="32"/>
                </a:lnTo>
                <a:lnTo>
                  <a:pt x="152" y="36"/>
                </a:lnTo>
                <a:lnTo>
                  <a:pt x="154" y="36"/>
                </a:lnTo>
                <a:lnTo>
                  <a:pt x="154" y="38"/>
                </a:lnTo>
                <a:lnTo>
                  <a:pt x="160" y="38"/>
                </a:lnTo>
                <a:lnTo>
                  <a:pt x="162" y="42"/>
                </a:lnTo>
                <a:lnTo>
                  <a:pt x="164" y="46"/>
                </a:lnTo>
                <a:lnTo>
                  <a:pt x="164" y="48"/>
                </a:lnTo>
                <a:lnTo>
                  <a:pt x="166" y="52"/>
                </a:lnTo>
                <a:lnTo>
                  <a:pt x="176" y="54"/>
                </a:lnTo>
                <a:lnTo>
                  <a:pt x="226" y="62"/>
                </a:lnTo>
                <a:lnTo>
                  <a:pt x="236" y="68"/>
                </a:lnTo>
                <a:lnTo>
                  <a:pt x="238" y="70"/>
                </a:lnTo>
                <a:lnTo>
                  <a:pt x="246" y="72"/>
                </a:lnTo>
                <a:lnTo>
                  <a:pt x="252" y="72"/>
                </a:lnTo>
                <a:lnTo>
                  <a:pt x="254" y="72"/>
                </a:lnTo>
                <a:lnTo>
                  <a:pt x="256" y="74"/>
                </a:lnTo>
                <a:lnTo>
                  <a:pt x="258" y="74"/>
                </a:lnTo>
                <a:lnTo>
                  <a:pt x="258" y="72"/>
                </a:lnTo>
                <a:lnTo>
                  <a:pt x="260" y="72"/>
                </a:lnTo>
                <a:lnTo>
                  <a:pt x="262" y="72"/>
                </a:lnTo>
                <a:lnTo>
                  <a:pt x="266" y="72"/>
                </a:lnTo>
                <a:lnTo>
                  <a:pt x="266" y="74"/>
                </a:lnTo>
                <a:lnTo>
                  <a:pt x="268" y="74"/>
                </a:lnTo>
                <a:lnTo>
                  <a:pt x="270" y="74"/>
                </a:lnTo>
                <a:lnTo>
                  <a:pt x="272" y="74"/>
                </a:lnTo>
                <a:lnTo>
                  <a:pt x="274" y="76"/>
                </a:lnTo>
                <a:lnTo>
                  <a:pt x="276" y="76"/>
                </a:lnTo>
                <a:lnTo>
                  <a:pt x="280" y="74"/>
                </a:lnTo>
                <a:lnTo>
                  <a:pt x="282" y="76"/>
                </a:lnTo>
                <a:lnTo>
                  <a:pt x="284" y="76"/>
                </a:lnTo>
                <a:lnTo>
                  <a:pt x="286" y="76"/>
                </a:lnTo>
                <a:lnTo>
                  <a:pt x="288" y="78"/>
                </a:lnTo>
                <a:lnTo>
                  <a:pt x="288" y="82"/>
                </a:lnTo>
                <a:lnTo>
                  <a:pt x="290" y="82"/>
                </a:lnTo>
                <a:lnTo>
                  <a:pt x="288" y="86"/>
                </a:lnTo>
                <a:lnTo>
                  <a:pt x="288" y="88"/>
                </a:lnTo>
                <a:lnTo>
                  <a:pt x="290" y="90"/>
                </a:lnTo>
                <a:lnTo>
                  <a:pt x="292" y="90"/>
                </a:lnTo>
                <a:lnTo>
                  <a:pt x="298" y="88"/>
                </a:lnTo>
                <a:lnTo>
                  <a:pt x="298" y="90"/>
                </a:lnTo>
                <a:lnTo>
                  <a:pt x="304" y="92"/>
                </a:lnTo>
                <a:lnTo>
                  <a:pt x="306" y="96"/>
                </a:lnTo>
                <a:lnTo>
                  <a:pt x="308" y="96"/>
                </a:lnTo>
                <a:lnTo>
                  <a:pt x="312" y="98"/>
                </a:lnTo>
                <a:lnTo>
                  <a:pt x="308" y="98"/>
                </a:lnTo>
                <a:lnTo>
                  <a:pt x="308" y="100"/>
                </a:lnTo>
                <a:lnTo>
                  <a:pt x="306" y="100"/>
                </a:lnTo>
                <a:lnTo>
                  <a:pt x="312" y="104"/>
                </a:lnTo>
                <a:lnTo>
                  <a:pt x="312" y="106"/>
                </a:lnTo>
                <a:lnTo>
                  <a:pt x="308" y="106"/>
                </a:lnTo>
                <a:lnTo>
                  <a:pt x="308" y="108"/>
                </a:lnTo>
                <a:lnTo>
                  <a:pt x="312" y="114"/>
                </a:lnTo>
                <a:lnTo>
                  <a:pt x="308" y="116"/>
                </a:lnTo>
                <a:lnTo>
                  <a:pt x="306" y="118"/>
                </a:lnTo>
                <a:lnTo>
                  <a:pt x="308" y="120"/>
                </a:lnTo>
                <a:lnTo>
                  <a:pt x="306" y="124"/>
                </a:lnTo>
                <a:lnTo>
                  <a:pt x="308" y="128"/>
                </a:lnTo>
                <a:lnTo>
                  <a:pt x="308" y="124"/>
                </a:lnTo>
                <a:lnTo>
                  <a:pt x="314" y="124"/>
                </a:lnTo>
                <a:lnTo>
                  <a:pt x="318" y="122"/>
                </a:lnTo>
                <a:lnTo>
                  <a:pt x="320" y="124"/>
                </a:lnTo>
                <a:lnTo>
                  <a:pt x="318" y="132"/>
                </a:lnTo>
                <a:lnTo>
                  <a:pt x="318" y="134"/>
                </a:lnTo>
                <a:lnTo>
                  <a:pt x="318" y="136"/>
                </a:lnTo>
                <a:lnTo>
                  <a:pt x="316" y="138"/>
                </a:lnTo>
                <a:lnTo>
                  <a:pt x="316" y="142"/>
                </a:lnTo>
                <a:lnTo>
                  <a:pt x="320" y="144"/>
                </a:lnTo>
                <a:lnTo>
                  <a:pt x="320" y="146"/>
                </a:lnTo>
                <a:lnTo>
                  <a:pt x="328" y="148"/>
                </a:lnTo>
                <a:lnTo>
                  <a:pt x="326" y="150"/>
                </a:lnTo>
                <a:lnTo>
                  <a:pt x="326" y="154"/>
                </a:lnTo>
                <a:lnTo>
                  <a:pt x="318" y="160"/>
                </a:lnTo>
                <a:close/>
                <a:moveTo>
                  <a:pt x="358" y="128"/>
                </a:moveTo>
                <a:lnTo>
                  <a:pt x="362" y="124"/>
                </a:lnTo>
                <a:lnTo>
                  <a:pt x="362" y="132"/>
                </a:lnTo>
                <a:lnTo>
                  <a:pt x="358" y="130"/>
                </a:lnTo>
                <a:lnTo>
                  <a:pt x="360" y="138"/>
                </a:lnTo>
                <a:lnTo>
                  <a:pt x="358" y="138"/>
                </a:lnTo>
                <a:lnTo>
                  <a:pt x="360" y="144"/>
                </a:lnTo>
                <a:lnTo>
                  <a:pt x="358" y="144"/>
                </a:lnTo>
                <a:lnTo>
                  <a:pt x="358" y="148"/>
                </a:lnTo>
                <a:lnTo>
                  <a:pt x="356" y="148"/>
                </a:lnTo>
                <a:lnTo>
                  <a:pt x="352" y="154"/>
                </a:lnTo>
                <a:lnTo>
                  <a:pt x="352" y="160"/>
                </a:lnTo>
                <a:lnTo>
                  <a:pt x="350" y="164"/>
                </a:lnTo>
                <a:lnTo>
                  <a:pt x="346" y="172"/>
                </a:lnTo>
                <a:lnTo>
                  <a:pt x="342" y="168"/>
                </a:lnTo>
                <a:lnTo>
                  <a:pt x="338" y="162"/>
                </a:lnTo>
                <a:lnTo>
                  <a:pt x="342" y="152"/>
                </a:lnTo>
                <a:lnTo>
                  <a:pt x="346" y="148"/>
                </a:lnTo>
                <a:lnTo>
                  <a:pt x="348" y="138"/>
                </a:lnTo>
                <a:lnTo>
                  <a:pt x="350" y="138"/>
                </a:lnTo>
                <a:lnTo>
                  <a:pt x="358" y="12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Freeform 20"/>
          <p:cNvSpPr>
            <a:spLocks/>
          </p:cNvSpPr>
          <p:nvPr/>
        </p:nvSpPr>
        <p:spPr bwMode="auto">
          <a:xfrm>
            <a:off x="4970463" y="2105025"/>
            <a:ext cx="684212" cy="776288"/>
          </a:xfrm>
          <a:custGeom>
            <a:avLst/>
            <a:gdLst/>
            <a:ahLst/>
            <a:cxnLst>
              <a:cxn ang="0">
                <a:pos x="304" y="182"/>
              </a:cxn>
              <a:cxn ang="0">
                <a:pos x="304" y="190"/>
              </a:cxn>
              <a:cxn ang="0">
                <a:pos x="314" y="190"/>
              </a:cxn>
              <a:cxn ang="0">
                <a:pos x="330" y="168"/>
              </a:cxn>
              <a:cxn ang="0">
                <a:pos x="346" y="172"/>
              </a:cxn>
              <a:cxn ang="0">
                <a:pos x="336" y="226"/>
              </a:cxn>
              <a:cxn ang="0">
                <a:pos x="326" y="282"/>
              </a:cxn>
              <a:cxn ang="0">
                <a:pos x="326" y="324"/>
              </a:cxn>
              <a:cxn ang="0">
                <a:pos x="334" y="348"/>
              </a:cxn>
              <a:cxn ang="0">
                <a:pos x="302" y="376"/>
              </a:cxn>
              <a:cxn ang="0">
                <a:pos x="232" y="380"/>
              </a:cxn>
              <a:cxn ang="0">
                <a:pos x="166" y="384"/>
              </a:cxn>
              <a:cxn ang="0">
                <a:pos x="150" y="378"/>
              </a:cxn>
              <a:cxn ang="0">
                <a:pos x="134" y="372"/>
              </a:cxn>
              <a:cxn ang="0">
                <a:pos x="122" y="356"/>
              </a:cxn>
              <a:cxn ang="0">
                <a:pos x="116" y="330"/>
              </a:cxn>
              <a:cxn ang="0">
                <a:pos x="114" y="314"/>
              </a:cxn>
              <a:cxn ang="0">
                <a:pos x="110" y="300"/>
              </a:cxn>
              <a:cxn ang="0">
                <a:pos x="108" y="282"/>
              </a:cxn>
              <a:cxn ang="0">
                <a:pos x="96" y="258"/>
              </a:cxn>
              <a:cxn ang="0">
                <a:pos x="80" y="254"/>
              </a:cxn>
              <a:cxn ang="0">
                <a:pos x="64" y="236"/>
              </a:cxn>
              <a:cxn ang="0">
                <a:pos x="54" y="224"/>
              </a:cxn>
              <a:cxn ang="0">
                <a:pos x="40" y="212"/>
              </a:cxn>
              <a:cxn ang="0">
                <a:pos x="18" y="206"/>
              </a:cxn>
              <a:cxn ang="0">
                <a:pos x="10" y="188"/>
              </a:cxn>
              <a:cxn ang="0">
                <a:pos x="10" y="174"/>
              </a:cxn>
              <a:cxn ang="0">
                <a:pos x="10" y="160"/>
              </a:cxn>
              <a:cxn ang="0">
                <a:pos x="14" y="144"/>
              </a:cxn>
              <a:cxn ang="0">
                <a:pos x="10" y="128"/>
              </a:cxn>
              <a:cxn ang="0">
                <a:pos x="0" y="118"/>
              </a:cxn>
              <a:cxn ang="0">
                <a:pos x="8" y="102"/>
              </a:cxn>
              <a:cxn ang="0">
                <a:pos x="18" y="92"/>
              </a:cxn>
              <a:cxn ang="0">
                <a:pos x="30" y="86"/>
              </a:cxn>
              <a:cxn ang="0">
                <a:pos x="34" y="74"/>
              </a:cxn>
              <a:cxn ang="0">
                <a:pos x="44" y="22"/>
              </a:cxn>
              <a:cxn ang="0">
                <a:pos x="118" y="0"/>
              </a:cxn>
              <a:cxn ang="0">
                <a:pos x="126" y="26"/>
              </a:cxn>
              <a:cxn ang="0">
                <a:pos x="152" y="32"/>
              </a:cxn>
              <a:cxn ang="0">
                <a:pos x="160" y="38"/>
              </a:cxn>
              <a:cxn ang="0">
                <a:pos x="166" y="52"/>
              </a:cxn>
              <a:cxn ang="0">
                <a:pos x="238" y="70"/>
              </a:cxn>
              <a:cxn ang="0">
                <a:pos x="256" y="74"/>
              </a:cxn>
              <a:cxn ang="0">
                <a:pos x="262" y="72"/>
              </a:cxn>
              <a:cxn ang="0">
                <a:pos x="270" y="74"/>
              </a:cxn>
              <a:cxn ang="0">
                <a:pos x="280" y="74"/>
              </a:cxn>
              <a:cxn ang="0">
                <a:pos x="288" y="78"/>
              </a:cxn>
              <a:cxn ang="0">
                <a:pos x="288" y="88"/>
              </a:cxn>
              <a:cxn ang="0">
                <a:pos x="298" y="90"/>
              </a:cxn>
              <a:cxn ang="0">
                <a:pos x="312" y="98"/>
              </a:cxn>
              <a:cxn ang="0">
                <a:pos x="312" y="104"/>
              </a:cxn>
              <a:cxn ang="0">
                <a:pos x="312" y="114"/>
              </a:cxn>
              <a:cxn ang="0">
                <a:pos x="306" y="124"/>
              </a:cxn>
              <a:cxn ang="0">
                <a:pos x="318" y="122"/>
              </a:cxn>
              <a:cxn ang="0">
                <a:pos x="318" y="136"/>
              </a:cxn>
              <a:cxn ang="0">
                <a:pos x="320" y="146"/>
              </a:cxn>
              <a:cxn ang="0">
                <a:pos x="318" y="160"/>
              </a:cxn>
            </a:cxnLst>
            <a:rect l="0" t="0" r="r" b="b"/>
            <a:pathLst>
              <a:path w="346" h="386">
                <a:moveTo>
                  <a:pt x="318" y="160"/>
                </a:moveTo>
                <a:lnTo>
                  <a:pt x="312" y="162"/>
                </a:lnTo>
                <a:lnTo>
                  <a:pt x="314" y="166"/>
                </a:lnTo>
                <a:lnTo>
                  <a:pt x="304" y="182"/>
                </a:lnTo>
                <a:lnTo>
                  <a:pt x="304" y="184"/>
                </a:lnTo>
                <a:lnTo>
                  <a:pt x="304" y="190"/>
                </a:lnTo>
                <a:lnTo>
                  <a:pt x="306" y="192"/>
                </a:lnTo>
                <a:lnTo>
                  <a:pt x="304" y="190"/>
                </a:lnTo>
                <a:lnTo>
                  <a:pt x="302" y="194"/>
                </a:lnTo>
                <a:lnTo>
                  <a:pt x="306" y="196"/>
                </a:lnTo>
                <a:lnTo>
                  <a:pt x="308" y="196"/>
                </a:lnTo>
                <a:lnTo>
                  <a:pt x="314" y="190"/>
                </a:lnTo>
                <a:lnTo>
                  <a:pt x="318" y="188"/>
                </a:lnTo>
                <a:lnTo>
                  <a:pt x="320" y="182"/>
                </a:lnTo>
                <a:lnTo>
                  <a:pt x="328" y="168"/>
                </a:lnTo>
                <a:lnTo>
                  <a:pt x="330" y="168"/>
                </a:lnTo>
                <a:lnTo>
                  <a:pt x="330" y="172"/>
                </a:lnTo>
                <a:lnTo>
                  <a:pt x="336" y="164"/>
                </a:lnTo>
                <a:lnTo>
                  <a:pt x="342" y="172"/>
                </a:lnTo>
                <a:lnTo>
                  <a:pt x="346" y="172"/>
                </a:lnTo>
                <a:lnTo>
                  <a:pt x="344" y="182"/>
                </a:lnTo>
                <a:lnTo>
                  <a:pt x="336" y="194"/>
                </a:lnTo>
                <a:lnTo>
                  <a:pt x="334" y="212"/>
                </a:lnTo>
                <a:lnTo>
                  <a:pt x="336" y="226"/>
                </a:lnTo>
                <a:lnTo>
                  <a:pt x="330" y="234"/>
                </a:lnTo>
                <a:lnTo>
                  <a:pt x="328" y="252"/>
                </a:lnTo>
                <a:lnTo>
                  <a:pt x="330" y="270"/>
                </a:lnTo>
                <a:lnTo>
                  <a:pt x="326" y="282"/>
                </a:lnTo>
                <a:lnTo>
                  <a:pt x="326" y="288"/>
                </a:lnTo>
                <a:lnTo>
                  <a:pt x="320" y="298"/>
                </a:lnTo>
                <a:lnTo>
                  <a:pt x="322" y="312"/>
                </a:lnTo>
                <a:lnTo>
                  <a:pt x="326" y="324"/>
                </a:lnTo>
                <a:lnTo>
                  <a:pt x="322" y="328"/>
                </a:lnTo>
                <a:lnTo>
                  <a:pt x="328" y="332"/>
                </a:lnTo>
                <a:lnTo>
                  <a:pt x="330" y="344"/>
                </a:lnTo>
                <a:lnTo>
                  <a:pt x="334" y="348"/>
                </a:lnTo>
                <a:lnTo>
                  <a:pt x="332" y="358"/>
                </a:lnTo>
                <a:lnTo>
                  <a:pt x="332" y="374"/>
                </a:lnTo>
                <a:lnTo>
                  <a:pt x="306" y="376"/>
                </a:lnTo>
                <a:lnTo>
                  <a:pt x="302" y="376"/>
                </a:lnTo>
                <a:lnTo>
                  <a:pt x="274" y="378"/>
                </a:lnTo>
                <a:lnTo>
                  <a:pt x="272" y="378"/>
                </a:lnTo>
                <a:lnTo>
                  <a:pt x="260" y="378"/>
                </a:lnTo>
                <a:lnTo>
                  <a:pt x="232" y="380"/>
                </a:lnTo>
                <a:lnTo>
                  <a:pt x="230" y="380"/>
                </a:lnTo>
                <a:lnTo>
                  <a:pt x="202" y="380"/>
                </a:lnTo>
                <a:lnTo>
                  <a:pt x="198" y="384"/>
                </a:lnTo>
                <a:lnTo>
                  <a:pt x="166" y="384"/>
                </a:lnTo>
                <a:lnTo>
                  <a:pt x="152" y="386"/>
                </a:lnTo>
                <a:lnTo>
                  <a:pt x="152" y="384"/>
                </a:lnTo>
                <a:lnTo>
                  <a:pt x="152" y="380"/>
                </a:lnTo>
                <a:lnTo>
                  <a:pt x="150" y="378"/>
                </a:lnTo>
                <a:lnTo>
                  <a:pt x="148" y="374"/>
                </a:lnTo>
                <a:lnTo>
                  <a:pt x="146" y="372"/>
                </a:lnTo>
                <a:lnTo>
                  <a:pt x="136" y="372"/>
                </a:lnTo>
                <a:lnTo>
                  <a:pt x="134" y="372"/>
                </a:lnTo>
                <a:lnTo>
                  <a:pt x="130" y="370"/>
                </a:lnTo>
                <a:lnTo>
                  <a:pt x="124" y="364"/>
                </a:lnTo>
                <a:lnTo>
                  <a:pt x="122" y="362"/>
                </a:lnTo>
                <a:lnTo>
                  <a:pt x="122" y="356"/>
                </a:lnTo>
                <a:lnTo>
                  <a:pt x="118" y="350"/>
                </a:lnTo>
                <a:lnTo>
                  <a:pt x="118" y="344"/>
                </a:lnTo>
                <a:lnTo>
                  <a:pt x="116" y="336"/>
                </a:lnTo>
                <a:lnTo>
                  <a:pt x="116" y="330"/>
                </a:lnTo>
                <a:lnTo>
                  <a:pt x="122" y="320"/>
                </a:lnTo>
                <a:lnTo>
                  <a:pt x="122" y="318"/>
                </a:lnTo>
                <a:lnTo>
                  <a:pt x="120" y="316"/>
                </a:lnTo>
                <a:lnTo>
                  <a:pt x="114" y="314"/>
                </a:lnTo>
                <a:lnTo>
                  <a:pt x="114" y="312"/>
                </a:lnTo>
                <a:lnTo>
                  <a:pt x="110" y="306"/>
                </a:lnTo>
                <a:lnTo>
                  <a:pt x="110" y="304"/>
                </a:lnTo>
                <a:lnTo>
                  <a:pt x="110" y="300"/>
                </a:lnTo>
                <a:lnTo>
                  <a:pt x="108" y="296"/>
                </a:lnTo>
                <a:lnTo>
                  <a:pt x="108" y="294"/>
                </a:lnTo>
                <a:lnTo>
                  <a:pt x="108" y="286"/>
                </a:lnTo>
                <a:lnTo>
                  <a:pt x="108" y="282"/>
                </a:lnTo>
                <a:lnTo>
                  <a:pt x="108" y="274"/>
                </a:lnTo>
                <a:lnTo>
                  <a:pt x="104" y="270"/>
                </a:lnTo>
                <a:lnTo>
                  <a:pt x="100" y="264"/>
                </a:lnTo>
                <a:lnTo>
                  <a:pt x="96" y="258"/>
                </a:lnTo>
                <a:lnTo>
                  <a:pt x="90" y="256"/>
                </a:lnTo>
                <a:lnTo>
                  <a:pt x="88" y="256"/>
                </a:lnTo>
                <a:lnTo>
                  <a:pt x="86" y="254"/>
                </a:lnTo>
                <a:lnTo>
                  <a:pt x="80" y="254"/>
                </a:lnTo>
                <a:lnTo>
                  <a:pt x="74" y="248"/>
                </a:lnTo>
                <a:lnTo>
                  <a:pt x="70" y="242"/>
                </a:lnTo>
                <a:lnTo>
                  <a:pt x="68" y="238"/>
                </a:lnTo>
                <a:lnTo>
                  <a:pt x="64" y="236"/>
                </a:lnTo>
                <a:lnTo>
                  <a:pt x="64" y="230"/>
                </a:lnTo>
                <a:lnTo>
                  <a:pt x="62" y="230"/>
                </a:lnTo>
                <a:lnTo>
                  <a:pt x="60" y="228"/>
                </a:lnTo>
                <a:lnTo>
                  <a:pt x="54" y="224"/>
                </a:lnTo>
                <a:lnTo>
                  <a:pt x="46" y="222"/>
                </a:lnTo>
                <a:lnTo>
                  <a:pt x="44" y="222"/>
                </a:lnTo>
                <a:lnTo>
                  <a:pt x="40" y="218"/>
                </a:lnTo>
                <a:lnTo>
                  <a:pt x="40" y="212"/>
                </a:lnTo>
                <a:lnTo>
                  <a:pt x="38" y="212"/>
                </a:lnTo>
                <a:lnTo>
                  <a:pt x="26" y="210"/>
                </a:lnTo>
                <a:lnTo>
                  <a:pt x="20" y="208"/>
                </a:lnTo>
                <a:lnTo>
                  <a:pt x="18" y="206"/>
                </a:lnTo>
                <a:lnTo>
                  <a:pt x="12" y="198"/>
                </a:lnTo>
                <a:lnTo>
                  <a:pt x="8" y="196"/>
                </a:lnTo>
                <a:lnTo>
                  <a:pt x="10" y="190"/>
                </a:lnTo>
                <a:lnTo>
                  <a:pt x="10" y="188"/>
                </a:lnTo>
                <a:lnTo>
                  <a:pt x="10" y="182"/>
                </a:lnTo>
                <a:lnTo>
                  <a:pt x="10" y="180"/>
                </a:lnTo>
                <a:lnTo>
                  <a:pt x="10" y="176"/>
                </a:lnTo>
                <a:lnTo>
                  <a:pt x="10" y="174"/>
                </a:lnTo>
                <a:lnTo>
                  <a:pt x="8" y="168"/>
                </a:lnTo>
                <a:lnTo>
                  <a:pt x="10" y="164"/>
                </a:lnTo>
                <a:lnTo>
                  <a:pt x="10" y="162"/>
                </a:lnTo>
                <a:lnTo>
                  <a:pt x="10" y="160"/>
                </a:lnTo>
                <a:lnTo>
                  <a:pt x="10" y="158"/>
                </a:lnTo>
                <a:lnTo>
                  <a:pt x="10" y="148"/>
                </a:lnTo>
                <a:lnTo>
                  <a:pt x="12" y="148"/>
                </a:lnTo>
                <a:lnTo>
                  <a:pt x="14" y="144"/>
                </a:lnTo>
                <a:lnTo>
                  <a:pt x="16" y="142"/>
                </a:lnTo>
                <a:lnTo>
                  <a:pt x="16" y="136"/>
                </a:lnTo>
                <a:lnTo>
                  <a:pt x="14" y="134"/>
                </a:lnTo>
                <a:lnTo>
                  <a:pt x="10" y="128"/>
                </a:lnTo>
                <a:lnTo>
                  <a:pt x="8" y="124"/>
                </a:lnTo>
                <a:lnTo>
                  <a:pt x="2" y="124"/>
                </a:lnTo>
                <a:lnTo>
                  <a:pt x="0" y="124"/>
                </a:lnTo>
                <a:lnTo>
                  <a:pt x="0" y="118"/>
                </a:lnTo>
                <a:lnTo>
                  <a:pt x="2" y="114"/>
                </a:lnTo>
                <a:lnTo>
                  <a:pt x="2" y="112"/>
                </a:lnTo>
                <a:lnTo>
                  <a:pt x="8" y="108"/>
                </a:lnTo>
                <a:lnTo>
                  <a:pt x="8" y="102"/>
                </a:lnTo>
                <a:lnTo>
                  <a:pt x="10" y="102"/>
                </a:lnTo>
                <a:lnTo>
                  <a:pt x="10" y="98"/>
                </a:lnTo>
                <a:lnTo>
                  <a:pt x="12" y="96"/>
                </a:lnTo>
                <a:lnTo>
                  <a:pt x="18" y="92"/>
                </a:lnTo>
                <a:lnTo>
                  <a:pt x="20" y="88"/>
                </a:lnTo>
                <a:lnTo>
                  <a:pt x="26" y="88"/>
                </a:lnTo>
                <a:lnTo>
                  <a:pt x="28" y="86"/>
                </a:lnTo>
                <a:lnTo>
                  <a:pt x="30" y="86"/>
                </a:lnTo>
                <a:lnTo>
                  <a:pt x="32" y="86"/>
                </a:lnTo>
                <a:lnTo>
                  <a:pt x="32" y="82"/>
                </a:lnTo>
                <a:lnTo>
                  <a:pt x="34" y="82"/>
                </a:lnTo>
                <a:lnTo>
                  <a:pt x="34" y="74"/>
                </a:lnTo>
                <a:lnTo>
                  <a:pt x="34" y="52"/>
                </a:lnTo>
                <a:lnTo>
                  <a:pt x="32" y="30"/>
                </a:lnTo>
                <a:lnTo>
                  <a:pt x="38" y="30"/>
                </a:lnTo>
                <a:lnTo>
                  <a:pt x="44" y="22"/>
                </a:lnTo>
                <a:lnTo>
                  <a:pt x="50" y="28"/>
                </a:lnTo>
                <a:lnTo>
                  <a:pt x="56" y="28"/>
                </a:lnTo>
                <a:lnTo>
                  <a:pt x="76" y="18"/>
                </a:lnTo>
                <a:lnTo>
                  <a:pt x="118" y="0"/>
                </a:lnTo>
                <a:lnTo>
                  <a:pt x="122" y="2"/>
                </a:lnTo>
                <a:lnTo>
                  <a:pt x="122" y="6"/>
                </a:lnTo>
                <a:lnTo>
                  <a:pt x="116" y="32"/>
                </a:lnTo>
                <a:lnTo>
                  <a:pt x="126" y="26"/>
                </a:lnTo>
                <a:lnTo>
                  <a:pt x="138" y="30"/>
                </a:lnTo>
                <a:lnTo>
                  <a:pt x="146" y="32"/>
                </a:lnTo>
                <a:lnTo>
                  <a:pt x="148" y="36"/>
                </a:lnTo>
                <a:lnTo>
                  <a:pt x="152" y="32"/>
                </a:lnTo>
                <a:lnTo>
                  <a:pt x="152" y="36"/>
                </a:lnTo>
                <a:lnTo>
                  <a:pt x="154" y="36"/>
                </a:lnTo>
                <a:lnTo>
                  <a:pt x="154" y="38"/>
                </a:lnTo>
                <a:lnTo>
                  <a:pt x="160" y="38"/>
                </a:lnTo>
                <a:lnTo>
                  <a:pt x="162" y="42"/>
                </a:lnTo>
                <a:lnTo>
                  <a:pt x="164" y="46"/>
                </a:lnTo>
                <a:lnTo>
                  <a:pt x="164" y="48"/>
                </a:lnTo>
                <a:lnTo>
                  <a:pt x="166" y="52"/>
                </a:lnTo>
                <a:lnTo>
                  <a:pt x="176" y="54"/>
                </a:lnTo>
                <a:lnTo>
                  <a:pt x="226" y="62"/>
                </a:lnTo>
                <a:lnTo>
                  <a:pt x="236" y="68"/>
                </a:lnTo>
                <a:lnTo>
                  <a:pt x="238" y="70"/>
                </a:lnTo>
                <a:lnTo>
                  <a:pt x="246" y="72"/>
                </a:lnTo>
                <a:lnTo>
                  <a:pt x="252" y="72"/>
                </a:lnTo>
                <a:lnTo>
                  <a:pt x="254" y="72"/>
                </a:lnTo>
                <a:lnTo>
                  <a:pt x="256" y="74"/>
                </a:lnTo>
                <a:lnTo>
                  <a:pt x="258" y="74"/>
                </a:lnTo>
                <a:lnTo>
                  <a:pt x="258" y="72"/>
                </a:lnTo>
                <a:lnTo>
                  <a:pt x="260" y="72"/>
                </a:lnTo>
                <a:lnTo>
                  <a:pt x="262" y="72"/>
                </a:lnTo>
                <a:lnTo>
                  <a:pt x="266" y="72"/>
                </a:lnTo>
                <a:lnTo>
                  <a:pt x="266" y="74"/>
                </a:lnTo>
                <a:lnTo>
                  <a:pt x="268" y="74"/>
                </a:lnTo>
                <a:lnTo>
                  <a:pt x="270" y="74"/>
                </a:lnTo>
                <a:lnTo>
                  <a:pt x="272" y="74"/>
                </a:lnTo>
                <a:lnTo>
                  <a:pt x="274" y="76"/>
                </a:lnTo>
                <a:lnTo>
                  <a:pt x="276" y="76"/>
                </a:lnTo>
                <a:lnTo>
                  <a:pt x="280" y="74"/>
                </a:lnTo>
                <a:lnTo>
                  <a:pt x="282" y="76"/>
                </a:lnTo>
                <a:lnTo>
                  <a:pt x="284" y="76"/>
                </a:lnTo>
                <a:lnTo>
                  <a:pt x="286" y="76"/>
                </a:lnTo>
                <a:lnTo>
                  <a:pt x="288" y="78"/>
                </a:lnTo>
                <a:lnTo>
                  <a:pt x="288" y="82"/>
                </a:lnTo>
                <a:lnTo>
                  <a:pt x="290" y="82"/>
                </a:lnTo>
                <a:lnTo>
                  <a:pt x="288" y="86"/>
                </a:lnTo>
                <a:lnTo>
                  <a:pt x="288" y="88"/>
                </a:lnTo>
                <a:lnTo>
                  <a:pt x="290" y="90"/>
                </a:lnTo>
                <a:lnTo>
                  <a:pt x="292" y="90"/>
                </a:lnTo>
                <a:lnTo>
                  <a:pt x="298" y="88"/>
                </a:lnTo>
                <a:lnTo>
                  <a:pt x="298" y="90"/>
                </a:lnTo>
                <a:lnTo>
                  <a:pt x="304" y="92"/>
                </a:lnTo>
                <a:lnTo>
                  <a:pt x="306" y="96"/>
                </a:lnTo>
                <a:lnTo>
                  <a:pt x="308" y="96"/>
                </a:lnTo>
                <a:lnTo>
                  <a:pt x="312" y="98"/>
                </a:lnTo>
                <a:lnTo>
                  <a:pt x="308" y="98"/>
                </a:lnTo>
                <a:lnTo>
                  <a:pt x="308" y="100"/>
                </a:lnTo>
                <a:lnTo>
                  <a:pt x="306" y="100"/>
                </a:lnTo>
                <a:lnTo>
                  <a:pt x="312" y="104"/>
                </a:lnTo>
                <a:lnTo>
                  <a:pt x="312" y="106"/>
                </a:lnTo>
                <a:lnTo>
                  <a:pt x="308" y="106"/>
                </a:lnTo>
                <a:lnTo>
                  <a:pt x="308" y="108"/>
                </a:lnTo>
                <a:lnTo>
                  <a:pt x="312" y="114"/>
                </a:lnTo>
                <a:lnTo>
                  <a:pt x="308" y="116"/>
                </a:lnTo>
                <a:lnTo>
                  <a:pt x="306" y="118"/>
                </a:lnTo>
                <a:lnTo>
                  <a:pt x="308" y="120"/>
                </a:lnTo>
                <a:lnTo>
                  <a:pt x="306" y="124"/>
                </a:lnTo>
                <a:lnTo>
                  <a:pt x="308" y="128"/>
                </a:lnTo>
                <a:lnTo>
                  <a:pt x="308" y="124"/>
                </a:lnTo>
                <a:lnTo>
                  <a:pt x="314" y="124"/>
                </a:lnTo>
                <a:lnTo>
                  <a:pt x="318" y="122"/>
                </a:lnTo>
                <a:lnTo>
                  <a:pt x="320" y="124"/>
                </a:lnTo>
                <a:lnTo>
                  <a:pt x="318" y="132"/>
                </a:lnTo>
                <a:lnTo>
                  <a:pt x="318" y="134"/>
                </a:lnTo>
                <a:lnTo>
                  <a:pt x="318" y="136"/>
                </a:lnTo>
                <a:lnTo>
                  <a:pt x="316" y="138"/>
                </a:lnTo>
                <a:lnTo>
                  <a:pt x="316" y="142"/>
                </a:lnTo>
                <a:lnTo>
                  <a:pt x="320" y="144"/>
                </a:lnTo>
                <a:lnTo>
                  <a:pt x="320" y="146"/>
                </a:lnTo>
                <a:lnTo>
                  <a:pt x="328" y="148"/>
                </a:lnTo>
                <a:lnTo>
                  <a:pt x="326" y="150"/>
                </a:lnTo>
                <a:lnTo>
                  <a:pt x="326" y="154"/>
                </a:lnTo>
                <a:lnTo>
                  <a:pt x="318" y="1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5638800" y="2354263"/>
            <a:ext cx="47625" cy="96837"/>
          </a:xfrm>
          <a:custGeom>
            <a:avLst/>
            <a:gdLst/>
            <a:ahLst/>
            <a:cxnLst>
              <a:cxn ang="0">
                <a:pos x="20" y="4"/>
              </a:cxn>
              <a:cxn ang="0">
                <a:pos x="24" y="0"/>
              </a:cxn>
              <a:cxn ang="0">
                <a:pos x="24" y="8"/>
              </a:cxn>
              <a:cxn ang="0">
                <a:pos x="20" y="6"/>
              </a:cxn>
              <a:cxn ang="0">
                <a:pos x="22" y="14"/>
              </a:cxn>
              <a:cxn ang="0">
                <a:pos x="20" y="14"/>
              </a:cxn>
              <a:cxn ang="0">
                <a:pos x="22" y="20"/>
              </a:cxn>
              <a:cxn ang="0">
                <a:pos x="20" y="20"/>
              </a:cxn>
              <a:cxn ang="0">
                <a:pos x="20" y="24"/>
              </a:cxn>
              <a:cxn ang="0">
                <a:pos x="18" y="24"/>
              </a:cxn>
              <a:cxn ang="0">
                <a:pos x="14" y="30"/>
              </a:cxn>
              <a:cxn ang="0">
                <a:pos x="14" y="36"/>
              </a:cxn>
              <a:cxn ang="0">
                <a:pos x="12" y="40"/>
              </a:cxn>
              <a:cxn ang="0">
                <a:pos x="8" y="48"/>
              </a:cxn>
              <a:cxn ang="0">
                <a:pos x="4" y="44"/>
              </a:cxn>
              <a:cxn ang="0">
                <a:pos x="0" y="38"/>
              </a:cxn>
              <a:cxn ang="0">
                <a:pos x="4" y="28"/>
              </a:cxn>
              <a:cxn ang="0">
                <a:pos x="8" y="24"/>
              </a:cxn>
              <a:cxn ang="0">
                <a:pos x="10" y="14"/>
              </a:cxn>
              <a:cxn ang="0">
                <a:pos x="12" y="14"/>
              </a:cxn>
              <a:cxn ang="0">
                <a:pos x="20" y="4"/>
              </a:cxn>
            </a:cxnLst>
            <a:rect l="0" t="0" r="r" b="b"/>
            <a:pathLst>
              <a:path w="24" h="48">
                <a:moveTo>
                  <a:pt x="20" y="4"/>
                </a:moveTo>
                <a:lnTo>
                  <a:pt x="24" y="0"/>
                </a:lnTo>
                <a:lnTo>
                  <a:pt x="24" y="8"/>
                </a:lnTo>
                <a:lnTo>
                  <a:pt x="20" y="6"/>
                </a:lnTo>
                <a:lnTo>
                  <a:pt x="22" y="14"/>
                </a:lnTo>
                <a:lnTo>
                  <a:pt x="20" y="14"/>
                </a:lnTo>
                <a:lnTo>
                  <a:pt x="22" y="20"/>
                </a:lnTo>
                <a:lnTo>
                  <a:pt x="20" y="20"/>
                </a:lnTo>
                <a:lnTo>
                  <a:pt x="20" y="24"/>
                </a:lnTo>
                <a:lnTo>
                  <a:pt x="18" y="24"/>
                </a:lnTo>
                <a:lnTo>
                  <a:pt x="14" y="30"/>
                </a:lnTo>
                <a:lnTo>
                  <a:pt x="14" y="36"/>
                </a:lnTo>
                <a:lnTo>
                  <a:pt x="12" y="40"/>
                </a:lnTo>
                <a:lnTo>
                  <a:pt x="8" y="48"/>
                </a:lnTo>
                <a:lnTo>
                  <a:pt x="4" y="44"/>
                </a:lnTo>
                <a:lnTo>
                  <a:pt x="0" y="38"/>
                </a:lnTo>
                <a:lnTo>
                  <a:pt x="4" y="28"/>
                </a:lnTo>
                <a:lnTo>
                  <a:pt x="8" y="24"/>
                </a:lnTo>
                <a:lnTo>
                  <a:pt x="10" y="14"/>
                </a:lnTo>
                <a:lnTo>
                  <a:pt x="12" y="14"/>
                </a:lnTo>
                <a:lnTo>
                  <a:pt x="20" y="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>
            <a:off x="1944688" y="1492250"/>
            <a:ext cx="812800" cy="1341438"/>
          </a:xfrm>
          <a:custGeom>
            <a:avLst/>
            <a:gdLst/>
            <a:ahLst/>
            <a:cxnLst>
              <a:cxn ang="0">
                <a:pos x="38" y="436"/>
              </a:cxn>
              <a:cxn ang="0">
                <a:pos x="44" y="418"/>
              </a:cxn>
              <a:cxn ang="0">
                <a:pos x="42" y="402"/>
              </a:cxn>
              <a:cxn ang="0">
                <a:pos x="36" y="400"/>
              </a:cxn>
              <a:cxn ang="0">
                <a:pos x="36" y="380"/>
              </a:cxn>
              <a:cxn ang="0">
                <a:pos x="52" y="360"/>
              </a:cxn>
              <a:cxn ang="0">
                <a:pos x="68" y="346"/>
              </a:cxn>
              <a:cxn ang="0">
                <a:pos x="76" y="332"/>
              </a:cxn>
              <a:cxn ang="0">
                <a:pos x="102" y="296"/>
              </a:cxn>
              <a:cxn ang="0">
                <a:pos x="88" y="272"/>
              </a:cxn>
              <a:cxn ang="0">
                <a:pos x="82" y="246"/>
              </a:cxn>
              <a:cxn ang="0">
                <a:pos x="82" y="224"/>
              </a:cxn>
              <a:cxn ang="0">
                <a:pos x="102" y="138"/>
              </a:cxn>
              <a:cxn ang="0">
                <a:pos x="180" y="56"/>
              </a:cxn>
              <a:cxn ang="0">
                <a:pos x="176" y="114"/>
              </a:cxn>
              <a:cxn ang="0">
                <a:pos x="182" y="128"/>
              </a:cxn>
              <a:cxn ang="0">
                <a:pos x="182" y="146"/>
              </a:cxn>
              <a:cxn ang="0">
                <a:pos x="182" y="154"/>
              </a:cxn>
              <a:cxn ang="0">
                <a:pos x="194" y="168"/>
              </a:cxn>
              <a:cxn ang="0">
                <a:pos x="208" y="188"/>
              </a:cxn>
              <a:cxn ang="0">
                <a:pos x="218" y="204"/>
              </a:cxn>
              <a:cxn ang="0">
                <a:pos x="222" y="216"/>
              </a:cxn>
              <a:cxn ang="0">
                <a:pos x="232" y="226"/>
              </a:cxn>
              <a:cxn ang="0">
                <a:pos x="240" y="230"/>
              </a:cxn>
              <a:cxn ang="0">
                <a:pos x="240" y="244"/>
              </a:cxn>
              <a:cxn ang="0">
                <a:pos x="234" y="272"/>
              </a:cxn>
              <a:cxn ang="0">
                <a:pos x="228" y="282"/>
              </a:cxn>
              <a:cxn ang="0">
                <a:pos x="228" y="294"/>
              </a:cxn>
              <a:cxn ang="0">
                <a:pos x="222" y="302"/>
              </a:cxn>
              <a:cxn ang="0">
                <a:pos x="220" y="316"/>
              </a:cxn>
              <a:cxn ang="0">
                <a:pos x="222" y="326"/>
              </a:cxn>
              <a:cxn ang="0">
                <a:pos x="234" y="332"/>
              </a:cxn>
              <a:cxn ang="0">
                <a:pos x="244" y="326"/>
              </a:cxn>
              <a:cxn ang="0">
                <a:pos x="252" y="320"/>
              </a:cxn>
              <a:cxn ang="0">
                <a:pos x="262" y="328"/>
              </a:cxn>
              <a:cxn ang="0">
                <a:pos x="258" y="342"/>
              </a:cxn>
              <a:cxn ang="0">
                <a:pos x="266" y="366"/>
              </a:cxn>
              <a:cxn ang="0">
                <a:pos x="270" y="378"/>
              </a:cxn>
              <a:cxn ang="0">
                <a:pos x="270" y="396"/>
              </a:cxn>
              <a:cxn ang="0">
                <a:pos x="288" y="408"/>
              </a:cxn>
              <a:cxn ang="0">
                <a:pos x="290" y="426"/>
              </a:cxn>
              <a:cxn ang="0">
                <a:pos x="298" y="442"/>
              </a:cxn>
              <a:cxn ang="0">
                <a:pos x="310" y="434"/>
              </a:cxn>
              <a:cxn ang="0">
                <a:pos x="330" y="442"/>
              </a:cxn>
              <a:cxn ang="0">
                <a:pos x="342" y="436"/>
              </a:cxn>
              <a:cxn ang="0">
                <a:pos x="358" y="438"/>
              </a:cxn>
              <a:cxn ang="0">
                <a:pos x="378" y="442"/>
              </a:cxn>
              <a:cxn ang="0">
                <a:pos x="388" y="436"/>
              </a:cxn>
              <a:cxn ang="0">
                <a:pos x="394" y="426"/>
              </a:cxn>
              <a:cxn ang="0">
                <a:pos x="402" y="440"/>
              </a:cxn>
              <a:cxn ang="0">
                <a:pos x="408" y="452"/>
              </a:cxn>
              <a:cxn ang="0">
                <a:pos x="384" y="622"/>
              </a:cxn>
              <a:cxn ang="0">
                <a:pos x="188" y="632"/>
              </a:cxn>
              <a:cxn ang="0">
                <a:pos x="32" y="450"/>
              </a:cxn>
            </a:cxnLst>
            <a:rect l="0" t="0" r="r" b="b"/>
            <a:pathLst>
              <a:path w="410" h="666">
                <a:moveTo>
                  <a:pt x="32" y="450"/>
                </a:moveTo>
                <a:lnTo>
                  <a:pt x="32" y="446"/>
                </a:lnTo>
                <a:lnTo>
                  <a:pt x="32" y="440"/>
                </a:lnTo>
                <a:lnTo>
                  <a:pt x="36" y="438"/>
                </a:lnTo>
                <a:lnTo>
                  <a:pt x="36" y="436"/>
                </a:lnTo>
                <a:lnTo>
                  <a:pt x="38" y="436"/>
                </a:lnTo>
                <a:lnTo>
                  <a:pt x="40" y="436"/>
                </a:lnTo>
                <a:lnTo>
                  <a:pt x="40" y="432"/>
                </a:lnTo>
                <a:lnTo>
                  <a:pt x="42" y="426"/>
                </a:lnTo>
                <a:lnTo>
                  <a:pt x="44" y="424"/>
                </a:lnTo>
                <a:lnTo>
                  <a:pt x="42" y="418"/>
                </a:lnTo>
                <a:lnTo>
                  <a:pt x="44" y="418"/>
                </a:lnTo>
                <a:lnTo>
                  <a:pt x="50" y="412"/>
                </a:lnTo>
                <a:lnTo>
                  <a:pt x="50" y="410"/>
                </a:lnTo>
                <a:lnTo>
                  <a:pt x="44" y="408"/>
                </a:lnTo>
                <a:lnTo>
                  <a:pt x="46" y="406"/>
                </a:lnTo>
                <a:lnTo>
                  <a:pt x="44" y="404"/>
                </a:lnTo>
                <a:lnTo>
                  <a:pt x="42" y="402"/>
                </a:lnTo>
                <a:lnTo>
                  <a:pt x="42" y="404"/>
                </a:lnTo>
                <a:lnTo>
                  <a:pt x="40" y="402"/>
                </a:lnTo>
                <a:lnTo>
                  <a:pt x="40" y="400"/>
                </a:lnTo>
                <a:lnTo>
                  <a:pt x="38" y="400"/>
                </a:lnTo>
                <a:lnTo>
                  <a:pt x="36" y="402"/>
                </a:lnTo>
                <a:lnTo>
                  <a:pt x="36" y="400"/>
                </a:lnTo>
                <a:lnTo>
                  <a:pt x="32" y="396"/>
                </a:lnTo>
                <a:lnTo>
                  <a:pt x="32" y="394"/>
                </a:lnTo>
                <a:lnTo>
                  <a:pt x="36" y="392"/>
                </a:lnTo>
                <a:lnTo>
                  <a:pt x="32" y="388"/>
                </a:lnTo>
                <a:lnTo>
                  <a:pt x="36" y="386"/>
                </a:lnTo>
                <a:lnTo>
                  <a:pt x="36" y="380"/>
                </a:lnTo>
                <a:lnTo>
                  <a:pt x="38" y="380"/>
                </a:lnTo>
                <a:lnTo>
                  <a:pt x="38" y="378"/>
                </a:lnTo>
                <a:lnTo>
                  <a:pt x="42" y="376"/>
                </a:lnTo>
                <a:lnTo>
                  <a:pt x="42" y="374"/>
                </a:lnTo>
                <a:lnTo>
                  <a:pt x="50" y="364"/>
                </a:lnTo>
                <a:lnTo>
                  <a:pt x="52" y="360"/>
                </a:lnTo>
                <a:lnTo>
                  <a:pt x="58" y="360"/>
                </a:lnTo>
                <a:lnTo>
                  <a:pt x="60" y="356"/>
                </a:lnTo>
                <a:lnTo>
                  <a:pt x="62" y="352"/>
                </a:lnTo>
                <a:lnTo>
                  <a:pt x="66" y="352"/>
                </a:lnTo>
                <a:lnTo>
                  <a:pt x="68" y="348"/>
                </a:lnTo>
                <a:lnTo>
                  <a:pt x="68" y="346"/>
                </a:lnTo>
                <a:lnTo>
                  <a:pt x="68" y="344"/>
                </a:lnTo>
                <a:lnTo>
                  <a:pt x="68" y="342"/>
                </a:lnTo>
                <a:lnTo>
                  <a:pt x="68" y="340"/>
                </a:lnTo>
                <a:lnTo>
                  <a:pt x="72" y="336"/>
                </a:lnTo>
                <a:lnTo>
                  <a:pt x="74" y="334"/>
                </a:lnTo>
                <a:lnTo>
                  <a:pt x="76" y="332"/>
                </a:lnTo>
                <a:lnTo>
                  <a:pt x="84" y="320"/>
                </a:lnTo>
                <a:lnTo>
                  <a:pt x="86" y="316"/>
                </a:lnTo>
                <a:lnTo>
                  <a:pt x="92" y="306"/>
                </a:lnTo>
                <a:lnTo>
                  <a:pt x="96" y="304"/>
                </a:lnTo>
                <a:lnTo>
                  <a:pt x="100" y="298"/>
                </a:lnTo>
                <a:lnTo>
                  <a:pt x="102" y="296"/>
                </a:lnTo>
                <a:lnTo>
                  <a:pt x="100" y="288"/>
                </a:lnTo>
                <a:lnTo>
                  <a:pt x="100" y="286"/>
                </a:lnTo>
                <a:lnTo>
                  <a:pt x="100" y="282"/>
                </a:lnTo>
                <a:lnTo>
                  <a:pt x="96" y="276"/>
                </a:lnTo>
                <a:lnTo>
                  <a:pt x="92" y="274"/>
                </a:lnTo>
                <a:lnTo>
                  <a:pt x="88" y="272"/>
                </a:lnTo>
                <a:lnTo>
                  <a:pt x="88" y="270"/>
                </a:lnTo>
                <a:lnTo>
                  <a:pt x="86" y="266"/>
                </a:lnTo>
                <a:lnTo>
                  <a:pt x="84" y="258"/>
                </a:lnTo>
                <a:lnTo>
                  <a:pt x="84" y="256"/>
                </a:lnTo>
                <a:lnTo>
                  <a:pt x="82" y="250"/>
                </a:lnTo>
                <a:lnTo>
                  <a:pt x="82" y="246"/>
                </a:lnTo>
                <a:lnTo>
                  <a:pt x="86" y="242"/>
                </a:lnTo>
                <a:lnTo>
                  <a:pt x="84" y="238"/>
                </a:lnTo>
                <a:lnTo>
                  <a:pt x="84" y="234"/>
                </a:lnTo>
                <a:lnTo>
                  <a:pt x="84" y="228"/>
                </a:lnTo>
                <a:lnTo>
                  <a:pt x="84" y="226"/>
                </a:lnTo>
                <a:lnTo>
                  <a:pt x="82" y="224"/>
                </a:lnTo>
                <a:lnTo>
                  <a:pt x="84" y="222"/>
                </a:lnTo>
                <a:lnTo>
                  <a:pt x="84" y="216"/>
                </a:lnTo>
                <a:lnTo>
                  <a:pt x="86" y="208"/>
                </a:lnTo>
                <a:lnTo>
                  <a:pt x="98" y="160"/>
                </a:lnTo>
                <a:lnTo>
                  <a:pt x="100" y="148"/>
                </a:lnTo>
                <a:lnTo>
                  <a:pt x="102" y="138"/>
                </a:lnTo>
                <a:lnTo>
                  <a:pt x="114" y="88"/>
                </a:lnTo>
                <a:lnTo>
                  <a:pt x="116" y="82"/>
                </a:lnTo>
                <a:lnTo>
                  <a:pt x="130" y="14"/>
                </a:lnTo>
                <a:lnTo>
                  <a:pt x="134" y="0"/>
                </a:lnTo>
                <a:lnTo>
                  <a:pt x="188" y="12"/>
                </a:lnTo>
                <a:lnTo>
                  <a:pt x="180" y="56"/>
                </a:lnTo>
                <a:lnTo>
                  <a:pt x="174" y="78"/>
                </a:lnTo>
                <a:lnTo>
                  <a:pt x="172" y="100"/>
                </a:lnTo>
                <a:lnTo>
                  <a:pt x="172" y="102"/>
                </a:lnTo>
                <a:lnTo>
                  <a:pt x="174" y="104"/>
                </a:lnTo>
                <a:lnTo>
                  <a:pt x="176" y="112"/>
                </a:lnTo>
                <a:lnTo>
                  <a:pt x="176" y="114"/>
                </a:lnTo>
                <a:lnTo>
                  <a:pt x="178" y="114"/>
                </a:lnTo>
                <a:lnTo>
                  <a:pt x="178" y="116"/>
                </a:lnTo>
                <a:lnTo>
                  <a:pt x="178" y="120"/>
                </a:lnTo>
                <a:lnTo>
                  <a:pt x="180" y="122"/>
                </a:lnTo>
                <a:lnTo>
                  <a:pt x="180" y="124"/>
                </a:lnTo>
                <a:lnTo>
                  <a:pt x="182" y="128"/>
                </a:lnTo>
                <a:lnTo>
                  <a:pt x="182" y="132"/>
                </a:lnTo>
                <a:lnTo>
                  <a:pt x="184" y="134"/>
                </a:lnTo>
                <a:lnTo>
                  <a:pt x="184" y="136"/>
                </a:lnTo>
                <a:lnTo>
                  <a:pt x="180" y="140"/>
                </a:lnTo>
                <a:lnTo>
                  <a:pt x="182" y="144"/>
                </a:lnTo>
                <a:lnTo>
                  <a:pt x="182" y="146"/>
                </a:lnTo>
                <a:lnTo>
                  <a:pt x="184" y="148"/>
                </a:lnTo>
                <a:lnTo>
                  <a:pt x="182" y="150"/>
                </a:lnTo>
                <a:lnTo>
                  <a:pt x="178" y="148"/>
                </a:lnTo>
                <a:lnTo>
                  <a:pt x="178" y="150"/>
                </a:lnTo>
                <a:lnTo>
                  <a:pt x="182" y="152"/>
                </a:lnTo>
                <a:lnTo>
                  <a:pt x="182" y="154"/>
                </a:lnTo>
                <a:lnTo>
                  <a:pt x="184" y="158"/>
                </a:lnTo>
                <a:lnTo>
                  <a:pt x="188" y="160"/>
                </a:lnTo>
                <a:lnTo>
                  <a:pt x="190" y="164"/>
                </a:lnTo>
                <a:lnTo>
                  <a:pt x="190" y="166"/>
                </a:lnTo>
                <a:lnTo>
                  <a:pt x="194" y="166"/>
                </a:lnTo>
                <a:lnTo>
                  <a:pt x="194" y="168"/>
                </a:lnTo>
                <a:lnTo>
                  <a:pt x="198" y="168"/>
                </a:lnTo>
                <a:lnTo>
                  <a:pt x="198" y="170"/>
                </a:lnTo>
                <a:lnTo>
                  <a:pt x="198" y="176"/>
                </a:lnTo>
                <a:lnTo>
                  <a:pt x="206" y="182"/>
                </a:lnTo>
                <a:lnTo>
                  <a:pt x="206" y="184"/>
                </a:lnTo>
                <a:lnTo>
                  <a:pt x="208" y="188"/>
                </a:lnTo>
                <a:lnTo>
                  <a:pt x="210" y="192"/>
                </a:lnTo>
                <a:lnTo>
                  <a:pt x="210" y="196"/>
                </a:lnTo>
                <a:lnTo>
                  <a:pt x="210" y="198"/>
                </a:lnTo>
                <a:lnTo>
                  <a:pt x="212" y="198"/>
                </a:lnTo>
                <a:lnTo>
                  <a:pt x="214" y="200"/>
                </a:lnTo>
                <a:lnTo>
                  <a:pt x="218" y="204"/>
                </a:lnTo>
                <a:lnTo>
                  <a:pt x="214" y="206"/>
                </a:lnTo>
                <a:lnTo>
                  <a:pt x="214" y="208"/>
                </a:lnTo>
                <a:lnTo>
                  <a:pt x="214" y="212"/>
                </a:lnTo>
                <a:lnTo>
                  <a:pt x="218" y="214"/>
                </a:lnTo>
                <a:lnTo>
                  <a:pt x="220" y="216"/>
                </a:lnTo>
                <a:lnTo>
                  <a:pt x="222" y="216"/>
                </a:lnTo>
                <a:lnTo>
                  <a:pt x="222" y="220"/>
                </a:lnTo>
                <a:lnTo>
                  <a:pt x="222" y="224"/>
                </a:lnTo>
                <a:lnTo>
                  <a:pt x="224" y="224"/>
                </a:lnTo>
                <a:lnTo>
                  <a:pt x="226" y="222"/>
                </a:lnTo>
                <a:lnTo>
                  <a:pt x="228" y="222"/>
                </a:lnTo>
                <a:lnTo>
                  <a:pt x="232" y="226"/>
                </a:lnTo>
                <a:lnTo>
                  <a:pt x="228" y="226"/>
                </a:lnTo>
                <a:lnTo>
                  <a:pt x="228" y="228"/>
                </a:lnTo>
                <a:lnTo>
                  <a:pt x="232" y="230"/>
                </a:lnTo>
                <a:lnTo>
                  <a:pt x="236" y="230"/>
                </a:lnTo>
                <a:lnTo>
                  <a:pt x="238" y="234"/>
                </a:lnTo>
                <a:lnTo>
                  <a:pt x="240" y="230"/>
                </a:lnTo>
                <a:lnTo>
                  <a:pt x="244" y="230"/>
                </a:lnTo>
                <a:lnTo>
                  <a:pt x="248" y="234"/>
                </a:lnTo>
                <a:lnTo>
                  <a:pt x="248" y="236"/>
                </a:lnTo>
                <a:lnTo>
                  <a:pt x="244" y="238"/>
                </a:lnTo>
                <a:lnTo>
                  <a:pt x="242" y="244"/>
                </a:lnTo>
                <a:lnTo>
                  <a:pt x="240" y="244"/>
                </a:lnTo>
                <a:lnTo>
                  <a:pt x="240" y="252"/>
                </a:lnTo>
                <a:lnTo>
                  <a:pt x="238" y="254"/>
                </a:lnTo>
                <a:lnTo>
                  <a:pt x="236" y="264"/>
                </a:lnTo>
                <a:lnTo>
                  <a:pt x="232" y="266"/>
                </a:lnTo>
                <a:lnTo>
                  <a:pt x="234" y="268"/>
                </a:lnTo>
                <a:lnTo>
                  <a:pt x="234" y="272"/>
                </a:lnTo>
                <a:lnTo>
                  <a:pt x="232" y="272"/>
                </a:lnTo>
                <a:lnTo>
                  <a:pt x="228" y="272"/>
                </a:lnTo>
                <a:lnTo>
                  <a:pt x="226" y="274"/>
                </a:lnTo>
                <a:lnTo>
                  <a:pt x="228" y="276"/>
                </a:lnTo>
                <a:lnTo>
                  <a:pt x="232" y="280"/>
                </a:lnTo>
                <a:lnTo>
                  <a:pt x="228" y="282"/>
                </a:lnTo>
                <a:lnTo>
                  <a:pt x="226" y="284"/>
                </a:lnTo>
                <a:lnTo>
                  <a:pt x="228" y="286"/>
                </a:lnTo>
                <a:lnTo>
                  <a:pt x="226" y="286"/>
                </a:lnTo>
                <a:lnTo>
                  <a:pt x="232" y="288"/>
                </a:lnTo>
                <a:lnTo>
                  <a:pt x="232" y="290"/>
                </a:lnTo>
                <a:lnTo>
                  <a:pt x="228" y="294"/>
                </a:lnTo>
                <a:lnTo>
                  <a:pt x="228" y="296"/>
                </a:lnTo>
                <a:lnTo>
                  <a:pt x="232" y="298"/>
                </a:lnTo>
                <a:lnTo>
                  <a:pt x="228" y="300"/>
                </a:lnTo>
                <a:lnTo>
                  <a:pt x="226" y="300"/>
                </a:lnTo>
                <a:lnTo>
                  <a:pt x="224" y="300"/>
                </a:lnTo>
                <a:lnTo>
                  <a:pt x="222" y="302"/>
                </a:lnTo>
                <a:lnTo>
                  <a:pt x="218" y="304"/>
                </a:lnTo>
                <a:lnTo>
                  <a:pt x="220" y="306"/>
                </a:lnTo>
                <a:lnTo>
                  <a:pt x="220" y="310"/>
                </a:lnTo>
                <a:lnTo>
                  <a:pt x="222" y="312"/>
                </a:lnTo>
                <a:lnTo>
                  <a:pt x="220" y="314"/>
                </a:lnTo>
                <a:lnTo>
                  <a:pt x="220" y="316"/>
                </a:lnTo>
                <a:lnTo>
                  <a:pt x="214" y="318"/>
                </a:lnTo>
                <a:lnTo>
                  <a:pt x="218" y="320"/>
                </a:lnTo>
                <a:lnTo>
                  <a:pt x="214" y="322"/>
                </a:lnTo>
                <a:lnTo>
                  <a:pt x="218" y="322"/>
                </a:lnTo>
                <a:lnTo>
                  <a:pt x="220" y="326"/>
                </a:lnTo>
                <a:lnTo>
                  <a:pt x="222" y="326"/>
                </a:lnTo>
                <a:lnTo>
                  <a:pt x="222" y="328"/>
                </a:lnTo>
                <a:lnTo>
                  <a:pt x="222" y="330"/>
                </a:lnTo>
                <a:lnTo>
                  <a:pt x="224" y="332"/>
                </a:lnTo>
                <a:lnTo>
                  <a:pt x="226" y="334"/>
                </a:lnTo>
                <a:lnTo>
                  <a:pt x="232" y="332"/>
                </a:lnTo>
                <a:lnTo>
                  <a:pt x="234" y="332"/>
                </a:lnTo>
                <a:lnTo>
                  <a:pt x="234" y="328"/>
                </a:lnTo>
                <a:lnTo>
                  <a:pt x="236" y="330"/>
                </a:lnTo>
                <a:lnTo>
                  <a:pt x="238" y="330"/>
                </a:lnTo>
                <a:lnTo>
                  <a:pt x="240" y="328"/>
                </a:lnTo>
                <a:lnTo>
                  <a:pt x="242" y="328"/>
                </a:lnTo>
                <a:lnTo>
                  <a:pt x="244" y="326"/>
                </a:lnTo>
                <a:lnTo>
                  <a:pt x="248" y="322"/>
                </a:lnTo>
                <a:lnTo>
                  <a:pt x="250" y="322"/>
                </a:lnTo>
                <a:lnTo>
                  <a:pt x="250" y="320"/>
                </a:lnTo>
                <a:lnTo>
                  <a:pt x="250" y="318"/>
                </a:lnTo>
                <a:lnTo>
                  <a:pt x="252" y="318"/>
                </a:lnTo>
                <a:lnTo>
                  <a:pt x="252" y="320"/>
                </a:lnTo>
                <a:lnTo>
                  <a:pt x="254" y="320"/>
                </a:lnTo>
                <a:lnTo>
                  <a:pt x="254" y="322"/>
                </a:lnTo>
                <a:lnTo>
                  <a:pt x="256" y="322"/>
                </a:lnTo>
                <a:lnTo>
                  <a:pt x="256" y="326"/>
                </a:lnTo>
                <a:lnTo>
                  <a:pt x="258" y="328"/>
                </a:lnTo>
                <a:lnTo>
                  <a:pt x="262" y="328"/>
                </a:lnTo>
                <a:lnTo>
                  <a:pt x="262" y="330"/>
                </a:lnTo>
                <a:lnTo>
                  <a:pt x="258" y="334"/>
                </a:lnTo>
                <a:lnTo>
                  <a:pt x="262" y="334"/>
                </a:lnTo>
                <a:lnTo>
                  <a:pt x="262" y="336"/>
                </a:lnTo>
                <a:lnTo>
                  <a:pt x="262" y="340"/>
                </a:lnTo>
                <a:lnTo>
                  <a:pt x="258" y="342"/>
                </a:lnTo>
                <a:lnTo>
                  <a:pt x="258" y="344"/>
                </a:lnTo>
                <a:lnTo>
                  <a:pt x="262" y="348"/>
                </a:lnTo>
                <a:lnTo>
                  <a:pt x="262" y="352"/>
                </a:lnTo>
                <a:lnTo>
                  <a:pt x="264" y="358"/>
                </a:lnTo>
                <a:lnTo>
                  <a:pt x="264" y="364"/>
                </a:lnTo>
                <a:lnTo>
                  <a:pt x="266" y="366"/>
                </a:lnTo>
                <a:lnTo>
                  <a:pt x="266" y="370"/>
                </a:lnTo>
                <a:lnTo>
                  <a:pt x="268" y="372"/>
                </a:lnTo>
                <a:lnTo>
                  <a:pt x="268" y="374"/>
                </a:lnTo>
                <a:lnTo>
                  <a:pt x="270" y="374"/>
                </a:lnTo>
                <a:lnTo>
                  <a:pt x="270" y="376"/>
                </a:lnTo>
                <a:lnTo>
                  <a:pt x="270" y="378"/>
                </a:lnTo>
                <a:lnTo>
                  <a:pt x="272" y="380"/>
                </a:lnTo>
                <a:lnTo>
                  <a:pt x="272" y="382"/>
                </a:lnTo>
                <a:lnTo>
                  <a:pt x="272" y="388"/>
                </a:lnTo>
                <a:lnTo>
                  <a:pt x="270" y="388"/>
                </a:lnTo>
                <a:lnTo>
                  <a:pt x="268" y="390"/>
                </a:lnTo>
                <a:lnTo>
                  <a:pt x="270" y="396"/>
                </a:lnTo>
                <a:lnTo>
                  <a:pt x="272" y="400"/>
                </a:lnTo>
                <a:lnTo>
                  <a:pt x="274" y="402"/>
                </a:lnTo>
                <a:lnTo>
                  <a:pt x="274" y="404"/>
                </a:lnTo>
                <a:lnTo>
                  <a:pt x="278" y="404"/>
                </a:lnTo>
                <a:lnTo>
                  <a:pt x="282" y="402"/>
                </a:lnTo>
                <a:lnTo>
                  <a:pt x="288" y="408"/>
                </a:lnTo>
                <a:lnTo>
                  <a:pt x="288" y="410"/>
                </a:lnTo>
                <a:lnTo>
                  <a:pt x="288" y="412"/>
                </a:lnTo>
                <a:lnTo>
                  <a:pt x="290" y="416"/>
                </a:lnTo>
                <a:lnTo>
                  <a:pt x="290" y="420"/>
                </a:lnTo>
                <a:lnTo>
                  <a:pt x="288" y="422"/>
                </a:lnTo>
                <a:lnTo>
                  <a:pt x="290" y="426"/>
                </a:lnTo>
                <a:lnTo>
                  <a:pt x="290" y="428"/>
                </a:lnTo>
                <a:lnTo>
                  <a:pt x="290" y="432"/>
                </a:lnTo>
                <a:lnTo>
                  <a:pt x="290" y="436"/>
                </a:lnTo>
                <a:lnTo>
                  <a:pt x="294" y="440"/>
                </a:lnTo>
                <a:lnTo>
                  <a:pt x="298" y="440"/>
                </a:lnTo>
                <a:lnTo>
                  <a:pt x="298" y="442"/>
                </a:lnTo>
                <a:lnTo>
                  <a:pt x="300" y="446"/>
                </a:lnTo>
                <a:lnTo>
                  <a:pt x="302" y="442"/>
                </a:lnTo>
                <a:lnTo>
                  <a:pt x="302" y="440"/>
                </a:lnTo>
                <a:lnTo>
                  <a:pt x="304" y="436"/>
                </a:lnTo>
                <a:lnTo>
                  <a:pt x="308" y="436"/>
                </a:lnTo>
                <a:lnTo>
                  <a:pt x="310" y="434"/>
                </a:lnTo>
                <a:lnTo>
                  <a:pt x="314" y="436"/>
                </a:lnTo>
                <a:lnTo>
                  <a:pt x="318" y="438"/>
                </a:lnTo>
                <a:lnTo>
                  <a:pt x="320" y="440"/>
                </a:lnTo>
                <a:lnTo>
                  <a:pt x="326" y="440"/>
                </a:lnTo>
                <a:lnTo>
                  <a:pt x="326" y="442"/>
                </a:lnTo>
                <a:lnTo>
                  <a:pt x="330" y="442"/>
                </a:lnTo>
                <a:lnTo>
                  <a:pt x="332" y="438"/>
                </a:lnTo>
                <a:lnTo>
                  <a:pt x="332" y="436"/>
                </a:lnTo>
                <a:lnTo>
                  <a:pt x="338" y="436"/>
                </a:lnTo>
                <a:lnTo>
                  <a:pt x="340" y="434"/>
                </a:lnTo>
                <a:lnTo>
                  <a:pt x="340" y="436"/>
                </a:lnTo>
                <a:lnTo>
                  <a:pt x="342" y="436"/>
                </a:lnTo>
                <a:lnTo>
                  <a:pt x="346" y="438"/>
                </a:lnTo>
                <a:lnTo>
                  <a:pt x="350" y="438"/>
                </a:lnTo>
                <a:lnTo>
                  <a:pt x="350" y="440"/>
                </a:lnTo>
                <a:lnTo>
                  <a:pt x="354" y="438"/>
                </a:lnTo>
                <a:lnTo>
                  <a:pt x="356" y="440"/>
                </a:lnTo>
                <a:lnTo>
                  <a:pt x="358" y="438"/>
                </a:lnTo>
                <a:lnTo>
                  <a:pt x="362" y="438"/>
                </a:lnTo>
                <a:lnTo>
                  <a:pt x="364" y="442"/>
                </a:lnTo>
                <a:lnTo>
                  <a:pt x="368" y="442"/>
                </a:lnTo>
                <a:lnTo>
                  <a:pt x="372" y="442"/>
                </a:lnTo>
                <a:lnTo>
                  <a:pt x="374" y="440"/>
                </a:lnTo>
                <a:lnTo>
                  <a:pt x="378" y="442"/>
                </a:lnTo>
                <a:lnTo>
                  <a:pt x="380" y="442"/>
                </a:lnTo>
                <a:lnTo>
                  <a:pt x="386" y="446"/>
                </a:lnTo>
                <a:lnTo>
                  <a:pt x="386" y="442"/>
                </a:lnTo>
                <a:lnTo>
                  <a:pt x="384" y="438"/>
                </a:lnTo>
                <a:lnTo>
                  <a:pt x="386" y="436"/>
                </a:lnTo>
                <a:lnTo>
                  <a:pt x="388" y="436"/>
                </a:lnTo>
                <a:lnTo>
                  <a:pt x="388" y="434"/>
                </a:lnTo>
                <a:lnTo>
                  <a:pt x="388" y="432"/>
                </a:lnTo>
                <a:lnTo>
                  <a:pt x="388" y="428"/>
                </a:lnTo>
                <a:lnTo>
                  <a:pt x="390" y="428"/>
                </a:lnTo>
                <a:lnTo>
                  <a:pt x="392" y="432"/>
                </a:lnTo>
                <a:lnTo>
                  <a:pt x="394" y="426"/>
                </a:lnTo>
                <a:lnTo>
                  <a:pt x="396" y="428"/>
                </a:lnTo>
                <a:lnTo>
                  <a:pt x="396" y="432"/>
                </a:lnTo>
                <a:lnTo>
                  <a:pt x="400" y="434"/>
                </a:lnTo>
                <a:lnTo>
                  <a:pt x="400" y="438"/>
                </a:lnTo>
                <a:lnTo>
                  <a:pt x="402" y="438"/>
                </a:lnTo>
                <a:lnTo>
                  <a:pt x="402" y="440"/>
                </a:lnTo>
                <a:lnTo>
                  <a:pt x="402" y="442"/>
                </a:lnTo>
                <a:lnTo>
                  <a:pt x="404" y="446"/>
                </a:lnTo>
                <a:lnTo>
                  <a:pt x="404" y="448"/>
                </a:lnTo>
                <a:lnTo>
                  <a:pt x="406" y="448"/>
                </a:lnTo>
                <a:lnTo>
                  <a:pt x="406" y="450"/>
                </a:lnTo>
                <a:lnTo>
                  <a:pt x="408" y="452"/>
                </a:lnTo>
                <a:lnTo>
                  <a:pt x="410" y="454"/>
                </a:lnTo>
                <a:lnTo>
                  <a:pt x="404" y="496"/>
                </a:lnTo>
                <a:lnTo>
                  <a:pt x="396" y="534"/>
                </a:lnTo>
                <a:lnTo>
                  <a:pt x="394" y="556"/>
                </a:lnTo>
                <a:lnTo>
                  <a:pt x="390" y="578"/>
                </a:lnTo>
                <a:lnTo>
                  <a:pt x="384" y="622"/>
                </a:lnTo>
                <a:lnTo>
                  <a:pt x="376" y="666"/>
                </a:lnTo>
                <a:lnTo>
                  <a:pt x="348" y="662"/>
                </a:lnTo>
                <a:lnTo>
                  <a:pt x="310" y="654"/>
                </a:lnTo>
                <a:lnTo>
                  <a:pt x="308" y="654"/>
                </a:lnTo>
                <a:lnTo>
                  <a:pt x="254" y="644"/>
                </a:lnTo>
                <a:lnTo>
                  <a:pt x="188" y="632"/>
                </a:lnTo>
                <a:lnTo>
                  <a:pt x="174" y="630"/>
                </a:lnTo>
                <a:lnTo>
                  <a:pt x="126" y="620"/>
                </a:lnTo>
                <a:lnTo>
                  <a:pt x="68" y="608"/>
                </a:lnTo>
                <a:lnTo>
                  <a:pt x="2" y="592"/>
                </a:lnTo>
                <a:lnTo>
                  <a:pt x="0" y="592"/>
                </a:lnTo>
                <a:lnTo>
                  <a:pt x="32" y="45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Freeform 23"/>
          <p:cNvSpPr>
            <a:spLocks/>
          </p:cNvSpPr>
          <p:nvPr/>
        </p:nvSpPr>
        <p:spPr bwMode="auto">
          <a:xfrm>
            <a:off x="1944688" y="1492250"/>
            <a:ext cx="812800" cy="1341438"/>
          </a:xfrm>
          <a:custGeom>
            <a:avLst/>
            <a:gdLst/>
            <a:ahLst/>
            <a:cxnLst>
              <a:cxn ang="0">
                <a:pos x="38" y="436"/>
              </a:cxn>
              <a:cxn ang="0">
                <a:pos x="44" y="418"/>
              </a:cxn>
              <a:cxn ang="0">
                <a:pos x="42" y="402"/>
              </a:cxn>
              <a:cxn ang="0">
                <a:pos x="36" y="400"/>
              </a:cxn>
              <a:cxn ang="0">
                <a:pos x="36" y="380"/>
              </a:cxn>
              <a:cxn ang="0">
                <a:pos x="52" y="360"/>
              </a:cxn>
              <a:cxn ang="0">
                <a:pos x="68" y="346"/>
              </a:cxn>
              <a:cxn ang="0">
                <a:pos x="76" y="332"/>
              </a:cxn>
              <a:cxn ang="0">
                <a:pos x="102" y="296"/>
              </a:cxn>
              <a:cxn ang="0">
                <a:pos x="88" y="272"/>
              </a:cxn>
              <a:cxn ang="0">
                <a:pos x="82" y="246"/>
              </a:cxn>
              <a:cxn ang="0">
                <a:pos x="82" y="224"/>
              </a:cxn>
              <a:cxn ang="0">
                <a:pos x="102" y="138"/>
              </a:cxn>
              <a:cxn ang="0">
                <a:pos x="180" y="56"/>
              </a:cxn>
              <a:cxn ang="0">
                <a:pos x="176" y="114"/>
              </a:cxn>
              <a:cxn ang="0">
                <a:pos x="182" y="128"/>
              </a:cxn>
              <a:cxn ang="0">
                <a:pos x="182" y="146"/>
              </a:cxn>
              <a:cxn ang="0">
                <a:pos x="182" y="154"/>
              </a:cxn>
              <a:cxn ang="0">
                <a:pos x="194" y="168"/>
              </a:cxn>
              <a:cxn ang="0">
                <a:pos x="208" y="188"/>
              </a:cxn>
              <a:cxn ang="0">
                <a:pos x="218" y="204"/>
              </a:cxn>
              <a:cxn ang="0">
                <a:pos x="222" y="216"/>
              </a:cxn>
              <a:cxn ang="0">
                <a:pos x="232" y="226"/>
              </a:cxn>
              <a:cxn ang="0">
                <a:pos x="240" y="230"/>
              </a:cxn>
              <a:cxn ang="0">
                <a:pos x="240" y="244"/>
              </a:cxn>
              <a:cxn ang="0">
                <a:pos x="234" y="272"/>
              </a:cxn>
              <a:cxn ang="0">
                <a:pos x="228" y="282"/>
              </a:cxn>
              <a:cxn ang="0">
                <a:pos x="228" y="294"/>
              </a:cxn>
              <a:cxn ang="0">
                <a:pos x="222" y="302"/>
              </a:cxn>
              <a:cxn ang="0">
                <a:pos x="220" y="316"/>
              </a:cxn>
              <a:cxn ang="0">
                <a:pos x="222" y="326"/>
              </a:cxn>
              <a:cxn ang="0">
                <a:pos x="234" y="332"/>
              </a:cxn>
              <a:cxn ang="0">
                <a:pos x="244" y="326"/>
              </a:cxn>
              <a:cxn ang="0">
                <a:pos x="252" y="320"/>
              </a:cxn>
              <a:cxn ang="0">
                <a:pos x="262" y="328"/>
              </a:cxn>
              <a:cxn ang="0">
                <a:pos x="258" y="342"/>
              </a:cxn>
              <a:cxn ang="0">
                <a:pos x="266" y="366"/>
              </a:cxn>
              <a:cxn ang="0">
                <a:pos x="270" y="378"/>
              </a:cxn>
              <a:cxn ang="0">
                <a:pos x="270" y="396"/>
              </a:cxn>
              <a:cxn ang="0">
                <a:pos x="288" y="408"/>
              </a:cxn>
              <a:cxn ang="0">
                <a:pos x="290" y="426"/>
              </a:cxn>
              <a:cxn ang="0">
                <a:pos x="298" y="442"/>
              </a:cxn>
              <a:cxn ang="0">
                <a:pos x="310" y="434"/>
              </a:cxn>
              <a:cxn ang="0">
                <a:pos x="330" y="442"/>
              </a:cxn>
              <a:cxn ang="0">
                <a:pos x="342" y="436"/>
              </a:cxn>
              <a:cxn ang="0">
                <a:pos x="358" y="438"/>
              </a:cxn>
              <a:cxn ang="0">
                <a:pos x="378" y="442"/>
              </a:cxn>
              <a:cxn ang="0">
                <a:pos x="388" y="436"/>
              </a:cxn>
              <a:cxn ang="0">
                <a:pos x="394" y="426"/>
              </a:cxn>
              <a:cxn ang="0">
                <a:pos x="402" y="440"/>
              </a:cxn>
              <a:cxn ang="0">
                <a:pos x="408" y="452"/>
              </a:cxn>
              <a:cxn ang="0">
                <a:pos x="384" y="622"/>
              </a:cxn>
              <a:cxn ang="0">
                <a:pos x="188" y="632"/>
              </a:cxn>
              <a:cxn ang="0">
                <a:pos x="32" y="450"/>
              </a:cxn>
            </a:cxnLst>
            <a:rect l="0" t="0" r="r" b="b"/>
            <a:pathLst>
              <a:path w="410" h="666">
                <a:moveTo>
                  <a:pt x="32" y="450"/>
                </a:moveTo>
                <a:lnTo>
                  <a:pt x="32" y="446"/>
                </a:lnTo>
                <a:lnTo>
                  <a:pt x="32" y="440"/>
                </a:lnTo>
                <a:lnTo>
                  <a:pt x="36" y="438"/>
                </a:lnTo>
                <a:lnTo>
                  <a:pt x="36" y="436"/>
                </a:lnTo>
                <a:lnTo>
                  <a:pt x="38" y="436"/>
                </a:lnTo>
                <a:lnTo>
                  <a:pt x="40" y="436"/>
                </a:lnTo>
                <a:lnTo>
                  <a:pt x="40" y="432"/>
                </a:lnTo>
                <a:lnTo>
                  <a:pt x="42" y="426"/>
                </a:lnTo>
                <a:lnTo>
                  <a:pt x="44" y="424"/>
                </a:lnTo>
                <a:lnTo>
                  <a:pt x="42" y="418"/>
                </a:lnTo>
                <a:lnTo>
                  <a:pt x="44" y="418"/>
                </a:lnTo>
                <a:lnTo>
                  <a:pt x="50" y="412"/>
                </a:lnTo>
                <a:lnTo>
                  <a:pt x="50" y="410"/>
                </a:lnTo>
                <a:lnTo>
                  <a:pt x="44" y="408"/>
                </a:lnTo>
                <a:lnTo>
                  <a:pt x="46" y="406"/>
                </a:lnTo>
                <a:lnTo>
                  <a:pt x="44" y="404"/>
                </a:lnTo>
                <a:lnTo>
                  <a:pt x="42" y="402"/>
                </a:lnTo>
                <a:lnTo>
                  <a:pt x="42" y="404"/>
                </a:lnTo>
                <a:lnTo>
                  <a:pt x="40" y="402"/>
                </a:lnTo>
                <a:lnTo>
                  <a:pt x="40" y="400"/>
                </a:lnTo>
                <a:lnTo>
                  <a:pt x="38" y="400"/>
                </a:lnTo>
                <a:lnTo>
                  <a:pt x="36" y="402"/>
                </a:lnTo>
                <a:lnTo>
                  <a:pt x="36" y="400"/>
                </a:lnTo>
                <a:lnTo>
                  <a:pt x="32" y="396"/>
                </a:lnTo>
                <a:lnTo>
                  <a:pt x="32" y="394"/>
                </a:lnTo>
                <a:lnTo>
                  <a:pt x="36" y="392"/>
                </a:lnTo>
                <a:lnTo>
                  <a:pt x="32" y="388"/>
                </a:lnTo>
                <a:lnTo>
                  <a:pt x="36" y="386"/>
                </a:lnTo>
                <a:lnTo>
                  <a:pt x="36" y="380"/>
                </a:lnTo>
                <a:lnTo>
                  <a:pt x="38" y="380"/>
                </a:lnTo>
                <a:lnTo>
                  <a:pt x="38" y="378"/>
                </a:lnTo>
                <a:lnTo>
                  <a:pt x="42" y="376"/>
                </a:lnTo>
                <a:lnTo>
                  <a:pt x="42" y="374"/>
                </a:lnTo>
                <a:lnTo>
                  <a:pt x="50" y="364"/>
                </a:lnTo>
                <a:lnTo>
                  <a:pt x="52" y="360"/>
                </a:lnTo>
                <a:lnTo>
                  <a:pt x="58" y="360"/>
                </a:lnTo>
                <a:lnTo>
                  <a:pt x="60" y="356"/>
                </a:lnTo>
                <a:lnTo>
                  <a:pt x="62" y="352"/>
                </a:lnTo>
                <a:lnTo>
                  <a:pt x="66" y="352"/>
                </a:lnTo>
                <a:lnTo>
                  <a:pt x="68" y="348"/>
                </a:lnTo>
                <a:lnTo>
                  <a:pt x="68" y="346"/>
                </a:lnTo>
                <a:lnTo>
                  <a:pt x="68" y="344"/>
                </a:lnTo>
                <a:lnTo>
                  <a:pt x="68" y="342"/>
                </a:lnTo>
                <a:lnTo>
                  <a:pt x="68" y="340"/>
                </a:lnTo>
                <a:lnTo>
                  <a:pt x="72" y="336"/>
                </a:lnTo>
                <a:lnTo>
                  <a:pt x="74" y="334"/>
                </a:lnTo>
                <a:lnTo>
                  <a:pt x="76" y="332"/>
                </a:lnTo>
                <a:lnTo>
                  <a:pt x="84" y="320"/>
                </a:lnTo>
                <a:lnTo>
                  <a:pt x="86" y="316"/>
                </a:lnTo>
                <a:lnTo>
                  <a:pt x="92" y="306"/>
                </a:lnTo>
                <a:lnTo>
                  <a:pt x="96" y="304"/>
                </a:lnTo>
                <a:lnTo>
                  <a:pt x="100" y="298"/>
                </a:lnTo>
                <a:lnTo>
                  <a:pt x="102" y="296"/>
                </a:lnTo>
                <a:lnTo>
                  <a:pt x="100" y="288"/>
                </a:lnTo>
                <a:lnTo>
                  <a:pt x="100" y="286"/>
                </a:lnTo>
                <a:lnTo>
                  <a:pt x="100" y="282"/>
                </a:lnTo>
                <a:lnTo>
                  <a:pt x="96" y="276"/>
                </a:lnTo>
                <a:lnTo>
                  <a:pt x="92" y="274"/>
                </a:lnTo>
                <a:lnTo>
                  <a:pt x="88" y="272"/>
                </a:lnTo>
                <a:lnTo>
                  <a:pt x="88" y="270"/>
                </a:lnTo>
                <a:lnTo>
                  <a:pt x="86" y="266"/>
                </a:lnTo>
                <a:lnTo>
                  <a:pt x="84" y="258"/>
                </a:lnTo>
                <a:lnTo>
                  <a:pt x="84" y="256"/>
                </a:lnTo>
                <a:lnTo>
                  <a:pt x="82" y="250"/>
                </a:lnTo>
                <a:lnTo>
                  <a:pt x="82" y="246"/>
                </a:lnTo>
                <a:lnTo>
                  <a:pt x="86" y="242"/>
                </a:lnTo>
                <a:lnTo>
                  <a:pt x="84" y="238"/>
                </a:lnTo>
                <a:lnTo>
                  <a:pt x="84" y="234"/>
                </a:lnTo>
                <a:lnTo>
                  <a:pt x="84" y="228"/>
                </a:lnTo>
                <a:lnTo>
                  <a:pt x="84" y="226"/>
                </a:lnTo>
                <a:lnTo>
                  <a:pt x="82" y="224"/>
                </a:lnTo>
                <a:lnTo>
                  <a:pt x="84" y="222"/>
                </a:lnTo>
                <a:lnTo>
                  <a:pt x="84" y="216"/>
                </a:lnTo>
                <a:lnTo>
                  <a:pt x="86" y="208"/>
                </a:lnTo>
                <a:lnTo>
                  <a:pt x="98" y="160"/>
                </a:lnTo>
                <a:lnTo>
                  <a:pt x="100" y="148"/>
                </a:lnTo>
                <a:lnTo>
                  <a:pt x="102" y="138"/>
                </a:lnTo>
                <a:lnTo>
                  <a:pt x="114" y="88"/>
                </a:lnTo>
                <a:lnTo>
                  <a:pt x="116" y="82"/>
                </a:lnTo>
                <a:lnTo>
                  <a:pt x="130" y="14"/>
                </a:lnTo>
                <a:lnTo>
                  <a:pt x="134" y="0"/>
                </a:lnTo>
                <a:lnTo>
                  <a:pt x="188" y="12"/>
                </a:lnTo>
                <a:lnTo>
                  <a:pt x="180" y="56"/>
                </a:lnTo>
                <a:lnTo>
                  <a:pt x="174" y="78"/>
                </a:lnTo>
                <a:lnTo>
                  <a:pt x="172" y="100"/>
                </a:lnTo>
                <a:lnTo>
                  <a:pt x="172" y="102"/>
                </a:lnTo>
                <a:lnTo>
                  <a:pt x="174" y="104"/>
                </a:lnTo>
                <a:lnTo>
                  <a:pt x="176" y="112"/>
                </a:lnTo>
                <a:lnTo>
                  <a:pt x="176" y="114"/>
                </a:lnTo>
                <a:lnTo>
                  <a:pt x="178" y="114"/>
                </a:lnTo>
                <a:lnTo>
                  <a:pt x="178" y="116"/>
                </a:lnTo>
                <a:lnTo>
                  <a:pt x="178" y="120"/>
                </a:lnTo>
                <a:lnTo>
                  <a:pt x="180" y="122"/>
                </a:lnTo>
                <a:lnTo>
                  <a:pt x="180" y="124"/>
                </a:lnTo>
                <a:lnTo>
                  <a:pt x="182" y="128"/>
                </a:lnTo>
                <a:lnTo>
                  <a:pt x="182" y="132"/>
                </a:lnTo>
                <a:lnTo>
                  <a:pt x="184" y="134"/>
                </a:lnTo>
                <a:lnTo>
                  <a:pt x="184" y="136"/>
                </a:lnTo>
                <a:lnTo>
                  <a:pt x="180" y="140"/>
                </a:lnTo>
                <a:lnTo>
                  <a:pt x="182" y="144"/>
                </a:lnTo>
                <a:lnTo>
                  <a:pt x="182" y="146"/>
                </a:lnTo>
                <a:lnTo>
                  <a:pt x="184" y="148"/>
                </a:lnTo>
                <a:lnTo>
                  <a:pt x="182" y="150"/>
                </a:lnTo>
                <a:lnTo>
                  <a:pt x="178" y="148"/>
                </a:lnTo>
                <a:lnTo>
                  <a:pt x="178" y="150"/>
                </a:lnTo>
                <a:lnTo>
                  <a:pt x="182" y="152"/>
                </a:lnTo>
                <a:lnTo>
                  <a:pt x="182" y="154"/>
                </a:lnTo>
                <a:lnTo>
                  <a:pt x="184" y="158"/>
                </a:lnTo>
                <a:lnTo>
                  <a:pt x="188" y="160"/>
                </a:lnTo>
                <a:lnTo>
                  <a:pt x="190" y="164"/>
                </a:lnTo>
                <a:lnTo>
                  <a:pt x="190" y="166"/>
                </a:lnTo>
                <a:lnTo>
                  <a:pt x="194" y="166"/>
                </a:lnTo>
                <a:lnTo>
                  <a:pt x="194" y="168"/>
                </a:lnTo>
                <a:lnTo>
                  <a:pt x="198" y="168"/>
                </a:lnTo>
                <a:lnTo>
                  <a:pt x="198" y="170"/>
                </a:lnTo>
                <a:lnTo>
                  <a:pt x="198" y="176"/>
                </a:lnTo>
                <a:lnTo>
                  <a:pt x="206" y="182"/>
                </a:lnTo>
                <a:lnTo>
                  <a:pt x="206" y="184"/>
                </a:lnTo>
                <a:lnTo>
                  <a:pt x="208" y="188"/>
                </a:lnTo>
                <a:lnTo>
                  <a:pt x="210" y="192"/>
                </a:lnTo>
                <a:lnTo>
                  <a:pt x="210" y="196"/>
                </a:lnTo>
                <a:lnTo>
                  <a:pt x="210" y="198"/>
                </a:lnTo>
                <a:lnTo>
                  <a:pt x="212" y="198"/>
                </a:lnTo>
                <a:lnTo>
                  <a:pt x="214" y="200"/>
                </a:lnTo>
                <a:lnTo>
                  <a:pt x="218" y="204"/>
                </a:lnTo>
                <a:lnTo>
                  <a:pt x="214" y="206"/>
                </a:lnTo>
                <a:lnTo>
                  <a:pt x="214" y="208"/>
                </a:lnTo>
                <a:lnTo>
                  <a:pt x="214" y="212"/>
                </a:lnTo>
                <a:lnTo>
                  <a:pt x="218" y="214"/>
                </a:lnTo>
                <a:lnTo>
                  <a:pt x="220" y="216"/>
                </a:lnTo>
                <a:lnTo>
                  <a:pt x="222" y="216"/>
                </a:lnTo>
                <a:lnTo>
                  <a:pt x="222" y="220"/>
                </a:lnTo>
                <a:lnTo>
                  <a:pt x="222" y="224"/>
                </a:lnTo>
                <a:lnTo>
                  <a:pt x="224" y="224"/>
                </a:lnTo>
                <a:lnTo>
                  <a:pt x="226" y="222"/>
                </a:lnTo>
                <a:lnTo>
                  <a:pt x="228" y="222"/>
                </a:lnTo>
                <a:lnTo>
                  <a:pt x="232" y="226"/>
                </a:lnTo>
                <a:lnTo>
                  <a:pt x="228" y="226"/>
                </a:lnTo>
                <a:lnTo>
                  <a:pt x="228" y="228"/>
                </a:lnTo>
                <a:lnTo>
                  <a:pt x="232" y="230"/>
                </a:lnTo>
                <a:lnTo>
                  <a:pt x="236" y="230"/>
                </a:lnTo>
                <a:lnTo>
                  <a:pt x="238" y="234"/>
                </a:lnTo>
                <a:lnTo>
                  <a:pt x="240" y="230"/>
                </a:lnTo>
                <a:lnTo>
                  <a:pt x="244" y="230"/>
                </a:lnTo>
                <a:lnTo>
                  <a:pt x="248" y="234"/>
                </a:lnTo>
                <a:lnTo>
                  <a:pt x="248" y="236"/>
                </a:lnTo>
                <a:lnTo>
                  <a:pt x="244" y="238"/>
                </a:lnTo>
                <a:lnTo>
                  <a:pt x="242" y="244"/>
                </a:lnTo>
                <a:lnTo>
                  <a:pt x="240" y="244"/>
                </a:lnTo>
                <a:lnTo>
                  <a:pt x="240" y="252"/>
                </a:lnTo>
                <a:lnTo>
                  <a:pt x="238" y="254"/>
                </a:lnTo>
                <a:lnTo>
                  <a:pt x="236" y="264"/>
                </a:lnTo>
                <a:lnTo>
                  <a:pt x="232" y="266"/>
                </a:lnTo>
                <a:lnTo>
                  <a:pt x="234" y="268"/>
                </a:lnTo>
                <a:lnTo>
                  <a:pt x="234" y="272"/>
                </a:lnTo>
                <a:lnTo>
                  <a:pt x="232" y="272"/>
                </a:lnTo>
                <a:lnTo>
                  <a:pt x="228" y="272"/>
                </a:lnTo>
                <a:lnTo>
                  <a:pt x="226" y="274"/>
                </a:lnTo>
                <a:lnTo>
                  <a:pt x="228" y="276"/>
                </a:lnTo>
                <a:lnTo>
                  <a:pt x="232" y="280"/>
                </a:lnTo>
                <a:lnTo>
                  <a:pt x="228" y="282"/>
                </a:lnTo>
                <a:lnTo>
                  <a:pt x="226" y="284"/>
                </a:lnTo>
                <a:lnTo>
                  <a:pt x="228" y="286"/>
                </a:lnTo>
                <a:lnTo>
                  <a:pt x="226" y="286"/>
                </a:lnTo>
                <a:lnTo>
                  <a:pt x="232" y="288"/>
                </a:lnTo>
                <a:lnTo>
                  <a:pt x="232" y="290"/>
                </a:lnTo>
                <a:lnTo>
                  <a:pt x="228" y="294"/>
                </a:lnTo>
                <a:lnTo>
                  <a:pt x="228" y="296"/>
                </a:lnTo>
                <a:lnTo>
                  <a:pt x="232" y="298"/>
                </a:lnTo>
                <a:lnTo>
                  <a:pt x="228" y="300"/>
                </a:lnTo>
                <a:lnTo>
                  <a:pt x="226" y="300"/>
                </a:lnTo>
                <a:lnTo>
                  <a:pt x="224" y="300"/>
                </a:lnTo>
                <a:lnTo>
                  <a:pt x="222" y="302"/>
                </a:lnTo>
                <a:lnTo>
                  <a:pt x="218" y="304"/>
                </a:lnTo>
                <a:lnTo>
                  <a:pt x="220" y="306"/>
                </a:lnTo>
                <a:lnTo>
                  <a:pt x="220" y="310"/>
                </a:lnTo>
                <a:lnTo>
                  <a:pt x="222" y="312"/>
                </a:lnTo>
                <a:lnTo>
                  <a:pt x="220" y="314"/>
                </a:lnTo>
                <a:lnTo>
                  <a:pt x="220" y="316"/>
                </a:lnTo>
                <a:lnTo>
                  <a:pt x="214" y="318"/>
                </a:lnTo>
                <a:lnTo>
                  <a:pt x="218" y="320"/>
                </a:lnTo>
                <a:lnTo>
                  <a:pt x="214" y="322"/>
                </a:lnTo>
                <a:lnTo>
                  <a:pt x="218" y="322"/>
                </a:lnTo>
                <a:lnTo>
                  <a:pt x="220" y="326"/>
                </a:lnTo>
                <a:lnTo>
                  <a:pt x="222" y="326"/>
                </a:lnTo>
                <a:lnTo>
                  <a:pt x="222" y="328"/>
                </a:lnTo>
                <a:lnTo>
                  <a:pt x="222" y="330"/>
                </a:lnTo>
                <a:lnTo>
                  <a:pt x="224" y="332"/>
                </a:lnTo>
                <a:lnTo>
                  <a:pt x="226" y="334"/>
                </a:lnTo>
                <a:lnTo>
                  <a:pt x="232" y="332"/>
                </a:lnTo>
                <a:lnTo>
                  <a:pt x="234" y="332"/>
                </a:lnTo>
                <a:lnTo>
                  <a:pt x="234" y="328"/>
                </a:lnTo>
                <a:lnTo>
                  <a:pt x="236" y="330"/>
                </a:lnTo>
                <a:lnTo>
                  <a:pt x="238" y="330"/>
                </a:lnTo>
                <a:lnTo>
                  <a:pt x="240" y="328"/>
                </a:lnTo>
                <a:lnTo>
                  <a:pt x="242" y="328"/>
                </a:lnTo>
                <a:lnTo>
                  <a:pt x="244" y="326"/>
                </a:lnTo>
                <a:lnTo>
                  <a:pt x="248" y="322"/>
                </a:lnTo>
                <a:lnTo>
                  <a:pt x="250" y="322"/>
                </a:lnTo>
                <a:lnTo>
                  <a:pt x="250" y="320"/>
                </a:lnTo>
                <a:lnTo>
                  <a:pt x="250" y="318"/>
                </a:lnTo>
                <a:lnTo>
                  <a:pt x="252" y="318"/>
                </a:lnTo>
                <a:lnTo>
                  <a:pt x="252" y="320"/>
                </a:lnTo>
                <a:lnTo>
                  <a:pt x="254" y="320"/>
                </a:lnTo>
                <a:lnTo>
                  <a:pt x="254" y="322"/>
                </a:lnTo>
                <a:lnTo>
                  <a:pt x="256" y="322"/>
                </a:lnTo>
                <a:lnTo>
                  <a:pt x="256" y="326"/>
                </a:lnTo>
                <a:lnTo>
                  <a:pt x="258" y="328"/>
                </a:lnTo>
                <a:lnTo>
                  <a:pt x="262" y="328"/>
                </a:lnTo>
                <a:lnTo>
                  <a:pt x="262" y="330"/>
                </a:lnTo>
                <a:lnTo>
                  <a:pt x="258" y="334"/>
                </a:lnTo>
                <a:lnTo>
                  <a:pt x="262" y="334"/>
                </a:lnTo>
                <a:lnTo>
                  <a:pt x="262" y="336"/>
                </a:lnTo>
                <a:lnTo>
                  <a:pt x="262" y="340"/>
                </a:lnTo>
                <a:lnTo>
                  <a:pt x="258" y="342"/>
                </a:lnTo>
                <a:lnTo>
                  <a:pt x="258" y="344"/>
                </a:lnTo>
                <a:lnTo>
                  <a:pt x="262" y="348"/>
                </a:lnTo>
                <a:lnTo>
                  <a:pt x="262" y="352"/>
                </a:lnTo>
                <a:lnTo>
                  <a:pt x="264" y="358"/>
                </a:lnTo>
                <a:lnTo>
                  <a:pt x="264" y="364"/>
                </a:lnTo>
                <a:lnTo>
                  <a:pt x="266" y="366"/>
                </a:lnTo>
                <a:lnTo>
                  <a:pt x="266" y="370"/>
                </a:lnTo>
                <a:lnTo>
                  <a:pt x="268" y="372"/>
                </a:lnTo>
                <a:lnTo>
                  <a:pt x="268" y="374"/>
                </a:lnTo>
                <a:lnTo>
                  <a:pt x="270" y="374"/>
                </a:lnTo>
                <a:lnTo>
                  <a:pt x="270" y="376"/>
                </a:lnTo>
                <a:lnTo>
                  <a:pt x="270" y="378"/>
                </a:lnTo>
                <a:lnTo>
                  <a:pt x="272" y="380"/>
                </a:lnTo>
                <a:lnTo>
                  <a:pt x="272" y="382"/>
                </a:lnTo>
                <a:lnTo>
                  <a:pt x="272" y="388"/>
                </a:lnTo>
                <a:lnTo>
                  <a:pt x="270" y="388"/>
                </a:lnTo>
                <a:lnTo>
                  <a:pt x="268" y="390"/>
                </a:lnTo>
                <a:lnTo>
                  <a:pt x="270" y="396"/>
                </a:lnTo>
                <a:lnTo>
                  <a:pt x="272" y="400"/>
                </a:lnTo>
                <a:lnTo>
                  <a:pt x="274" y="402"/>
                </a:lnTo>
                <a:lnTo>
                  <a:pt x="274" y="404"/>
                </a:lnTo>
                <a:lnTo>
                  <a:pt x="278" y="404"/>
                </a:lnTo>
                <a:lnTo>
                  <a:pt x="282" y="402"/>
                </a:lnTo>
                <a:lnTo>
                  <a:pt x="288" y="408"/>
                </a:lnTo>
                <a:lnTo>
                  <a:pt x="288" y="410"/>
                </a:lnTo>
                <a:lnTo>
                  <a:pt x="288" y="412"/>
                </a:lnTo>
                <a:lnTo>
                  <a:pt x="290" y="416"/>
                </a:lnTo>
                <a:lnTo>
                  <a:pt x="290" y="420"/>
                </a:lnTo>
                <a:lnTo>
                  <a:pt x="288" y="422"/>
                </a:lnTo>
                <a:lnTo>
                  <a:pt x="290" y="426"/>
                </a:lnTo>
                <a:lnTo>
                  <a:pt x="290" y="428"/>
                </a:lnTo>
                <a:lnTo>
                  <a:pt x="290" y="432"/>
                </a:lnTo>
                <a:lnTo>
                  <a:pt x="290" y="436"/>
                </a:lnTo>
                <a:lnTo>
                  <a:pt x="294" y="440"/>
                </a:lnTo>
                <a:lnTo>
                  <a:pt x="298" y="440"/>
                </a:lnTo>
                <a:lnTo>
                  <a:pt x="298" y="442"/>
                </a:lnTo>
                <a:lnTo>
                  <a:pt x="300" y="446"/>
                </a:lnTo>
                <a:lnTo>
                  <a:pt x="302" y="442"/>
                </a:lnTo>
                <a:lnTo>
                  <a:pt x="302" y="440"/>
                </a:lnTo>
                <a:lnTo>
                  <a:pt x="304" y="436"/>
                </a:lnTo>
                <a:lnTo>
                  <a:pt x="308" y="436"/>
                </a:lnTo>
                <a:lnTo>
                  <a:pt x="310" y="434"/>
                </a:lnTo>
                <a:lnTo>
                  <a:pt x="314" y="436"/>
                </a:lnTo>
                <a:lnTo>
                  <a:pt x="318" y="438"/>
                </a:lnTo>
                <a:lnTo>
                  <a:pt x="320" y="440"/>
                </a:lnTo>
                <a:lnTo>
                  <a:pt x="326" y="440"/>
                </a:lnTo>
                <a:lnTo>
                  <a:pt x="326" y="442"/>
                </a:lnTo>
                <a:lnTo>
                  <a:pt x="330" y="442"/>
                </a:lnTo>
                <a:lnTo>
                  <a:pt x="332" y="438"/>
                </a:lnTo>
                <a:lnTo>
                  <a:pt x="332" y="436"/>
                </a:lnTo>
                <a:lnTo>
                  <a:pt x="338" y="436"/>
                </a:lnTo>
                <a:lnTo>
                  <a:pt x="340" y="434"/>
                </a:lnTo>
                <a:lnTo>
                  <a:pt x="340" y="436"/>
                </a:lnTo>
                <a:lnTo>
                  <a:pt x="342" y="436"/>
                </a:lnTo>
                <a:lnTo>
                  <a:pt x="346" y="438"/>
                </a:lnTo>
                <a:lnTo>
                  <a:pt x="350" y="438"/>
                </a:lnTo>
                <a:lnTo>
                  <a:pt x="350" y="440"/>
                </a:lnTo>
                <a:lnTo>
                  <a:pt x="354" y="438"/>
                </a:lnTo>
                <a:lnTo>
                  <a:pt x="356" y="440"/>
                </a:lnTo>
                <a:lnTo>
                  <a:pt x="358" y="438"/>
                </a:lnTo>
                <a:lnTo>
                  <a:pt x="362" y="438"/>
                </a:lnTo>
                <a:lnTo>
                  <a:pt x="364" y="442"/>
                </a:lnTo>
                <a:lnTo>
                  <a:pt x="368" y="442"/>
                </a:lnTo>
                <a:lnTo>
                  <a:pt x="372" y="442"/>
                </a:lnTo>
                <a:lnTo>
                  <a:pt x="374" y="440"/>
                </a:lnTo>
                <a:lnTo>
                  <a:pt x="378" y="442"/>
                </a:lnTo>
                <a:lnTo>
                  <a:pt x="380" y="442"/>
                </a:lnTo>
                <a:lnTo>
                  <a:pt x="386" y="446"/>
                </a:lnTo>
                <a:lnTo>
                  <a:pt x="386" y="442"/>
                </a:lnTo>
                <a:lnTo>
                  <a:pt x="384" y="438"/>
                </a:lnTo>
                <a:lnTo>
                  <a:pt x="386" y="436"/>
                </a:lnTo>
                <a:lnTo>
                  <a:pt x="388" y="436"/>
                </a:lnTo>
                <a:lnTo>
                  <a:pt x="388" y="434"/>
                </a:lnTo>
                <a:lnTo>
                  <a:pt x="388" y="432"/>
                </a:lnTo>
                <a:lnTo>
                  <a:pt x="388" y="428"/>
                </a:lnTo>
                <a:lnTo>
                  <a:pt x="390" y="428"/>
                </a:lnTo>
                <a:lnTo>
                  <a:pt x="392" y="432"/>
                </a:lnTo>
                <a:lnTo>
                  <a:pt x="394" y="426"/>
                </a:lnTo>
                <a:lnTo>
                  <a:pt x="396" y="428"/>
                </a:lnTo>
                <a:lnTo>
                  <a:pt x="396" y="432"/>
                </a:lnTo>
                <a:lnTo>
                  <a:pt x="400" y="434"/>
                </a:lnTo>
                <a:lnTo>
                  <a:pt x="400" y="438"/>
                </a:lnTo>
                <a:lnTo>
                  <a:pt x="402" y="438"/>
                </a:lnTo>
                <a:lnTo>
                  <a:pt x="402" y="440"/>
                </a:lnTo>
                <a:lnTo>
                  <a:pt x="402" y="442"/>
                </a:lnTo>
                <a:lnTo>
                  <a:pt x="404" y="446"/>
                </a:lnTo>
                <a:lnTo>
                  <a:pt x="404" y="448"/>
                </a:lnTo>
                <a:lnTo>
                  <a:pt x="406" y="448"/>
                </a:lnTo>
                <a:lnTo>
                  <a:pt x="406" y="450"/>
                </a:lnTo>
                <a:lnTo>
                  <a:pt x="408" y="452"/>
                </a:lnTo>
                <a:lnTo>
                  <a:pt x="410" y="454"/>
                </a:lnTo>
                <a:lnTo>
                  <a:pt x="404" y="496"/>
                </a:lnTo>
                <a:lnTo>
                  <a:pt x="396" y="534"/>
                </a:lnTo>
                <a:lnTo>
                  <a:pt x="394" y="556"/>
                </a:lnTo>
                <a:lnTo>
                  <a:pt x="390" y="578"/>
                </a:lnTo>
                <a:lnTo>
                  <a:pt x="384" y="622"/>
                </a:lnTo>
                <a:lnTo>
                  <a:pt x="376" y="666"/>
                </a:lnTo>
                <a:lnTo>
                  <a:pt x="348" y="662"/>
                </a:lnTo>
                <a:lnTo>
                  <a:pt x="310" y="654"/>
                </a:lnTo>
                <a:lnTo>
                  <a:pt x="308" y="654"/>
                </a:lnTo>
                <a:lnTo>
                  <a:pt x="254" y="644"/>
                </a:lnTo>
                <a:lnTo>
                  <a:pt x="188" y="632"/>
                </a:lnTo>
                <a:lnTo>
                  <a:pt x="174" y="630"/>
                </a:lnTo>
                <a:lnTo>
                  <a:pt x="126" y="620"/>
                </a:lnTo>
                <a:lnTo>
                  <a:pt x="68" y="608"/>
                </a:lnTo>
                <a:lnTo>
                  <a:pt x="2" y="592"/>
                </a:lnTo>
                <a:lnTo>
                  <a:pt x="0" y="592"/>
                </a:lnTo>
                <a:lnTo>
                  <a:pt x="32" y="45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>
            <a:off x="7326313" y="2068513"/>
            <a:ext cx="228600" cy="438150"/>
          </a:xfrm>
          <a:custGeom>
            <a:avLst/>
            <a:gdLst/>
            <a:ahLst/>
            <a:cxnLst>
              <a:cxn ang="0">
                <a:pos x="50" y="218"/>
              </a:cxn>
              <a:cxn ang="0">
                <a:pos x="48" y="212"/>
              </a:cxn>
              <a:cxn ang="0">
                <a:pos x="40" y="170"/>
              </a:cxn>
              <a:cxn ang="0">
                <a:pos x="34" y="150"/>
              </a:cxn>
              <a:cxn ang="0">
                <a:pos x="32" y="148"/>
              </a:cxn>
              <a:cxn ang="0">
                <a:pos x="26" y="148"/>
              </a:cxn>
              <a:cxn ang="0">
                <a:pos x="24" y="150"/>
              </a:cxn>
              <a:cxn ang="0">
                <a:pos x="24" y="138"/>
              </a:cxn>
              <a:cxn ang="0">
                <a:pos x="22" y="132"/>
              </a:cxn>
              <a:cxn ang="0">
                <a:pos x="18" y="122"/>
              </a:cxn>
              <a:cxn ang="0">
                <a:pos x="16" y="114"/>
              </a:cxn>
              <a:cxn ang="0">
                <a:pos x="12" y="106"/>
              </a:cxn>
              <a:cxn ang="0">
                <a:pos x="16" y="100"/>
              </a:cxn>
              <a:cxn ang="0">
                <a:pos x="18" y="92"/>
              </a:cxn>
              <a:cxn ang="0">
                <a:pos x="16" y="78"/>
              </a:cxn>
              <a:cxn ang="0">
                <a:pos x="8" y="70"/>
              </a:cxn>
              <a:cxn ang="0">
                <a:pos x="6" y="66"/>
              </a:cxn>
              <a:cxn ang="0">
                <a:pos x="6" y="60"/>
              </a:cxn>
              <a:cxn ang="0">
                <a:pos x="6" y="58"/>
              </a:cxn>
              <a:cxn ang="0">
                <a:pos x="4" y="46"/>
              </a:cxn>
              <a:cxn ang="0">
                <a:pos x="2" y="44"/>
              </a:cxn>
              <a:cxn ang="0">
                <a:pos x="0" y="32"/>
              </a:cxn>
              <a:cxn ang="0">
                <a:pos x="8" y="28"/>
              </a:cxn>
              <a:cxn ang="0">
                <a:pos x="84" y="8"/>
              </a:cxn>
              <a:cxn ang="0">
                <a:pos x="108" y="4"/>
              </a:cxn>
              <a:cxn ang="0">
                <a:pos x="112" y="10"/>
              </a:cxn>
              <a:cxn ang="0">
                <a:pos x="110" y="20"/>
              </a:cxn>
              <a:cxn ang="0">
                <a:pos x="110" y="30"/>
              </a:cxn>
              <a:cxn ang="0">
                <a:pos x="114" y="32"/>
              </a:cxn>
              <a:cxn ang="0">
                <a:pos x="116" y="36"/>
              </a:cxn>
              <a:cxn ang="0">
                <a:pos x="114" y="44"/>
              </a:cxn>
              <a:cxn ang="0">
                <a:pos x="114" y="48"/>
              </a:cxn>
              <a:cxn ang="0">
                <a:pos x="112" y="50"/>
              </a:cxn>
              <a:cxn ang="0">
                <a:pos x="108" y="58"/>
              </a:cxn>
              <a:cxn ang="0">
                <a:pos x="106" y="62"/>
              </a:cxn>
              <a:cxn ang="0">
                <a:pos x="98" y="64"/>
              </a:cxn>
              <a:cxn ang="0">
                <a:pos x="94" y="70"/>
              </a:cxn>
              <a:cxn ang="0">
                <a:pos x="94" y="74"/>
              </a:cxn>
              <a:cxn ang="0">
                <a:pos x="96" y="80"/>
              </a:cxn>
              <a:cxn ang="0">
                <a:pos x="96" y="86"/>
              </a:cxn>
              <a:cxn ang="0">
                <a:pos x="98" y="88"/>
              </a:cxn>
              <a:cxn ang="0">
                <a:pos x="96" y="94"/>
              </a:cxn>
              <a:cxn ang="0">
                <a:pos x="96" y="100"/>
              </a:cxn>
              <a:cxn ang="0">
                <a:pos x="96" y="104"/>
              </a:cxn>
              <a:cxn ang="0">
                <a:pos x="94" y="114"/>
              </a:cxn>
              <a:cxn ang="0">
                <a:pos x="92" y="120"/>
              </a:cxn>
              <a:cxn ang="0">
                <a:pos x="88" y="134"/>
              </a:cxn>
              <a:cxn ang="0">
                <a:pos x="88" y="140"/>
              </a:cxn>
              <a:cxn ang="0">
                <a:pos x="88" y="150"/>
              </a:cxn>
              <a:cxn ang="0">
                <a:pos x="92" y="154"/>
              </a:cxn>
              <a:cxn ang="0">
                <a:pos x="92" y="160"/>
              </a:cxn>
              <a:cxn ang="0">
                <a:pos x="92" y="170"/>
              </a:cxn>
              <a:cxn ang="0">
                <a:pos x="94" y="178"/>
              </a:cxn>
              <a:cxn ang="0">
                <a:pos x="96" y="184"/>
              </a:cxn>
              <a:cxn ang="0">
                <a:pos x="94" y="190"/>
              </a:cxn>
              <a:cxn ang="0">
                <a:pos x="94" y="194"/>
              </a:cxn>
              <a:cxn ang="0">
                <a:pos x="94" y="202"/>
              </a:cxn>
              <a:cxn ang="0">
                <a:pos x="96" y="206"/>
              </a:cxn>
              <a:cxn ang="0">
                <a:pos x="100" y="206"/>
              </a:cxn>
              <a:cxn ang="0">
                <a:pos x="72" y="214"/>
              </a:cxn>
              <a:cxn ang="0">
                <a:pos x="52" y="218"/>
              </a:cxn>
            </a:cxnLst>
            <a:rect l="0" t="0" r="r" b="b"/>
            <a:pathLst>
              <a:path w="116" h="218">
                <a:moveTo>
                  <a:pt x="52" y="218"/>
                </a:moveTo>
                <a:lnTo>
                  <a:pt x="50" y="218"/>
                </a:lnTo>
                <a:lnTo>
                  <a:pt x="48" y="214"/>
                </a:lnTo>
                <a:lnTo>
                  <a:pt x="48" y="212"/>
                </a:lnTo>
                <a:lnTo>
                  <a:pt x="46" y="202"/>
                </a:lnTo>
                <a:lnTo>
                  <a:pt x="40" y="170"/>
                </a:lnTo>
                <a:lnTo>
                  <a:pt x="36" y="154"/>
                </a:lnTo>
                <a:lnTo>
                  <a:pt x="34" y="150"/>
                </a:lnTo>
                <a:lnTo>
                  <a:pt x="32" y="150"/>
                </a:lnTo>
                <a:lnTo>
                  <a:pt x="32" y="148"/>
                </a:lnTo>
                <a:lnTo>
                  <a:pt x="32" y="146"/>
                </a:lnTo>
                <a:lnTo>
                  <a:pt x="26" y="148"/>
                </a:lnTo>
                <a:lnTo>
                  <a:pt x="26" y="152"/>
                </a:lnTo>
                <a:lnTo>
                  <a:pt x="24" y="150"/>
                </a:lnTo>
                <a:lnTo>
                  <a:pt x="22" y="146"/>
                </a:lnTo>
                <a:lnTo>
                  <a:pt x="24" y="138"/>
                </a:lnTo>
                <a:lnTo>
                  <a:pt x="24" y="134"/>
                </a:lnTo>
                <a:lnTo>
                  <a:pt x="22" y="132"/>
                </a:lnTo>
                <a:lnTo>
                  <a:pt x="20" y="124"/>
                </a:lnTo>
                <a:lnTo>
                  <a:pt x="18" y="122"/>
                </a:lnTo>
                <a:lnTo>
                  <a:pt x="16" y="116"/>
                </a:lnTo>
                <a:lnTo>
                  <a:pt x="16" y="114"/>
                </a:lnTo>
                <a:lnTo>
                  <a:pt x="12" y="110"/>
                </a:lnTo>
                <a:lnTo>
                  <a:pt x="12" y="106"/>
                </a:lnTo>
                <a:lnTo>
                  <a:pt x="12" y="104"/>
                </a:lnTo>
                <a:lnTo>
                  <a:pt x="16" y="100"/>
                </a:lnTo>
                <a:lnTo>
                  <a:pt x="12" y="96"/>
                </a:lnTo>
                <a:lnTo>
                  <a:pt x="18" y="92"/>
                </a:lnTo>
                <a:lnTo>
                  <a:pt x="12" y="84"/>
                </a:lnTo>
                <a:lnTo>
                  <a:pt x="16" y="78"/>
                </a:lnTo>
                <a:lnTo>
                  <a:pt x="16" y="76"/>
                </a:lnTo>
                <a:lnTo>
                  <a:pt x="8" y="70"/>
                </a:lnTo>
                <a:lnTo>
                  <a:pt x="8" y="66"/>
                </a:lnTo>
                <a:lnTo>
                  <a:pt x="6" y="66"/>
                </a:lnTo>
                <a:lnTo>
                  <a:pt x="6" y="62"/>
                </a:lnTo>
                <a:lnTo>
                  <a:pt x="6" y="60"/>
                </a:lnTo>
                <a:lnTo>
                  <a:pt x="4" y="60"/>
                </a:lnTo>
                <a:lnTo>
                  <a:pt x="6" y="58"/>
                </a:lnTo>
                <a:lnTo>
                  <a:pt x="4" y="54"/>
                </a:lnTo>
                <a:lnTo>
                  <a:pt x="4" y="46"/>
                </a:lnTo>
                <a:lnTo>
                  <a:pt x="2" y="46"/>
                </a:lnTo>
                <a:lnTo>
                  <a:pt x="2" y="44"/>
                </a:lnTo>
                <a:lnTo>
                  <a:pt x="2" y="34"/>
                </a:lnTo>
                <a:lnTo>
                  <a:pt x="0" y="32"/>
                </a:lnTo>
                <a:lnTo>
                  <a:pt x="0" y="30"/>
                </a:lnTo>
                <a:lnTo>
                  <a:pt x="8" y="28"/>
                </a:lnTo>
                <a:lnTo>
                  <a:pt x="48" y="18"/>
                </a:lnTo>
                <a:lnTo>
                  <a:pt x="84" y="8"/>
                </a:lnTo>
                <a:lnTo>
                  <a:pt x="110" y="0"/>
                </a:lnTo>
                <a:lnTo>
                  <a:pt x="108" y="4"/>
                </a:lnTo>
                <a:lnTo>
                  <a:pt x="110" y="8"/>
                </a:lnTo>
                <a:lnTo>
                  <a:pt x="112" y="10"/>
                </a:lnTo>
                <a:lnTo>
                  <a:pt x="110" y="18"/>
                </a:lnTo>
                <a:lnTo>
                  <a:pt x="110" y="20"/>
                </a:lnTo>
                <a:lnTo>
                  <a:pt x="108" y="26"/>
                </a:lnTo>
                <a:lnTo>
                  <a:pt x="110" y="30"/>
                </a:lnTo>
                <a:lnTo>
                  <a:pt x="112" y="32"/>
                </a:lnTo>
                <a:lnTo>
                  <a:pt x="114" y="32"/>
                </a:lnTo>
                <a:lnTo>
                  <a:pt x="114" y="36"/>
                </a:lnTo>
                <a:lnTo>
                  <a:pt x="116" y="36"/>
                </a:lnTo>
                <a:lnTo>
                  <a:pt x="114" y="42"/>
                </a:lnTo>
                <a:lnTo>
                  <a:pt x="114" y="44"/>
                </a:lnTo>
                <a:lnTo>
                  <a:pt x="114" y="46"/>
                </a:lnTo>
                <a:lnTo>
                  <a:pt x="114" y="48"/>
                </a:lnTo>
                <a:lnTo>
                  <a:pt x="112" y="48"/>
                </a:lnTo>
                <a:lnTo>
                  <a:pt x="112" y="50"/>
                </a:lnTo>
                <a:lnTo>
                  <a:pt x="112" y="54"/>
                </a:lnTo>
                <a:lnTo>
                  <a:pt x="108" y="58"/>
                </a:lnTo>
                <a:lnTo>
                  <a:pt x="106" y="58"/>
                </a:lnTo>
                <a:lnTo>
                  <a:pt x="106" y="62"/>
                </a:lnTo>
                <a:lnTo>
                  <a:pt x="102" y="62"/>
                </a:lnTo>
                <a:lnTo>
                  <a:pt x="98" y="64"/>
                </a:lnTo>
                <a:lnTo>
                  <a:pt x="94" y="66"/>
                </a:lnTo>
                <a:lnTo>
                  <a:pt x="94" y="70"/>
                </a:lnTo>
                <a:lnTo>
                  <a:pt x="92" y="72"/>
                </a:lnTo>
                <a:lnTo>
                  <a:pt x="94" y="74"/>
                </a:lnTo>
                <a:lnTo>
                  <a:pt x="94" y="78"/>
                </a:lnTo>
                <a:lnTo>
                  <a:pt x="96" y="80"/>
                </a:lnTo>
                <a:lnTo>
                  <a:pt x="96" y="84"/>
                </a:lnTo>
                <a:lnTo>
                  <a:pt x="96" y="86"/>
                </a:lnTo>
                <a:lnTo>
                  <a:pt x="98" y="86"/>
                </a:lnTo>
                <a:lnTo>
                  <a:pt x="98" y="88"/>
                </a:lnTo>
                <a:lnTo>
                  <a:pt x="96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0"/>
                </a:lnTo>
                <a:lnTo>
                  <a:pt x="96" y="102"/>
                </a:lnTo>
                <a:lnTo>
                  <a:pt x="96" y="104"/>
                </a:lnTo>
                <a:lnTo>
                  <a:pt x="94" y="106"/>
                </a:lnTo>
                <a:lnTo>
                  <a:pt x="94" y="114"/>
                </a:lnTo>
                <a:lnTo>
                  <a:pt x="94" y="118"/>
                </a:lnTo>
                <a:lnTo>
                  <a:pt x="92" y="120"/>
                </a:lnTo>
                <a:lnTo>
                  <a:pt x="88" y="124"/>
                </a:lnTo>
                <a:lnTo>
                  <a:pt x="88" y="134"/>
                </a:lnTo>
                <a:lnTo>
                  <a:pt x="88" y="136"/>
                </a:lnTo>
                <a:lnTo>
                  <a:pt x="88" y="140"/>
                </a:lnTo>
                <a:lnTo>
                  <a:pt x="88" y="142"/>
                </a:lnTo>
                <a:lnTo>
                  <a:pt x="88" y="150"/>
                </a:lnTo>
                <a:lnTo>
                  <a:pt x="88" y="152"/>
                </a:lnTo>
                <a:lnTo>
                  <a:pt x="92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166"/>
                </a:lnTo>
                <a:lnTo>
                  <a:pt x="92" y="170"/>
                </a:lnTo>
                <a:lnTo>
                  <a:pt x="94" y="176"/>
                </a:lnTo>
                <a:lnTo>
                  <a:pt x="94" y="178"/>
                </a:lnTo>
                <a:lnTo>
                  <a:pt x="94" y="180"/>
                </a:lnTo>
                <a:lnTo>
                  <a:pt x="96" y="184"/>
                </a:lnTo>
                <a:lnTo>
                  <a:pt x="94" y="186"/>
                </a:lnTo>
                <a:lnTo>
                  <a:pt x="94" y="190"/>
                </a:lnTo>
                <a:lnTo>
                  <a:pt x="92" y="190"/>
                </a:lnTo>
                <a:lnTo>
                  <a:pt x="94" y="194"/>
                </a:lnTo>
                <a:lnTo>
                  <a:pt x="92" y="198"/>
                </a:lnTo>
                <a:lnTo>
                  <a:pt x="94" y="202"/>
                </a:lnTo>
                <a:lnTo>
                  <a:pt x="96" y="202"/>
                </a:lnTo>
                <a:lnTo>
                  <a:pt x="96" y="206"/>
                </a:lnTo>
                <a:lnTo>
                  <a:pt x="98" y="206"/>
                </a:lnTo>
                <a:lnTo>
                  <a:pt x="100" y="206"/>
                </a:lnTo>
                <a:lnTo>
                  <a:pt x="100" y="208"/>
                </a:lnTo>
                <a:lnTo>
                  <a:pt x="72" y="214"/>
                </a:lnTo>
                <a:lnTo>
                  <a:pt x="66" y="214"/>
                </a:lnTo>
                <a:lnTo>
                  <a:pt x="52" y="21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>
            <a:off x="7315200" y="2076450"/>
            <a:ext cx="228600" cy="438150"/>
          </a:xfrm>
          <a:custGeom>
            <a:avLst/>
            <a:gdLst/>
            <a:ahLst/>
            <a:cxnLst>
              <a:cxn ang="0">
                <a:pos x="50" y="218"/>
              </a:cxn>
              <a:cxn ang="0">
                <a:pos x="48" y="212"/>
              </a:cxn>
              <a:cxn ang="0">
                <a:pos x="40" y="170"/>
              </a:cxn>
              <a:cxn ang="0">
                <a:pos x="34" y="150"/>
              </a:cxn>
              <a:cxn ang="0">
                <a:pos x="32" y="148"/>
              </a:cxn>
              <a:cxn ang="0">
                <a:pos x="26" y="148"/>
              </a:cxn>
              <a:cxn ang="0">
                <a:pos x="24" y="150"/>
              </a:cxn>
              <a:cxn ang="0">
                <a:pos x="24" y="138"/>
              </a:cxn>
              <a:cxn ang="0">
                <a:pos x="22" y="132"/>
              </a:cxn>
              <a:cxn ang="0">
                <a:pos x="18" y="122"/>
              </a:cxn>
              <a:cxn ang="0">
                <a:pos x="16" y="114"/>
              </a:cxn>
              <a:cxn ang="0">
                <a:pos x="12" y="106"/>
              </a:cxn>
              <a:cxn ang="0">
                <a:pos x="16" y="100"/>
              </a:cxn>
              <a:cxn ang="0">
                <a:pos x="18" y="92"/>
              </a:cxn>
              <a:cxn ang="0">
                <a:pos x="16" y="78"/>
              </a:cxn>
              <a:cxn ang="0">
                <a:pos x="8" y="70"/>
              </a:cxn>
              <a:cxn ang="0">
                <a:pos x="6" y="66"/>
              </a:cxn>
              <a:cxn ang="0">
                <a:pos x="6" y="60"/>
              </a:cxn>
              <a:cxn ang="0">
                <a:pos x="6" y="58"/>
              </a:cxn>
              <a:cxn ang="0">
                <a:pos x="4" y="46"/>
              </a:cxn>
              <a:cxn ang="0">
                <a:pos x="2" y="44"/>
              </a:cxn>
              <a:cxn ang="0">
                <a:pos x="0" y="32"/>
              </a:cxn>
              <a:cxn ang="0">
                <a:pos x="8" y="28"/>
              </a:cxn>
              <a:cxn ang="0">
                <a:pos x="84" y="8"/>
              </a:cxn>
              <a:cxn ang="0">
                <a:pos x="108" y="4"/>
              </a:cxn>
              <a:cxn ang="0">
                <a:pos x="112" y="10"/>
              </a:cxn>
              <a:cxn ang="0">
                <a:pos x="110" y="20"/>
              </a:cxn>
              <a:cxn ang="0">
                <a:pos x="110" y="30"/>
              </a:cxn>
              <a:cxn ang="0">
                <a:pos x="114" y="32"/>
              </a:cxn>
              <a:cxn ang="0">
                <a:pos x="116" y="36"/>
              </a:cxn>
              <a:cxn ang="0">
                <a:pos x="114" y="44"/>
              </a:cxn>
              <a:cxn ang="0">
                <a:pos x="114" y="48"/>
              </a:cxn>
              <a:cxn ang="0">
                <a:pos x="112" y="50"/>
              </a:cxn>
              <a:cxn ang="0">
                <a:pos x="108" y="58"/>
              </a:cxn>
              <a:cxn ang="0">
                <a:pos x="106" y="62"/>
              </a:cxn>
              <a:cxn ang="0">
                <a:pos x="98" y="64"/>
              </a:cxn>
              <a:cxn ang="0">
                <a:pos x="94" y="70"/>
              </a:cxn>
              <a:cxn ang="0">
                <a:pos x="94" y="74"/>
              </a:cxn>
              <a:cxn ang="0">
                <a:pos x="96" y="80"/>
              </a:cxn>
              <a:cxn ang="0">
                <a:pos x="96" y="86"/>
              </a:cxn>
              <a:cxn ang="0">
                <a:pos x="98" y="88"/>
              </a:cxn>
              <a:cxn ang="0">
                <a:pos x="96" y="94"/>
              </a:cxn>
              <a:cxn ang="0">
                <a:pos x="96" y="100"/>
              </a:cxn>
              <a:cxn ang="0">
                <a:pos x="96" y="104"/>
              </a:cxn>
              <a:cxn ang="0">
                <a:pos x="94" y="114"/>
              </a:cxn>
              <a:cxn ang="0">
                <a:pos x="92" y="120"/>
              </a:cxn>
              <a:cxn ang="0">
                <a:pos x="88" y="134"/>
              </a:cxn>
              <a:cxn ang="0">
                <a:pos x="88" y="140"/>
              </a:cxn>
              <a:cxn ang="0">
                <a:pos x="88" y="150"/>
              </a:cxn>
              <a:cxn ang="0">
                <a:pos x="92" y="154"/>
              </a:cxn>
              <a:cxn ang="0">
                <a:pos x="92" y="160"/>
              </a:cxn>
              <a:cxn ang="0">
                <a:pos x="92" y="170"/>
              </a:cxn>
              <a:cxn ang="0">
                <a:pos x="94" y="178"/>
              </a:cxn>
              <a:cxn ang="0">
                <a:pos x="96" y="184"/>
              </a:cxn>
              <a:cxn ang="0">
                <a:pos x="94" y="190"/>
              </a:cxn>
              <a:cxn ang="0">
                <a:pos x="94" y="194"/>
              </a:cxn>
              <a:cxn ang="0">
                <a:pos x="94" y="202"/>
              </a:cxn>
              <a:cxn ang="0">
                <a:pos x="96" y="206"/>
              </a:cxn>
              <a:cxn ang="0">
                <a:pos x="100" y="206"/>
              </a:cxn>
              <a:cxn ang="0">
                <a:pos x="72" y="214"/>
              </a:cxn>
              <a:cxn ang="0">
                <a:pos x="52" y="218"/>
              </a:cxn>
            </a:cxnLst>
            <a:rect l="0" t="0" r="r" b="b"/>
            <a:pathLst>
              <a:path w="116" h="218">
                <a:moveTo>
                  <a:pt x="52" y="218"/>
                </a:moveTo>
                <a:lnTo>
                  <a:pt x="50" y="218"/>
                </a:lnTo>
                <a:lnTo>
                  <a:pt x="48" y="214"/>
                </a:lnTo>
                <a:lnTo>
                  <a:pt x="48" y="212"/>
                </a:lnTo>
                <a:lnTo>
                  <a:pt x="46" y="202"/>
                </a:lnTo>
                <a:lnTo>
                  <a:pt x="40" y="170"/>
                </a:lnTo>
                <a:lnTo>
                  <a:pt x="36" y="154"/>
                </a:lnTo>
                <a:lnTo>
                  <a:pt x="34" y="150"/>
                </a:lnTo>
                <a:lnTo>
                  <a:pt x="32" y="150"/>
                </a:lnTo>
                <a:lnTo>
                  <a:pt x="32" y="148"/>
                </a:lnTo>
                <a:lnTo>
                  <a:pt x="32" y="146"/>
                </a:lnTo>
                <a:lnTo>
                  <a:pt x="26" y="148"/>
                </a:lnTo>
                <a:lnTo>
                  <a:pt x="26" y="152"/>
                </a:lnTo>
                <a:lnTo>
                  <a:pt x="24" y="150"/>
                </a:lnTo>
                <a:lnTo>
                  <a:pt x="22" y="146"/>
                </a:lnTo>
                <a:lnTo>
                  <a:pt x="24" y="138"/>
                </a:lnTo>
                <a:lnTo>
                  <a:pt x="24" y="134"/>
                </a:lnTo>
                <a:lnTo>
                  <a:pt x="22" y="132"/>
                </a:lnTo>
                <a:lnTo>
                  <a:pt x="20" y="124"/>
                </a:lnTo>
                <a:lnTo>
                  <a:pt x="18" y="122"/>
                </a:lnTo>
                <a:lnTo>
                  <a:pt x="16" y="116"/>
                </a:lnTo>
                <a:lnTo>
                  <a:pt x="16" y="114"/>
                </a:lnTo>
                <a:lnTo>
                  <a:pt x="12" y="110"/>
                </a:lnTo>
                <a:lnTo>
                  <a:pt x="12" y="106"/>
                </a:lnTo>
                <a:lnTo>
                  <a:pt x="12" y="104"/>
                </a:lnTo>
                <a:lnTo>
                  <a:pt x="16" y="100"/>
                </a:lnTo>
                <a:lnTo>
                  <a:pt x="12" y="96"/>
                </a:lnTo>
                <a:lnTo>
                  <a:pt x="18" y="92"/>
                </a:lnTo>
                <a:lnTo>
                  <a:pt x="12" y="84"/>
                </a:lnTo>
                <a:lnTo>
                  <a:pt x="16" y="78"/>
                </a:lnTo>
                <a:lnTo>
                  <a:pt x="16" y="76"/>
                </a:lnTo>
                <a:lnTo>
                  <a:pt x="8" y="70"/>
                </a:lnTo>
                <a:lnTo>
                  <a:pt x="8" y="66"/>
                </a:lnTo>
                <a:lnTo>
                  <a:pt x="6" y="66"/>
                </a:lnTo>
                <a:lnTo>
                  <a:pt x="6" y="62"/>
                </a:lnTo>
                <a:lnTo>
                  <a:pt x="6" y="60"/>
                </a:lnTo>
                <a:lnTo>
                  <a:pt x="4" y="60"/>
                </a:lnTo>
                <a:lnTo>
                  <a:pt x="6" y="58"/>
                </a:lnTo>
                <a:lnTo>
                  <a:pt x="4" y="54"/>
                </a:lnTo>
                <a:lnTo>
                  <a:pt x="4" y="46"/>
                </a:lnTo>
                <a:lnTo>
                  <a:pt x="2" y="46"/>
                </a:lnTo>
                <a:lnTo>
                  <a:pt x="2" y="44"/>
                </a:lnTo>
                <a:lnTo>
                  <a:pt x="2" y="34"/>
                </a:lnTo>
                <a:lnTo>
                  <a:pt x="0" y="32"/>
                </a:lnTo>
                <a:lnTo>
                  <a:pt x="0" y="30"/>
                </a:lnTo>
                <a:lnTo>
                  <a:pt x="8" y="28"/>
                </a:lnTo>
                <a:lnTo>
                  <a:pt x="48" y="18"/>
                </a:lnTo>
                <a:lnTo>
                  <a:pt x="84" y="8"/>
                </a:lnTo>
                <a:lnTo>
                  <a:pt x="110" y="0"/>
                </a:lnTo>
                <a:lnTo>
                  <a:pt x="108" y="4"/>
                </a:lnTo>
                <a:lnTo>
                  <a:pt x="110" y="8"/>
                </a:lnTo>
                <a:lnTo>
                  <a:pt x="112" y="10"/>
                </a:lnTo>
                <a:lnTo>
                  <a:pt x="110" y="18"/>
                </a:lnTo>
                <a:lnTo>
                  <a:pt x="110" y="20"/>
                </a:lnTo>
                <a:lnTo>
                  <a:pt x="108" y="26"/>
                </a:lnTo>
                <a:lnTo>
                  <a:pt x="110" y="30"/>
                </a:lnTo>
                <a:lnTo>
                  <a:pt x="112" y="32"/>
                </a:lnTo>
                <a:lnTo>
                  <a:pt x="114" y="32"/>
                </a:lnTo>
                <a:lnTo>
                  <a:pt x="114" y="36"/>
                </a:lnTo>
                <a:lnTo>
                  <a:pt x="116" y="36"/>
                </a:lnTo>
                <a:lnTo>
                  <a:pt x="114" y="42"/>
                </a:lnTo>
                <a:lnTo>
                  <a:pt x="114" y="44"/>
                </a:lnTo>
                <a:lnTo>
                  <a:pt x="114" y="46"/>
                </a:lnTo>
                <a:lnTo>
                  <a:pt x="114" y="48"/>
                </a:lnTo>
                <a:lnTo>
                  <a:pt x="112" y="48"/>
                </a:lnTo>
                <a:lnTo>
                  <a:pt x="112" y="50"/>
                </a:lnTo>
                <a:lnTo>
                  <a:pt x="112" y="54"/>
                </a:lnTo>
                <a:lnTo>
                  <a:pt x="108" y="58"/>
                </a:lnTo>
                <a:lnTo>
                  <a:pt x="106" y="58"/>
                </a:lnTo>
                <a:lnTo>
                  <a:pt x="106" y="62"/>
                </a:lnTo>
                <a:lnTo>
                  <a:pt x="102" y="62"/>
                </a:lnTo>
                <a:lnTo>
                  <a:pt x="98" y="64"/>
                </a:lnTo>
                <a:lnTo>
                  <a:pt x="94" y="66"/>
                </a:lnTo>
                <a:lnTo>
                  <a:pt x="94" y="70"/>
                </a:lnTo>
                <a:lnTo>
                  <a:pt x="92" y="72"/>
                </a:lnTo>
                <a:lnTo>
                  <a:pt x="94" y="74"/>
                </a:lnTo>
                <a:lnTo>
                  <a:pt x="94" y="78"/>
                </a:lnTo>
                <a:lnTo>
                  <a:pt x="96" y="80"/>
                </a:lnTo>
                <a:lnTo>
                  <a:pt x="96" y="84"/>
                </a:lnTo>
                <a:lnTo>
                  <a:pt x="96" y="86"/>
                </a:lnTo>
                <a:lnTo>
                  <a:pt x="98" y="86"/>
                </a:lnTo>
                <a:lnTo>
                  <a:pt x="98" y="88"/>
                </a:lnTo>
                <a:lnTo>
                  <a:pt x="96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0"/>
                </a:lnTo>
                <a:lnTo>
                  <a:pt x="96" y="102"/>
                </a:lnTo>
                <a:lnTo>
                  <a:pt x="96" y="104"/>
                </a:lnTo>
                <a:lnTo>
                  <a:pt x="94" y="106"/>
                </a:lnTo>
                <a:lnTo>
                  <a:pt x="94" y="114"/>
                </a:lnTo>
                <a:lnTo>
                  <a:pt x="94" y="118"/>
                </a:lnTo>
                <a:lnTo>
                  <a:pt x="92" y="120"/>
                </a:lnTo>
                <a:lnTo>
                  <a:pt x="88" y="124"/>
                </a:lnTo>
                <a:lnTo>
                  <a:pt x="88" y="134"/>
                </a:lnTo>
                <a:lnTo>
                  <a:pt x="88" y="136"/>
                </a:lnTo>
                <a:lnTo>
                  <a:pt x="88" y="140"/>
                </a:lnTo>
                <a:lnTo>
                  <a:pt x="88" y="142"/>
                </a:lnTo>
                <a:lnTo>
                  <a:pt x="88" y="150"/>
                </a:lnTo>
                <a:lnTo>
                  <a:pt x="88" y="152"/>
                </a:lnTo>
                <a:lnTo>
                  <a:pt x="92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166"/>
                </a:lnTo>
                <a:lnTo>
                  <a:pt x="92" y="170"/>
                </a:lnTo>
                <a:lnTo>
                  <a:pt x="94" y="176"/>
                </a:lnTo>
                <a:lnTo>
                  <a:pt x="94" y="178"/>
                </a:lnTo>
                <a:lnTo>
                  <a:pt x="94" y="180"/>
                </a:lnTo>
                <a:lnTo>
                  <a:pt x="96" y="184"/>
                </a:lnTo>
                <a:lnTo>
                  <a:pt x="94" y="186"/>
                </a:lnTo>
                <a:lnTo>
                  <a:pt x="94" y="190"/>
                </a:lnTo>
                <a:lnTo>
                  <a:pt x="92" y="190"/>
                </a:lnTo>
                <a:lnTo>
                  <a:pt x="94" y="194"/>
                </a:lnTo>
                <a:lnTo>
                  <a:pt x="92" y="198"/>
                </a:lnTo>
                <a:lnTo>
                  <a:pt x="94" y="202"/>
                </a:lnTo>
                <a:lnTo>
                  <a:pt x="96" y="202"/>
                </a:lnTo>
                <a:lnTo>
                  <a:pt x="96" y="206"/>
                </a:lnTo>
                <a:lnTo>
                  <a:pt x="98" y="206"/>
                </a:lnTo>
                <a:lnTo>
                  <a:pt x="100" y="206"/>
                </a:lnTo>
                <a:lnTo>
                  <a:pt x="100" y="208"/>
                </a:lnTo>
                <a:lnTo>
                  <a:pt x="72" y="214"/>
                </a:lnTo>
                <a:lnTo>
                  <a:pt x="66" y="214"/>
                </a:lnTo>
                <a:lnTo>
                  <a:pt x="52" y="21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Freeform 26"/>
          <p:cNvSpPr>
            <a:spLocks/>
          </p:cNvSpPr>
          <p:nvPr/>
        </p:nvSpPr>
        <p:spPr bwMode="auto">
          <a:xfrm>
            <a:off x="4456113" y="1698625"/>
            <a:ext cx="890587" cy="1030288"/>
          </a:xfrm>
          <a:custGeom>
            <a:avLst/>
            <a:gdLst/>
            <a:ahLst/>
            <a:cxnLst>
              <a:cxn ang="0">
                <a:pos x="258" y="506"/>
              </a:cxn>
              <a:cxn ang="0">
                <a:pos x="182" y="508"/>
              </a:cxn>
              <a:cxn ang="0">
                <a:pos x="104" y="512"/>
              </a:cxn>
              <a:cxn ang="0">
                <a:pos x="42" y="450"/>
              </a:cxn>
              <a:cxn ang="0">
                <a:pos x="44" y="356"/>
              </a:cxn>
              <a:cxn ang="0">
                <a:pos x="28" y="346"/>
              </a:cxn>
              <a:cxn ang="0">
                <a:pos x="20" y="324"/>
              </a:cxn>
              <a:cxn ang="0">
                <a:pos x="36" y="298"/>
              </a:cxn>
              <a:cxn ang="0">
                <a:pos x="34" y="274"/>
              </a:cxn>
              <a:cxn ang="0">
                <a:pos x="30" y="258"/>
              </a:cxn>
              <a:cxn ang="0">
                <a:pos x="22" y="240"/>
              </a:cxn>
              <a:cxn ang="0">
                <a:pos x="26" y="220"/>
              </a:cxn>
              <a:cxn ang="0">
                <a:pos x="22" y="210"/>
              </a:cxn>
              <a:cxn ang="0">
                <a:pos x="22" y="198"/>
              </a:cxn>
              <a:cxn ang="0">
                <a:pos x="20" y="182"/>
              </a:cxn>
              <a:cxn ang="0">
                <a:pos x="20" y="170"/>
              </a:cxn>
              <a:cxn ang="0">
                <a:pos x="20" y="162"/>
              </a:cxn>
              <a:cxn ang="0">
                <a:pos x="16" y="144"/>
              </a:cxn>
              <a:cxn ang="0">
                <a:pos x="12" y="126"/>
              </a:cxn>
              <a:cxn ang="0">
                <a:pos x="4" y="110"/>
              </a:cxn>
              <a:cxn ang="0">
                <a:pos x="6" y="102"/>
              </a:cxn>
              <a:cxn ang="0">
                <a:pos x="6" y="96"/>
              </a:cxn>
              <a:cxn ang="0">
                <a:pos x="4" y="92"/>
              </a:cxn>
              <a:cxn ang="0">
                <a:pos x="4" y="86"/>
              </a:cxn>
              <a:cxn ang="0">
                <a:pos x="2" y="72"/>
              </a:cxn>
              <a:cxn ang="0">
                <a:pos x="4" y="64"/>
              </a:cxn>
              <a:cxn ang="0">
                <a:pos x="4" y="58"/>
              </a:cxn>
              <a:cxn ang="0">
                <a:pos x="2" y="46"/>
              </a:cxn>
              <a:cxn ang="0">
                <a:pos x="112" y="32"/>
              </a:cxn>
              <a:cxn ang="0">
                <a:pos x="148" y="52"/>
              </a:cxn>
              <a:cxn ang="0">
                <a:pos x="196" y="64"/>
              </a:cxn>
              <a:cxn ang="0">
                <a:pos x="218" y="66"/>
              </a:cxn>
              <a:cxn ang="0">
                <a:pos x="268" y="68"/>
              </a:cxn>
              <a:cxn ang="0">
                <a:pos x="276" y="80"/>
              </a:cxn>
              <a:cxn ang="0">
                <a:pos x="288" y="86"/>
              </a:cxn>
              <a:cxn ang="0">
                <a:pos x="322" y="96"/>
              </a:cxn>
              <a:cxn ang="0">
                <a:pos x="362" y="94"/>
              </a:cxn>
              <a:cxn ang="0">
                <a:pos x="414" y="98"/>
              </a:cxn>
              <a:cxn ang="0">
                <a:pos x="450" y="106"/>
              </a:cxn>
              <a:cxn ang="0">
                <a:pos x="366" y="158"/>
              </a:cxn>
              <a:cxn ang="0">
                <a:pos x="292" y="230"/>
              </a:cxn>
              <a:cxn ang="0">
                <a:pos x="292" y="284"/>
              </a:cxn>
              <a:cxn ang="0">
                <a:pos x="280" y="290"/>
              </a:cxn>
              <a:cxn ang="0">
                <a:pos x="268" y="304"/>
              </a:cxn>
              <a:cxn ang="0">
                <a:pos x="260" y="326"/>
              </a:cxn>
              <a:cxn ang="0">
                <a:pos x="276" y="338"/>
              </a:cxn>
              <a:cxn ang="0">
                <a:pos x="270" y="360"/>
              </a:cxn>
              <a:cxn ang="0">
                <a:pos x="270" y="376"/>
              </a:cxn>
              <a:cxn ang="0">
                <a:pos x="270" y="392"/>
              </a:cxn>
              <a:cxn ang="0">
                <a:pos x="286" y="412"/>
              </a:cxn>
              <a:cxn ang="0">
                <a:pos x="306" y="424"/>
              </a:cxn>
              <a:cxn ang="0">
                <a:pos x="324" y="438"/>
              </a:cxn>
              <a:cxn ang="0">
                <a:pos x="346" y="456"/>
              </a:cxn>
              <a:cxn ang="0">
                <a:pos x="364" y="472"/>
              </a:cxn>
              <a:cxn ang="0">
                <a:pos x="368" y="498"/>
              </a:cxn>
            </a:cxnLst>
            <a:rect l="0" t="0" r="r" b="b"/>
            <a:pathLst>
              <a:path w="450" h="512">
                <a:moveTo>
                  <a:pt x="338" y="504"/>
                </a:moveTo>
                <a:lnTo>
                  <a:pt x="318" y="504"/>
                </a:lnTo>
                <a:lnTo>
                  <a:pt x="292" y="506"/>
                </a:lnTo>
                <a:lnTo>
                  <a:pt x="288" y="506"/>
                </a:lnTo>
                <a:lnTo>
                  <a:pt x="258" y="506"/>
                </a:lnTo>
                <a:lnTo>
                  <a:pt x="256" y="506"/>
                </a:lnTo>
                <a:lnTo>
                  <a:pt x="228" y="508"/>
                </a:lnTo>
                <a:lnTo>
                  <a:pt x="218" y="508"/>
                </a:lnTo>
                <a:lnTo>
                  <a:pt x="198" y="508"/>
                </a:lnTo>
                <a:lnTo>
                  <a:pt x="182" y="508"/>
                </a:lnTo>
                <a:lnTo>
                  <a:pt x="168" y="508"/>
                </a:lnTo>
                <a:lnTo>
                  <a:pt x="142" y="508"/>
                </a:lnTo>
                <a:lnTo>
                  <a:pt x="138" y="508"/>
                </a:lnTo>
                <a:lnTo>
                  <a:pt x="108" y="508"/>
                </a:lnTo>
                <a:lnTo>
                  <a:pt x="104" y="512"/>
                </a:lnTo>
                <a:lnTo>
                  <a:pt x="78" y="512"/>
                </a:lnTo>
                <a:lnTo>
                  <a:pt x="66" y="512"/>
                </a:lnTo>
                <a:lnTo>
                  <a:pt x="42" y="512"/>
                </a:lnTo>
                <a:lnTo>
                  <a:pt x="42" y="480"/>
                </a:lnTo>
                <a:lnTo>
                  <a:pt x="42" y="450"/>
                </a:lnTo>
                <a:lnTo>
                  <a:pt x="44" y="420"/>
                </a:lnTo>
                <a:lnTo>
                  <a:pt x="44" y="412"/>
                </a:lnTo>
                <a:lnTo>
                  <a:pt x="44" y="398"/>
                </a:lnTo>
                <a:lnTo>
                  <a:pt x="44" y="382"/>
                </a:lnTo>
                <a:lnTo>
                  <a:pt x="44" y="356"/>
                </a:lnTo>
                <a:lnTo>
                  <a:pt x="44" y="354"/>
                </a:lnTo>
                <a:lnTo>
                  <a:pt x="42" y="352"/>
                </a:lnTo>
                <a:lnTo>
                  <a:pt x="40" y="348"/>
                </a:lnTo>
                <a:lnTo>
                  <a:pt x="34" y="346"/>
                </a:lnTo>
                <a:lnTo>
                  <a:pt x="28" y="346"/>
                </a:lnTo>
                <a:lnTo>
                  <a:pt x="26" y="340"/>
                </a:lnTo>
                <a:lnTo>
                  <a:pt x="22" y="336"/>
                </a:lnTo>
                <a:lnTo>
                  <a:pt x="18" y="330"/>
                </a:lnTo>
                <a:lnTo>
                  <a:pt x="18" y="326"/>
                </a:lnTo>
                <a:lnTo>
                  <a:pt x="20" y="324"/>
                </a:lnTo>
                <a:lnTo>
                  <a:pt x="30" y="316"/>
                </a:lnTo>
                <a:lnTo>
                  <a:pt x="34" y="310"/>
                </a:lnTo>
                <a:lnTo>
                  <a:pt x="34" y="308"/>
                </a:lnTo>
                <a:lnTo>
                  <a:pt x="36" y="300"/>
                </a:lnTo>
                <a:lnTo>
                  <a:pt x="36" y="298"/>
                </a:lnTo>
                <a:lnTo>
                  <a:pt x="36" y="292"/>
                </a:lnTo>
                <a:lnTo>
                  <a:pt x="36" y="286"/>
                </a:lnTo>
                <a:lnTo>
                  <a:pt x="36" y="278"/>
                </a:lnTo>
                <a:lnTo>
                  <a:pt x="34" y="276"/>
                </a:lnTo>
                <a:lnTo>
                  <a:pt x="34" y="274"/>
                </a:lnTo>
                <a:lnTo>
                  <a:pt x="34" y="272"/>
                </a:lnTo>
                <a:lnTo>
                  <a:pt x="34" y="264"/>
                </a:lnTo>
                <a:lnTo>
                  <a:pt x="34" y="262"/>
                </a:lnTo>
                <a:lnTo>
                  <a:pt x="32" y="262"/>
                </a:lnTo>
                <a:lnTo>
                  <a:pt x="30" y="258"/>
                </a:lnTo>
                <a:lnTo>
                  <a:pt x="28" y="256"/>
                </a:lnTo>
                <a:lnTo>
                  <a:pt x="28" y="254"/>
                </a:lnTo>
                <a:lnTo>
                  <a:pt x="26" y="250"/>
                </a:lnTo>
                <a:lnTo>
                  <a:pt x="26" y="242"/>
                </a:lnTo>
                <a:lnTo>
                  <a:pt x="22" y="240"/>
                </a:lnTo>
                <a:lnTo>
                  <a:pt x="22" y="234"/>
                </a:lnTo>
                <a:lnTo>
                  <a:pt x="22" y="232"/>
                </a:lnTo>
                <a:lnTo>
                  <a:pt x="22" y="228"/>
                </a:lnTo>
                <a:lnTo>
                  <a:pt x="22" y="224"/>
                </a:lnTo>
                <a:lnTo>
                  <a:pt x="26" y="220"/>
                </a:lnTo>
                <a:lnTo>
                  <a:pt x="26" y="218"/>
                </a:lnTo>
                <a:lnTo>
                  <a:pt x="26" y="214"/>
                </a:lnTo>
                <a:lnTo>
                  <a:pt x="26" y="212"/>
                </a:lnTo>
                <a:lnTo>
                  <a:pt x="22" y="212"/>
                </a:lnTo>
                <a:lnTo>
                  <a:pt x="22" y="210"/>
                </a:lnTo>
                <a:lnTo>
                  <a:pt x="20" y="208"/>
                </a:lnTo>
                <a:lnTo>
                  <a:pt x="20" y="204"/>
                </a:lnTo>
                <a:lnTo>
                  <a:pt x="20" y="202"/>
                </a:lnTo>
                <a:lnTo>
                  <a:pt x="20" y="200"/>
                </a:lnTo>
                <a:lnTo>
                  <a:pt x="22" y="198"/>
                </a:lnTo>
                <a:lnTo>
                  <a:pt x="20" y="194"/>
                </a:lnTo>
                <a:lnTo>
                  <a:pt x="20" y="192"/>
                </a:lnTo>
                <a:lnTo>
                  <a:pt x="20" y="186"/>
                </a:lnTo>
                <a:lnTo>
                  <a:pt x="20" y="184"/>
                </a:lnTo>
                <a:lnTo>
                  <a:pt x="20" y="182"/>
                </a:lnTo>
                <a:lnTo>
                  <a:pt x="20" y="180"/>
                </a:lnTo>
                <a:lnTo>
                  <a:pt x="20" y="178"/>
                </a:lnTo>
                <a:lnTo>
                  <a:pt x="20" y="174"/>
                </a:lnTo>
                <a:lnTo>
                  <a:pt x="20" y="172"/>
                </a:lnTo>
                <a:lnTo>
                  <a:pt x="20" y="170"/>
                </a:lnTo>
                <a:lnTo>
                  <a:pt x="18" y="170"/>
                </a:lnTo>
                <a:lnTo>
                  <a:pt x="20" y="168"/>
                </a:lnTo>
                <a:lnTo>
                  <a:pt x="18" y="166"/>
                </a:lnTo>
                <a:lnTo>
                  <a:pt x="20" y="164"/>
                </a:lnTo>
                <a:lnTo>
                  <a:pt x="20" y="162"/>
                </a:lnTo>
                <a:lnTo>
                  <a:pt x="20" y="158"/>
                </a:lnTo>
                <a:lnTo>
                  <a:pt x="20" y="154"/>
                </a:lnTo>
                <a:lnTo>
                  <a:pt x="18" y="154"/>
                </a:lnTo>
                <a:lnTo>
                  <a:pt x="18" y="148"/>
                </a:lnTo>
                <a:lnTo>
                  <a:pt x="16" y="144"/>
                </a:lnTo>
                <a:lnTo>
                  <a:pt x="16" y="140"/>
                </a:lnTo>
                <a:lnTo>
                  <a:pt x="14" y="138"/>
                </a:lnTo>
                <a:lnTo>
                  <a:pt x="14" y="136"/>
                </a:lnTo>
                <a:lnTo>
                  <a:pt x="12" y="132"/>
                </a:lnTo>
                <a:lnTo>
                  <a:pt x="12" y="126"/>
                </a:lnTo>
                <a:lnTo>
                  <a:pt x="10" y="124"/>
                </a:lnTo>
                <a:lnTo>
                  <a:pt x="10" y="114"/>
                </a:lnTo>
                <a:lnTo>
                  <a:pt x="6" y="112"/>
                </a:lnTo>
                <a:lnTo>
                  <a:pt x="6" y="110"/>
                </a:lnTo>
                <a:lnTo>
                  <a:pt x="4" y="110"/>
                </a:lnTo>
                <a:lnTo>
                  <a:pt x="4" y="108"/>
                </a:lnTo>
                <a:lnTo>
                  <a:pt x="4" y="106"/>
                </a:lnTo>
                <a:lnTo>
                  <a:pt x="4" y="104"/>
                </a:lnTo>
                <a:lnTo>
                  <a:pt x="4" y="102"/>
                </a:lnTo>
                <a:lnTo>
                  <a:pt x="6" y="102"/>
                </a:lnTo>
                <a:lnTo>
                  <a:pt x="4" y="102"/>
                </a:lnTo>
                <a:lnTo>
                  <a:pt x="6" y="98"/>
                </a:lnTo>
                <a:lnTo>
                  <a:pt x="4" y="98"/>
                </a:lnTo>
                <a:lnTo>
                  <a:pt x="4" y="96"/>
                </a:lnTo>
                <a:lnTo>
                  <a:pt x="6" y="96"/>
                </a:lnTo>
                <a:lnTo>
                  <a:pt x="6" y="94"/>
                </a:lnTo>
                <a:lnTo>
                  <a:pt x="4" y="94"/>
                </a:lnTo>
                <a:lnTo>
                  <a:pt x="6" y="94"/>
                </a:lnTo>
                <a:lnTo>
                  <a:pt x="4" y="94"/>
                </a:lnTo>
                <a:lnTo>
                  <a:pt x="4" y="92"/>
                </a:lnTo>
                <a:lnTo>
                  <a:pt x="6" y="92"/>
                </a:lnTo>
                <a:lnTo>
                  <a:pt x="4" y="92"/>
                </a:lnTo>
                <a:lnTo>
                  <a:pt x="4" y="88"/>
                </a:lnTo>
                <a:lnTo>
                  <a:pt x="2" y="86"/>
                </a:lnTo>
                <a:lnTo>
                  <a:pt x="4" y="86"/>
                </a:lnTo>
                <a:lnTo>
                  <a:pt x="4" y="82"/>
                </a:lnTo>
                <a:lnTo>
                  <a:pt x="4" y="80"/>
                </a:lnTo>
                <a:lnTo>
                  <a:pt x="4" y="76"/>
                </a:lnTo>
                <a:lnTo>
                  <a:pt x="4" y="74"/>
                </a:lnTo>
                <a:lnTo>
                  <a:pt x="2" y="72"/>
                </a:lnTo>
                <a:lnTo>
                  <a:pt x="4" y="72"/>
                </a:lnTo>
                <a:lnTo>
                  <a:pt x="2" y="72"/>
                </a:lnTo>
                <a:lnTo>
                  <a:pt x="4" y="68"/>
                </a:lnTo>
                <a:lnTo>
                  <a:pt x="4" y="66"/>
                </a:lnTo>
                <a:lnTo>
                  <a:pt x="4" y="64"/>
                </a:lnTo>
                <a:lnTo>
                  <a:pt x="6" y="64"/>
                </a:lnTo>
                <a:lnTo>
                  <a:pt x="6" y="62"/>
                </a:lnTo>
                <a:lnTo>
                  <a:pt x="6" y="60"/>
                </a:lnTo>
                <a:lnTo>
                  <a:pt x="6" y="58"/>
                </a:lnTo>
                <a:lnTo>
                  <a:pt x="4" y="58"/>
                </a:lnTo>
                <a:lnTo>
                  <a:pt x="4" y="56"/>
                </a:lnTo>
                <a:lnTo>
                  <a:pt x="4" y="52"/>
                </a:lnTo>
                <a:lnTo>
                  <a:pt x="2" y="50"/>
                </a:lnTo>
                <a:lnTo>
                  <a:pt x="2" y="48"/>
                </a:lnTo>
                <a:lnTo>
                  <a:pt x="2" y="46"/>
                </a:lnTo>
                <a:lnTo>
                  <a:pt x="2" y="44"/>
                </a:lnTo>
                <a:lnTo>
                  <a:pt x="0" y="38"/>
                </a:lnTo>
                <a:lnTo>
                  <a:pt x="0" y="32"/>
                </a:lnTo>
                <a:lnTo>
                  <a:pt x="48" y="32"/>
                </a:lnTo>
                <a:lnTo>
                  <a:pt x="112" y="32"/>
                </a:lnTo>
                <a:lnTo>
                  <a:pt x="120" y="32"/>
                </a:lnTo>
                <a:lnTo>
                  <a:pt x="120" y="0"/>
                </a:lnTo>
                <a:lnTo>
                  <a:pt x="138" y="4"/>
                </a:lnTo>
                <a:lnTo>
                  <a:pt x="148" y="44"/>
                </a:lnTo>
                <a:lnTo>
                  <a:pt x="148" y="52"/>
                </a:lnTo>
                <a:lnTo>
                  <a:pt x="154" y="58"/>
                </a:lnTo>
                <a:lnTo>
                  <a:pt x="162" y="58"/>
                </a:lnTo>
                <a:lnTo>
                  <a:pt x="170" y="58"/>
                </a:lnTo>
                <a:lnTo>
                  <a:pt x="172" y="62"/>
                </a:lnTo>
                <a:lnTo>
                  <a:pt x="196" y="64"/>
                </a:lnTo>
                <a:lnTo>
                  <a:pt x="198" y="74"/>
                </a:lnTo>
                <a:lnTo>
                  <a:pt x="200" y="74"/>
                </a:lnTo>
                <a:lnTo>
                  <a:pt x="216" y="72"/>
                </a:lnTo>
                <a:lnTo>
                  <a:pt x="218" y="72"/>
                </a:lnTo>
                <a:lnTo>
                  <a:pt x="218" y="66"/>
                </a:lnTo>
                <a:lnTo>
                  <a:pt x="228" y="62"/>
                </a:lnTo>
                <a:lnTo>
                  <a:pt x="240" y="62"/>
                </a:lnTo>
                <a:lnTo>
                  <a:pt x="248" y="62"/>
                </a:lnTo>
                <a:lnTo>
                  <a:pt x="260" y="68"/>
                </a:lnTo>
                <a:lnTo>
                  <a:pt x="268" y="68"/>
                </a:lnTo>
                <a:lnTo>
                  <a:pt x="268" y="74"/>
                </a:lnTo>
                <a:lnTo>
                  <a:pt x="262" y="74"/>
                </a:lnTo>
                <a:lnTo>
                  <a:pt x="262" y="76"/>
                </a:lnTo>
                <a:lnTo>
                  <a:pt x="274" y="78"/>
                </a:lnTo>
                <a:lnTo>
                  <a:pt x="276" y="80"/>
                </a:lnTo>
                <a:lnTo>
                  <a:pt x="276" y="86"/>
                </a:lnTo>
                <a:lnTo>
                  <a:pt x="284" y="96"/>
                </a:lnTo>
                <a:lnTo>
                  <a:pt x="288" y="94"/>
                </a:lnTo>
                <a:lnTo>
                  <a:pt x="288" y="90"/>
                </a:lnTo>
                <a:lnTo>
                  <a:pt x="288" y="86"/>
                </a:lnTo>
                <a:lnTo>
                  <a:pt x="298" y="82"/>
                </a:lnTo>
                <a:lnTo>
                  <a:pt x="302" y="86"/>
                </a:lnTo>
                <a:lnTo>
                  <a:pt x="306" y="94"/>
                </a:lnTo>
                <a:lnTo>
                  <a:pt x="318" y="96"/>
                </a:lnTo>
                <a:lnTo>
                  <a:pt x="322" y="96"/>
                </a:lnTo>
                <a:lnTo>
                  <a:pt x="322" y="104"/>
                </a:lnTo>
                <a:lnTo>
                  <a:pt x="330" y="106"/>
                </a:lnTo>
                <a:lnTo>
                  <a:pt x="330" y="110"/>
                </a:lnTo>
                <a:lnTo>
                  <a:pt x="350" y="106"/>
                </a:lnTo>
                <a:lnTo>
                  <a:pt x="362" y="94"/>
                </a:lnTo>
                <a:lnTo>
                  <a:pt x="370" y="90"/>
                </a:lnTo>
                <a:lnTo>
                  <a:pt x="378" y="104"/>
                </a:lnTo>
                <a:lnTo>
                  <a:pt x="390" y="102"/>
                </a:lnTo>
                <a:lnTo>
                  <a:pt x="390" y="104"/>
                </a:lnTo>
                <a:lnTo>
                  <a:pt x="414" y="98"/>
                </a:lnTo>
                <a:lnTo>
                  <a:pt x="422" y="102"/>
                </a:lnTo>
                <a:lnTo>
                  <a:pt x="424" y="106"/>
                </a:lnTo>
                <a:lnTo>
                  <a:pt x="428" y="108"/>
                </a:lnTo>
                <a:lnTo>
                  <a:pt x="438" y="106"/>
                </a:lnTo>
                <a:lnTo>
                  <a:pt x="450" y="106"/>
                </a:lnTo>
                <a:lnTo>
                  <a:pt x="444" y="108"/>
                </a:lnTo>
                <a:lnTo>
                  <a:pt x="444" y="110"/>
                </a:lnTo>
                <a:lnTo>
                  <a:pt x="424" y="124"/>
                </a:lnTo>
                <a:lnTo>
                  <a:pt x="394" y="136"/>
                </a:lnTo>
                <a:lnTo>
                  <a:pt x="366" y="158"/>
                </a:lnTo>
                <a:lnTo>
                  <a:pt x="340" y="188"/>
                </a:lnTo>
                <a:lnTo>
                  <a:pt x="320" y="208"/>
                </a:lnTo>
                <a:lnTo>
                  <a:pt x="304" y="220"/>
                </a:lnTo>
                <a:lnTo>
                  <a:pt x="298" y="230"/>
                </a:lnTo>
                <a:lnTo>
                  <a:pt x="292" y="230"/>
                </a:lnTo>
                <a:lnTo>
                  <a:pt x="292" y="232"/>
                </a:lnTo>
                <a:lnTo>
                  <a:pt x="294" y="254"/>
                </a:lnTo>
                <a:lnTo>
                  <a:pt x="294" y="276"/>
                </a:lnTo>
                <a:lnTo>
                  <a:pt x="294" y="284"/>
                </a:lnTo>
                <a:lnTo>
                  <a:pt x="292" y="284"/>
                </a:lnTo>
                <a:lnTo>
                  <a:pt x="292" y="288"/>
                </a:lnTo>
                <a:lnTo>
                  <a:pt x="290" y="288"/>
                </a:lnTo>
                <a:lnTo>
                  <a:pt x="288" y="288"/>
                </a:lnTo>
                <a:lnTo>
                  <a:pt x="286" y="290"/>
                </a:lnTo>
                <a:lnTo>
                  <a:pt x="280" y="290"/>
                </a:lnTo>
                <a:lnTo>
                  <a:pt x="278" y="294"/>
                </a:lnTo>
                <a:lnTo>
                  <a:pt x="272" y="298"/>
                </a:lnTo>
                <a:lnTo>
                  <a:pt x="270" y="300"/>
                </a:lnTo>
                <a:lnTo>
                  <a:pt x="270" y="304"/>
                </a:lnTo>
                <a:lnTo>
                  <a:pt x="268" y="304"/>
                </a:lnTo>
                <a:lnTo>
                  <a:pt x="268" y="310"/>
                </a:lnTo>
                <a:lnTo>
                  <a:pt x="262" y="314"/>
                </a:lnTo>
                <a:lnTo>
                  <a:pt x="262" y="316"/>
                </a:lnTo>
                <a:lnTo>
                  <a:pt x="260" y="320"/>
                </a:lnTo>
                <a:lnTo>
                  <a:pt x="260" y="326"/>
                </a:lnTo>
                <a:lnTo>
                  <a:pt x="262" y="326"/>
                </a:lnTo>
                <a:lnTo>
                  <a:pt x="268" y="326"/>
                </a:lnTo>
                <a:lnTo>
                  <a:pt x="270" y="330"/>
                </a:lnTo>
                <a:lnTo>
                  <a:pt x="274" y="336"/>
                </a:lnTo>
                <a:lnTo>
                  <a:pt x="276" y="338"/>
                </a:lnTo>
                <a:lnTo>
                  <a:pt x="276" y="344"/>
                </a:lnTo>
                <a:lnTo>
                  <a:pt x="274" y="346"/>
                </a:lnTo>
                <a:lnTo>
                  <a:pt x="272" y="350"/>
                </a:lnTo>
                <a:lnTo>
                  <a:pt x="270" y="350"/>
                </a:lnTo>
                <a:lnTo>
                  <a:pt x="270" y="360"/>
                </a:lnTo>
                <a:lnTo>
                  <a:pt x="270" y="362"/>
                </a:lnTo>
                <a:lnTo>
                  <a:pt x="270" y="364"/>
                </a:lnTo>
                <a:lnTo>
                  <a:pt x="270" y="366"/>
                </a:lnTo>
                <a:lnTo>
                  <a:pt x="268" y="370"/>
                </a:lnTo>
                <a:lnTo>
                  <a:pt x="270" y="376"/>
                </a:lnTo>
                <a:lnTo>
                  <a:pt x="270" y="378"/>
                </a:lnTo>
                <a:lnTo>
                  <a:pt x="270" y="382"/>
                </a:lnTo>
                <a:lnTo>
                  <a:pt x="270" y="384"/>
                </a:lnTo>
                <a:lnTo>
                  <a:pt x="270" y="390"/>
                </a:lnTo>
                <a:lnTo>
                  <a:pt x="270" y="392"/>
                </a:lnTo>
                <a:lnTo>
                  <a:pt x="268" y="398"/>
                </a:lnTo>
                <a:lnTo>
                  <a:pt x="272" y="400"/>
                </a:lnTo>
                <a:lnTo>
                  <a:pt x="278" y="408"/>
                </a:lnTo>
                <a:lnTo>
                  <a:pt x="280" y="410"/>
                </a:lnTo>
                <a:lnTo>
                  <a:pt x="286" y="412"/>
                </a:lnTo>
                <a:lnTo>
                  <a:pt x="298" y="414"/>
                </a:lnTo>
                <a:lnTo>
                  <a:pt x="300" y="414"/>
                </a:lnTo>
                <a:lnTo>
                  <a:pt x="300" y="420"/>
                </a:lnTo>
                <a:lnTo>
                  <a:pt x="304" y="424"/>
                </a:lnTo>
                <a:lnTo>
                  <a:pt x="306" y="424"/>
                </a:lnTo>
                <a:lnTo>
                  <a:pt x="314" y="426"/>
                </a:lnTo>
                <a:lnTo>
                  <a:pt x="320" y="430"/>
                </a:lnTo>
                <a:lnTo>
                  <a:pt x="322" y="432"/>
                </a:lnTo>
                <a:lnTo>
                  <a:pt x="324" y="432"/>
                </a:lnTo>
                <a:lnTo>
                  <a:pt x="324" y="438"/>
                </a:lnTo>
                <a:lnTo>
                  <a:pt x="328" y="440"/>
                </a:lnTo>
                <a:lnTo>
                  <a:pt x="330" y="444"/>
                </a:lnTo>
                <a:lnTo>
                  <a:pt x="334" y="450"/>
                </a:lnTo>
                <a:lnTo>
                  <a:pt x="340" y="456"/>
                </a:lnTo>
                <a:lnTo>
                  <a:pt x="346" y="456"/>
                </a:lnTo>
                <a:lnTo>
                  <a:pt x="348" y="458"/>
                </a:lnTo>
                <a:lnTo>
                  <a:pt x="350" y="458"/>
                </a:lnTo>
                <a:lnTo>
                  <a:pt x="356" y="460"/>
                </a:lnTo>
                <a:lnTo>
                  <a:pt x="360" y="466"/>
                </a:lnTo>
                <a:lnTo>
                  <a:pt x="364" y="472"/>
                </a:lnTo>
                <a:lnTo>
                  <a:pt x="368" y="476"/>
                </a:lnTo>
                <a:lnTo>
                  <a:pt x="368" y="484"/>
                </a:lnTo>
                <a:lnTo>
                  <a:pt x="368" y="488"/>
                </a:lnTo>
                <a:lnTo>
                  <a:pt x="368" y="496"/>
                </a:lnTo>
                <a:lnTo>
                  <a:pt x="368" y="498"/>
                </a:lnTo>
                <a:lnTo>
                  <a:pt x="370" y="502"/>
                </a:lnTo>
                <a:lnTo>
                  <a:pt x="346" y="504"/>
                </a:lnTo>
                <a:lnTo>
                  <a:pt x="338" y="50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Freeform 27"/>
          <p:cNvSpPr>
            <a:spLocks/>
          </p:cNvSpPr>
          <p:nvPr/>
        </p:nvSpPr>
        <p:spPr bwMode="auto">
          <a:xfrm>
            <a:off x="4456113" y="1698625"/>
            <a:ext cx="890587" cy="1030288"/>
          </a:xfrm>
          <a:custGeom>
            <a:avLst/>
            <a:gdLst/>
            <a:ahLst/>
            <a:cxnLst>
              <a:cxn ang="0">
                <a:pos x="258" y="506"/>
              </a:cxn>
              <a:cxn ang="0">
                <a:pos x="182" y="508"/>
              </a:cxn>
              <a:cxn ang="0">
                <a:pos x="104" y="512"/>
              </a:cxn>
              <a:cxn ang="0">
                <a:pos x="42" y="450"/>
              </a:cxn>
              <a:cxn ang="0">
                <a:pos x="44" y="356"/>
              </a:cxn>
              <a:cxn ang="0">
                <a:pos x="28" y="346"/>
              </a:cxn>
              <a:cxn ang="0">
                <a:pos x="20" y="324"/>
              </a:cxn>
              <a:cxn ang="0">
                <a:pos x="36" y="298"/>
              </a:cxn>
              <a:cxn ang="0">
                <a:pos x="34" y="274"/>
              </a:cxn>
              <a:cxn ang="0">
                <a:pos x="30" y="258"/>
              </a:cxn>
              <a:cxn ang="0">
                <a:pos x="22" y="240"/>
              </a:cxn>
              <a:cxn ang="0">
                <a:pos x="26" y="220"/>
              </a:cxn>
              <a:cxn ang="0">
                <a:pos x="22" y="210"/>
              </a:cxn>
              <a:cxn ang="0">
                <a:pos x="22" y="198"/>
              </a:cxn>
              <a:cxn ang="0">
                <a:pos x="20" y="182"/>
              </a:cxn>
              <a:cxn ang="0">
                <a:pos x="20" y="170"/>
              </a:cxn>
              <a:cxn ang="0">
                <a:pos x="20" y="162"/>
              </a:cxn>
              <a:cxn ang="0">
                <a:pos x="16" y="144"/>
              </a:cxn>
              <a:cxn ang="0">
                <a:pos x="12" y="126"/>
              </a:cxn>
              <a:cxn ang="0">
                <a:pos x="4" y="110"/>
              </a:cxn>
              <a:cxn ang="0">
                <a:pos x="6" y="102"/>
              </a:cxn>
              <a:cxn ang="0">
                <a:pos x="6" y="96"/>
              </a:cxn>
              <a:cxn ang="0">
                <a:pos x="4" y="92"/>
              </a:cxn>
              <a:cxn ang="0">
                <a:pos x="4" y="86"/>
              </a:cxn>
              <a:cxn ang="0">
                <a:pos x="2" y="72"/>
              </a:cxn>
              <a:cxn ang="0">
                <a:pos x="4" y="64"/>
              </a:cxn>
              <a:cxn ang="0">
                <a:pos x="4" y="58"/>
              </a:cxn>
              <a:cxn ang="0">
                <a:pos x="2" y="46"/>
              </a:cxn>
              <a:cxn ang="0">
                <a:pos x="112" y="32"/>
              </a:cxn>
              <a:cxn ang="0">
                <a:pos x="148" y="52"/>
              </a:cxn>
              <a:cxn ang="0">
                <a:pos x="196" y="64"/>
              </a:cxn>
              <a:cxn ang="0">
                <a:pos x="218" y="66"/>
              </a:cxn>
              <a:cxn ang="0">
                <a:pos x="268" y="68"/>
              </a:cxn>
              <a:cxn ang="0">
                <a:pos x="276" y="80"/>
              </a:cxn>
              <a:cxn ang="0">
                <a:pos x="288" y="86"/>
              </a:cxn>
              <a:cxn ang="0">
                <a:pos x="322" y="96"/>
              </a:cxn>
              <a:cxn ang="0">
                <a:pos x="362" y="94"/>
              </a:cxn>
              <a:cxn ang="0">
                <a:pos x="414" y="98"/>
              </a:cxn>
              <a:cxn ang="0">
                <a:pos x="450" y="106"/>
              </a:cxn>
              <a:cxn ang="0">
                <a:pos x="366" y="158"/>
              </a:cxn>
              <a:cxn ang="0">
                <a:pos x="292" y="230"/>
              </a:cxn>
              <a:cxn ang="0">
                <a:pos x="292" y="284"/>
              </a:cxn>
              <a:cxn ang="0">
                <a:pos x="280" y="290"/>
              </a:cxn>
              <a:cxn ang="0">
                <a:pos x="268" y="304"/>
              </a:cxn>
              <a:cxn ang="0">
                <a:pos x="260" y="326"/>
              </a:cxn>
              <a:cxn ang="0">
                <a:pos x="276" y="338"/>
              </a:cxn>
              <a:cxn ang="0">
                <a:pos x="270" y="360"/>
              </a:cxn>
              <a:cxn ang="0">
                <a:pos x="270" y="376"/>
              </a:cxn>
              <a:cxn ang="0">
                <a:pos x="270" y="392"/>
              </a:cxn>
              <a:cxn ang="0">
                <a:pos x="286" y="412"/>
              </a:cxn>
              <a:cxn ang="0">
                <a:pos x="306" y="424"/>
              </a:cxn>
              <a:cxn ang="0">
                <a:pos x="324" y="438"/>
              </a:cxn>
              <a:cxn ang="0">
                <a:pos x="346" y="456"/>
              </a:cxn>
              <a:cxn ang="0">
                <a:pos x="364" y="472"/>
              </a:cxn>
              <a:cxn ang="0">
                <a:pos x="368" y="498"/>
              </a:cxn>
            </a:cxnLst>
            <a:rect l="0" t="0" r="r" b="b"/>
            <a:pathLst>
              <a:path w="450" h="512">
                <a:moveTo>
                  <a:pt x="338" y="504"/>
                </a:moveTo>
                <a:lnTo>
                  <a:pt x="318" y="504"/>
                </a:lnTo>
                <a:lnTo>
                  <a:pt x="292" y="506"/>
                </a:lnTo>
                <a:lnTo>
                  <a:pt x="288" y="506"/>
                </a:lnTo>
                <a:lnTo>
                  <a:pt x="258" y="506"/>
                </a:lnTo>
                <a:lnTo>
                  <a:pt x="256" y="506"/>
                </a:lnTo>
                <a:lnTo>
                  <a:pt x="228" y="508"/>
                </a:lnTo>
                <a:lnTo>
                  <a:pt x="218" y="508"/>
                </a:lnTo>
                <a:lnTo>
                  <a:pt x="198" y="508"/>
                </a:lnTo>
                <a:lnTo>
                  <a:pt x="182" y="508"/>
                </a:lnTo>
                <a:lnTo>
                  <a:pt x="168" y="508"/>
                </a:lnTo>
                <a:lnTo>
                  <a:pt x="142" y="508"/>
                </a:lnTo>
                <a:lnTo>
                  <a:pt x="138" y="508"/>
                </a:lnTo>
                <a:lnTo>
                  <a:pt x="108" y="508"/>
                </a:lnTo>
                <a:lnTo>
                  <a:pt x="104" y="512"/>
                </a:lnTo>
                <a:lnTo>
                  <a:pt x="78" y="512"/>
                </a:lnTo>
                <a:lnTo>
                  <a:pt x="66" y="512"/>
                </a:lnTo>
                <a:lnTo>
                  <a:pt x="42" y="512"/>
                </a:lnTo>
                <a:lnTo>
                  <a:pt x="42" y="480"/>
                </a:lnTo>
                <a:lnTo>
                  <a:pt x="42" y="450"/>
                </a:lnTo>
                <a:lnTo>
                  <a:pt x="44" y="420"/>
                </a:lnTo>
                <a:lnTo>
                  <a:pt x="44" y="412"/>
                </a:lnTo>
                <a:lnTo>
                  <a:pt x="44" y="398"/>
                </a:lnTo>
                <a:lnTo>
                  <a:pt x="44" y="382"/>
                </a:lnTo>
                <a:lnTo>
                  <a:pt x="44" y="356"/>
                </a:lnTo>
                <a:lnTo>
                  <a:pt x="44" y="354"/>
                </a:lnTo>
                <a:lnTo>
                  <a:pt x="42" y="352"/>
                </a:lnTo>
                <a:lnTo>
                  <a:pt x="40" y="348"/>
                </a:lnTo>
                <a:lnTo>
                  <a:pt x="34" y="346"/>
                </a:lnTo>
                <a:lnTo>
                  <a:pt x="28" y="346"/>
                </a:lnTo>
                <a:lnTo>
                  <a:pt x="26" y="340"/>
                </a:lnTo>
                <a:lnTo>
                  <a:pt x="22" y="336"/>
                </a:lnTo>
                <a:lnTo>
                  <a:pt x="18" y="330"/>
                </a:lnTo>
                <a:lnTo>
                  <a:pt x="18" y="326"/>
                </a:lnTo>
                <a:lnTo>
                  <a:pt x="20" y="324"/>
                </a:lnTo>
                <a:lnTo>
                  <a:pt x="30" y="316"/>
                </a:lnTo>
                <a:lnTo>
                  <a:pt x="34" y="310"/>
                </a:lnTo>
                <a:lnTo>
                  <a:pt x="34" y="308"/>
                </a:lnTo>
                <a:lnTo>
                  <a:pt x="36" y="300"/>
                </a:lnTo>
                <a:lnTo>
                  <a:pt x="36" y="298"/>
                </a:lnTo>
                <a:lnTo>
                  <a:pt x="36" y="292"/>
                </a:lnTo>
                <a:lnTo>
                  <a:pt x="36" y="286"/>
                </a:lnTo>
                <a:lnTo>
                  <a:pt x="36" y="278"/>
                </a:lnTo>
                <a:lnTo>
                  <a:pt x="34" y="276"/>
                </a:lnTo>
                <a:lnTo>
                  <a:pt x="34" y="274"/>
                </a:lnTo>
                <a:lnTo>
                  <a:pt x="34" y="272"/>
                </a:lnTo>
                <a:lnTo>
                  <a:pt x="34" y="264"/>
                </a:lnTo>
                <a:lnTo>
                  <a:pt x="34" y="262"/>
                </a:lnTo>
                <a:lnTo>
                  <a:pt x="32" y="262"/>
                </a:lnTo>
                <a:lnTo>
                  <a:pt x="30" y="258"/>
                </a:lnTo>
                <a:lnTo>
                  <a:pt x="28" y="256"/>
                </a:lnTo>
                <a:lnTo>
                  <a:pt x="28" y="254"/>
                </a:lnTo>
                <a:lnTo>
                  <a:pt x="26" y="250"/>
                </a:lnTo>
                <a:lnTo>
                  <a:pt x="26" y="242"/>
                </a:lnTo>
                <a:lnTo>
                  <a:pt x="22" y="240"/>
                </a:lnTo>
                <a:lnTo>
                  <a:pt x="22" y="234"/>
                </a:lnTo>
                <a:lnTo>
                  <a:pt x="22" y="232"/>
                </a:lnTo>
                <a:lnTo>
                  <a:pt x="22" y="228"/>
                </a:lnTo>
                <a:lnTo>
                  <a:pt x="22" y="224"/>
                </a:lnTo>
                <a:lnTo>
                  <a:pt x="26" y="220"/>
                </a:lnTo>
                <a:lnTo>
                  <a:pt x="26" y="218"/>
                </a:lnTo>
                <a:lnTo>
                  <a:pt x="26" y="214"/>
                </a:lnTo>
                <a:lnTo>
                  <a:pt x="26" y="212"/>
                </a:lnTo>
                <a:lnTo>
                  <a:pt x="22" y="212"/>
                </a:lnTo>
                <a:lnTo>
                  <a:pt x="22" y="210"/>
                </a:lnTo>
                <a:lnTo>
                  <a:pt x="20" y="208"/>
                </a:lnTo>
                <a:lnTo>
                  <a:pt x="20" y="204"/>
                </a:lnTo>
                <a:lnTo>
                  <a:pt x="20" y="202"/>
                </a:lnTo>
                <a:lnTo>
                  <a:pt x="20" y="200"/>
                </a:lnTo>
                <a:lnTo>
                  <a:pt x="22" y="198"/>
                </a:lnTo>
                <a:lnTo>
                  <a:pt x="20" y="194"/>
                </a:lnTo>
                <a:lnTo>
                  <a:pt x="20" y="192"/>
                </a:lnTo>
                <a:lnTo>
                  <a:pt x="20" y="186"/>
                </a:lnTo>
                <a:lnTo>
                  <a:pt x="20" y="184"/>
                </a:lnTo>
                <a:lnTo>
                  <a:pt x="20" y="182"/>
                </a:lnTo>
                <a:lnTo>
                  <a:pt x="20" y="180"/>
                </a:lnTo>
                <a:lnTo>
                  <a:pt x="20" y="178"/>
                </a:lnTo>
                <a:lnTo>
                  <a:pt x="20" y="174"/>
                </a:lnTo>
                <a:lnTo>
                  <a:pt x="20" y="172"/>
                </a:lnTo>
                <a:lnTo>
                  <a:pt x="20" y="170"/>
                </a:lnTo>
                <a:lnTo>
                  <a:pt x="18" y="170"/>
                </a:lnTo>
                <a:lnTo>
                  <a:pt x="20" y="168"/>
                </a:lnTo>
                <a:lnTo>
                  <a:pt x="18" y="166"/>
                </a:lnTo>
                <a:lnTo>
                  <a:pt x="20" y="164"/>
                </a:lnTo>
                <a:lnTo>
                  <a:pt x="20" y="162"/>
                </a:lnTo>
                <a:lnTo>
                  <a:pt x="20" y="158"/>
                </a:lnTo>
                <a:lnTo>
                  <a:pt x="20" y="154"/>
                </a:lnTo>
                <a:lnTo>
                  <a:pt x="18" y="154"/>
                </a:lnTo>
                <a:lnTo>
                  <a:pt x="18" y="148"/>
                </a:lnTo>
                <a:lnTo>
                  <a:pt x="16" y="144"/>
                </a:lnTo>
                <a:lnTo>
                  <a:pt x="16" y="140"/>
                </a:lnTo>
                <a:lnTo>
                  <a:pt x="14" y="138"/>
                </a:lnTo>
                <a:lnTo>
                  <a:pt x="14" y="136"/>
                </a:lnTo>
                <a:lnTo>
                  <a:pt x="12" y="132"/>
                </a:lnTo>
                <a:lnTo>
                  <a:pt x="12" y="126"/>
                </a:lnTo>
                <a:lnTo>
                  <a:pt x="10" y="124"/>
                </a:lnTo>
                <a:lnTo>
                  <a:pt x="10" y="114"/>
                </a:lnTo>
                <a:lnTo>
                  <a:pt x="6" y="112"/>
                </a:lnTo>
                <a:lnTo>
                  <a:pt x="6" y="110"/>
                </a:lnTo>
                <a:lnTo>
                  <a:pt x="4" y="110"/>
                </a:lnTo>
                <a:lnTo>
                  <a:pt x="4" y="108"/>
                </a:lnTo>
                <a:lnTo>
                  <a:pt x="4" y="106"/>
                </a:lnTo>
                <a:lnTo>
                  <a:pt x="4" y="104"/>
                </a:lnTo>
                <a:lnTo>
                  <a:pt x="4" y="102"/>
                </a:lnTo>
                <a:lnTo>
                  <a:pt x="6" y="102"/>
                </a:lnTo>
                <a:lnTo>
                  <a:pt x="4" y="102"/>
                </a:lnTo>
                <a:lnTo>
                  <a:pt x="6" y="98"/>
                </a:lnTo>
                <a:lnTo>
                  <a:pt x="4" y="98"/>
                </a:lnTo>
                <a:lnTo>
                  <a:pt x="4" y="96"/>
                </a:lnTo>
                <a:lnTo>
                  <a:pt x="6" y="96"/>
                </a:lnTo>
                <a:lnTo>
                  <a:pt x="6" y="94"/>
                </a:lnTo>
                <a:lnTo>
                  <a:pt x="4" y="94"/>
                </a:lnTo>
                <a:lnTo>
                  <a:pt x="6" y="94"/>
                </a:lnTo>
                <a:lnTo>
                  <a:pt x="4" y="94"/>
                </a:lnTo>
                <a:lnTo>
                  <a:pt x="4" y="92"/>
                </a:lnTo>
                <a:lnTo>
                  <a:pt x="6" y="92"/>
                </a:lnTo>
                <a:lnTo>
                  <a:pt x="4" y="92"/>
                </a:lnTo>
                <a:lnTo>
                  <a:pt x="4" y="88"/>
                </a:lnTo>
                <a:lnTo>
                  <a:pt x="2" y="86"/>
                </a:lnTo>
                <a:lnTo>
                  <a:pt x="4" y="86"/>
                </a:lnTo>
                <a:lnTo>
                  <a:pt x="4" y="82"/>
                </a:lnTo>
                <a:lnTo>
                  <a:pt x="4" y="80"/>
                </a:lnTo>
                <a:lnTo>
                  <a:pt x="4" y="76"/>
                </a:lnTo>
                <a:lnTo>
                  <a:pt x="4" y="74"/>
                </a:lnTo>
                <a:lnTo>
                  <a:pt x="2" y="72"/>
                </a:lnTo>
                <a:lnTo>
                  <a:pt x="4" y="72"/>
                </a:lnTo>
                <a:lnTo>
                  <a:pt x="2" y="72"/>
                </a:lnTo>
                <a:lnTo>
                  <a:pt x="4" y="68"/>
                </a:lnTo>
                <a:lnTo>
                  <a:pt x="4" y="66"/>
                </a:lnTo>
                <a:lnTo>
                  <a:pt x="4" y="64"/>
                </a:lnTo>
                <a:lnTo>
                  <a:pt x="6" y="64"/>
                </a:lnTo>
                <a:lnTo>
                  <a:pt x="6" y="62"/>
                </a:lnTo>
                <a:lnTo>
                  <a:pt x="6" y="60"/>
                </a:lnTo>
                <a:lnTo>
                  <a:pt x="6" y="58"/>
                </a:lnTo>
                <a:lnTo>
                  <a:pt x="4" y="58"/>
                </a:lnTo>
                <a:lnTo>
                  <a:pt x="4" y="56"/>
                </a:lnTo>
                <a:lnTo>
                  <a:pt x="4" y="52"/>
                </a:lnTo>
                <a:lnTo>
                  <a:pt x="2" y="50"/>
                </a:lnTo>
                <a:lnTo>
                  <a:pt x="2" y="48"/>
                </a:lnTo>
                <a:lnTo>
                  <a:pt x="2" y="46"/>
                </a:lnTo>
                <a:lnTo>
                  <a:pt x="2" y="44"/>
                </a:lnTo>
                <a:lnTo>
                  <a:pt x="0" y="38"/>
                </a:lnTo>
                <a:lnTo>
                  <a:pt x="0" y="32"/>
                </a:lnTo>
                <a:lnTo>
                  <a:pt x="48" y="32"/>
                </a:lnTo>
                <a:lnTo>
                  <a:pt x="112" y="32"/>
                </a:lnTo>
                <a:lnTo>
                  <a:pt x="120" y="32"/>
                </a:lnTo>
                <a:lnTo>
                  <a:pt x="120" y="0"/>
                </a:lnTo>
                <a:lnTo>
                  <a:pt x="138" y="4"/>
                </a:lnTo>
                <a:lnTo>
                  <a:pt x="148" y="44"/>
                </a:lnTo>
                <a:lnTo>
                  <a:pt x="148" y="52"/>
                </a:lnTo>
                <a:lnTo>
                  <a:pt x="154" y="58"/>
                </a:lnTo>
                <a:lnTo>
                  <a:pt x="162" y="58"/>
                </a:lnTo>
                <a:lnTo>
                  <a:pt x="170" y="58"/>
                </a:lnTo>
                <a:lnTo>
                  <a:pt x="172" y="62"/>
                </a:lnTo>
                <a:lnTo>
                  <a:pt x="196" y="64"/>
                </a:lnTo>
                <a:lnTo>
                  <a:pt x="198" y="74"/>
                </a:lnTo>
                <a:lnTo>
                  <a:pt x="200" y="74"/>
                </a:lnTo>
                <a:lnTo>
                  <a:pt x="216" y="72"/>
                </a:lnTo>
                <a:lnTo>
                  <a:pt x="218" y="72"/>
                </a:lnTo>
                <a:lnTo>
                  <a:pt x="218" y="66"/>
                </a:lnTo>
                <a:lnTo>
                  <a:pt x="228" y="62"/>
                </a:lnTo>
                <a:lnTo>
                  <a:pt x="240" y="62"/>
                </a:lnTo>
                <a:lnTo>
                  <a:pt x="248" y="62"/>
                </a:lnTo>
                <a:lnTo>
                  <a:pt x="260" y="68"/>
                </a:lnTo>
                <a:lnTo>
                  <a:pt x="268" y="68"/>
                </a:lnTo>
                <a:lnTo>
                  <a:pt x="268" y="74"/>
                </a:lnTo>
                <a:lnTo>
                  <a:pt x="262" y="74"/>
                </a:lnTo>
                <a:lnTo>
                  <a:pt x="262" y="76"/>
                </a:lnTo>
                <a:lnTo>
                  <a:pt x="274" y="78"/>
                </a:lnTo>
                <a:lnTo>
                  <a:pt x="276" y="80"/>
                </a:lnTo>
                <a:lnTo>
                  <a:pt x="276" y="86"/>
                </a:lnTo>
                <a:lnTo>
                  <a:pt x="284" y="96"/>
                </a:lnTo>
                <a:lnTo>
                  <a:pt x="288" y="94"/>
                </a:lnTo>
                <a:lnTo>
                  <a:pt x="288" y="90"/>
                </a:lnTo>
                <a:lnTo>
                  <a:pt x="288" y="86"/>
                </a:lnTo>
                <a:lnTo>
                  <a:pt x="298" y="82"/>
                </a:lnTo>
                <a:lnTo>
                  <a:pt x="302" y="86"/>
                </a:lnTo>
                <a:lnTo>
                  <a:pt x="306" y="94"/>
                </a:lnTo>
                <a:lnTo>
                  <a:pt x="318" y="96"/>
                </a:lnTo>
                <a:lnTo>
                  <a:pt x="322" y="96"/>
                </a:lnTo>
                <a:lnTo>
                  <a:pt x="322" y="104"/>
                </a:lnTo>
                <a:lnTo>
                  <a:pt x="330" y="106"/>
                </a:lnTo>
                <a:lnTo>
                  <a:pt x="330" y="110"/>
                </a:lnTo>
                <a:lnTo>
                  <a:pt x="350" y="106"/>
                </a:lnTo>
                <a:lnTo>
                  <a:pt x="362" y="94"/>
                </a:lnTo>
                <a:lnTo>
                  <a:pt x="370" y="90"/>
                </a:lnTo>
                <a:lnTo>
                  <a:pt x="378" y="104"/>
                </a:lnTo>
                <a:lnTo>
                  <a:pt x="390" y="102"/>
                </a:lnTo>
                <a:lnTo>
                  <a:pt x="390" y="104"/>
                </a:lnTo>
                <a:lnTo>
                  <a:pt x="414" y="98"/>
                </a:lnTo>
                <a:lnTo>
                  <a:pt x="422" y="102"/>
                </a:lnTo>
                <a:lnTo>
                  <a:pt x="424" y="106"/>
                </a:lnTo>
                <a:lnTo>
                  <a:pt x="428" y="108"/>
                </a:lnTo>
                <a:lnTo>
                  <a:pt x="438" y="106"/>
                </a:lnTo>
                <a:lnTo>
                  <a:pt x="450" y="106"/>
                </a:lnTo>
                <a:lnTo>
                  <a:pt x="444" y="108"/>
                </a:lnTo>
                <a:lnTo>
                  <a:pt x="444" y="110"/>
                </a:lnTo>
                <a:lnTo>
                  <a:pt x="424" y="124"/>
                </a:lnTo>
                <a:lnTo>
                  <a:pt x="394" y="136"/>
                </a:lnTo>
                <a:lnTo>
                  <a:pt x="366" y="158"/>
                </a:lnTo>
                <a:lnTo>
                  <a:pt x="340" y="188"/>
                </a:lnTo>
                <a:lnTo>
                  <a:pt x="320" y="208"/>
                </a:lnTo>
                <a:lnTo>
                  <a:pt x="304" y="220"/>
                </a:lnTo>
                <a:lnTo>
                  <a:pt x="298" y="230"/>
                </a:lnTo>
                <a:lnTo>
                  <a:pt x="292" y="230"/>
                </a:lnTo>
                <a:lnTo>
                  <a:pt x="292" y="232"/>
                </a:lnTo>
                <a:lnTo>
                  <a:pt x="294" y="254"/>
                </a:lnTo>
                <a:lnTo>
                  <a:pt x="294" y="276"/>
                </a:lnTo>
                <a:lnTo>
                  <a:pt x="294" y="284"/>
                </a:lnTo>
                <a:lnTo>
                  <a:pt x="292" y="284"/>
                </a:lnTo>
                <a:lnTo>
                  <a:pt x="292" y="288"/>
                </a:lnTo>
                <a:lnTo>
                  <a:pt x="290" y="288"/>
                </a:lnTo>
                <a:lnTo>
                  <a:pt x="288" y="288"/>
                </a:lnTo>
                <a:lnTo>
                  <a:pt x="286" y="290"/>
                </a:lnTo>
                <a:lnTo>
                  <a:pt x="280" y="290"/>
                </a:lnTo>
                <a:lnTo>
                  <a:pt x="278" y="294"/>
                </a:lnTo>
                <a:lnTo>
                  <a:pt x="272" y="298"/>
                </a:lnTo>
                <a:lnTo>
                  <a:pt x="270" y="300"/>
                </a:lnTo>
                <a:lnTo>
                  <a:pt x="270" y="304"/>
                </a:lnTo>
                <a:lnTo>
                  <a:pt x="268" y="304"/>
                </a:lnTo>
                <a:lnTo>
                  <a:pt x="268" y="310"/>
                </a:lnTo>
                <a:lnTo>
                  <a:pt x="262" y="314"/>
                </a:lnTo>
                <a:lnTo>
                  <a:pt x="262" y="316"/>
                </a:lnTo>
                <a:lnTo>
                  <a:pt x="260" y="320"/>
                </a:lnTo>
                <a:lnTo>
                  <a:pt x="260" y="326"/>
                </a:lnTo>
                <a:lnTo>
                  <a:pt x="262" y="326"/>
                </a:lnTo>
                <a:lnTo>
                  <a:pt x="268" y="326"/>
                </a:lnTo>
                <a:lnTo>
                  <a:pt x="270" y="330"/>
                </a:lnTo>
                <a:lnTo>
                  <a:pt x="274" y="336"/>
                </a:lnTo>
                <a:lnTo>
                  <a:pt x="276" y="338"/>
                </a:lnTo>
                <a:lnTo>
                  <a:pt x="276" y="344"/>
                </a:lnTo>
                <a:lnTo>
                  <a:pt x="274" y="346"/>
                </a:lnTo>
                <a:lnTo>
                  <a:pt x="272" y="350"/>
                </a:lnTo>
                <a:lnTo>
                  <a:pt x="270" y="350"/>
                </a:lnTo>
                <a:lnTo>
                  <a:pt x="270" y="360"/>
                </a:lnTo>
                <a:lnTo>
                  <a:pt x="270" y="362"/>
                </a:lnTo>
                <a:lnTo>
                  <a:pt x="270" y="364"/>
                </a:lnTo>
                <a:lnTo>
                  <a:pt x="270" y="366"/>
                </a:lnTo>
                <a:lnTo>
                  <a:pt x="268" y="370"/>
                </a:lnTo>
                <a:lnTo>
                  <a:pt x="270" y="376"/>
                </a:lnTo>
                <a:lnTo>
                  <a:pt x="270" y="378"/>
                </a:lnTo>
                <a:lnTo>
                  <a:pt x="270" y="382"/>
                </a:lnTo>
                <a:lnTo>
                  <a:pt x="270" y="384"/>
                </a:lnTo>
                <a:lnTo>
                  <a:pt x="270" y="390"/>
                </a:lnTo>
                <a:lnTo>
                  <a:pt x="270" y="392"/>
                </a:lnTo>
                <a:lnTo>
                  <a:pt x="268" y="398"/>
                </a:lnTo>
                <a:lnTo>
                  <a:pt x="272" y="400"/>
                </a:lnTo>
                <a:lnTo>
                  <a:pt x="278" y="408"/>
                </a:lnTo>
                <a:lnTo>
                  <a:pt x="280" y="410"/>
                </a:lnTo>
                <a:lnTo>
                  <a:pt x="286" y="412"/>
                </a:lnTo>
                <a:lnTo>
                  <a:pt x="298" y="414"/>
                </a:lnTo>
                <a:lnTo>
                  <a:pt x="300" y="414"/>
                </a:lnTo>
                <a:lnTo>
                  <a:pt x="300" y="420"/>
                </a:lnTo>
                <a:lnTo>
                  <a:pt x="304" y="424"/>
                </a:lnTo>
                <a:lnTo>
                  <a:pt x="306" y="424"/>
                </a:lnTo>
                <a:lnTo>
                  <a:pt x="314" y="426"/>
                </a:lnTo>
                <a:lnTo>
                  <a:pt x="320" y="430"/>
                </a:lnTo>
                <a:lnTo>
                  <a:pt x="322" y="432"/>
                </a:lnTo>
                <a:lnTo>
                  <a:pt x="324" y="432"/>
                </a:lnTo>
                <a:lnTo>
                  <a:pt x="324" y="438"/>
                </a:lnTo>
                <a:lnTo>
                  <a:pt x="328" y="440"/>
                </a:lnTo>
                <a:lnTo>
                  <a:pt x="330" y="444"/>
                </a:lnTo>
                <a:lnTo>
                  <a:pt x="334" y="450"/>
                </a:lnTo>
                <a:lnTo>
                  <a:pt x="340" y="456"/>
                </a:lnTo>
                <a:lnTo>
                  <a:pt x="346" y="456"/>
                </a:lnTo>
                <a:lnTo>
                  <a:pt x="348" y="458"/>
                </a:lnTo>
                <a:lnTo>
                  <a:pt x="350" y="458"/>
                </a:lnTo>
                <a:lnTo>
                  <a:pt x="356" y="460"/>
                </a:lnTo>
                <a:lnTo>
                  <a:pt x="360" y="466"/>
                </a:lnTo>
                <a:lnTo>
                  <a:pt x="364" y="472"/>
                </a:lnTo>
                <a:lnTo>
                  <a:pt x="368" y="476"/>
                </a:lnTo>
                <a:lnTo>
                  <a:pt x="368" y="484"/>
                </a:lnTo>
                <a:lnTo>
                  <a:pt x="368" y="488"/>
                </a:lnTo>
                <a:lnTo>
                  <a:pt x="368" y="496"/>
                </a:lnTo>
                <a:lnTo>
                  <a:pt x="368" y="498"/>
                </a:lnTo>
                <a:lnTo>
                  <a:pt x="370" y="502"/>
                </a:lnTo>
                <a:lnTo>
                  <a:pt x="346" y="504"/>
                </a:lnTo>
                <a:lnTo>
                  <a:pt x="338" y="50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0" name="Freeform 28"/>
          <p:cNvSpPr>
            <a:spLocks/>
          </p:cNvSpPr>
          <p:nvPr/>
        </p:nvSpPr>
        <p:spPr bwMode="auto">
          <a:xfrm>
            <a:off x="1054100" y="1754188"/>
            <a:ext cx="1092200" cy="930275"/>
          </a:xfrm>
          <a:custGeom>
            <a:avLst/>
            <a:gdLst/>
            <a:ahLst/>
            <a:cxnLst>
              <a:cxn ang="0">
                <a:pos x="66" y="362"/>
              </a:cxn>
              <a:cxn ang="0">
                <a:pos x="4" y="346"/>
              </a:cxn>
              <a:cxn ang="0">
                <a:pos x="2" y="304"/>
              </a:cxn>
              <a:cxn ang="0">
                <a:pos x="4" y="270"/>
              </a:cxn>
              <a:cxn ang="0">
                <a:pos x="26" y="232"/>
              </a:cxn>
              <a:cxn ang="0">
                <a:pos x="54" y="190"/>
              </a:cxn>
              <a:cxn ang="0">
                <a:pos x="84" y="112"/>
              </a:cxn>
              <a:cxn ang="0">
                <a:pos x="108" y="60"/>
              </a:cxn>
              <a:cxn ang="0">
                <a:pos x="114" y="60"/>
              </a:cxn>
              <a:cxn ang="0">
                <a:pos x="114" y="34"/>
              </a:cxn>
              <a:cxn ang="0">
                <a:pos x="124" y="16"/>
              </a:cxn>
              <a:cxn ang="0">
                <a:pos x="136" y="8"/>
              </a:cxn>
              <a:cxn ang="0">
                <a:pos x="140" y="6"/>
              </a:cxn>
              <a:cxn ang="0">
                <a:pos x="158" y="16"/>
              </a:cxn>
              <a:cxn ang="0">
                <a:pos x="170" y="16"/>
              </a:cxn>
              <a:cxn ang="0">
                <a:pos x="176" y="20"/>
              </a:cxn>
              <a:cxn ang="0">
                <a:pos x="186" y="34"/>
              </a:cxn>
              <a:cxn ang="0">
                <a:pos x="186" y="48"/>
              </a:cxn>
              <a:cxn ang="0">
                <a:pos x="186" y="58"/>
              </a:cxn>
              <a:cxn ang="0">
                <a:pos x="186" y="68"/>
              </a:cxn>
              <a:cxn ang="0">
                <a:pos x="200" y="80"/>
              </a:cxn>
              <a:cxn ang="0">
                <a:pos x="208" y="84"/>
              </a:cxn>
              <a:cxn ang="0">
                <a:pos x="228" y="80"/>
              </a:cxn>
              <a:cxn ang="0">
                <a:pos x="238" y="78"/>
              </a:cxn>
              <a:cxn ang="0">
                <a:pos x="254" y="82"/>
              </a:cxn>
              <a:cxn ang="0">
                <a:pos x="264" y="84"/>
              </a:cxn>
              <a:cxn ang="0">
                <a:pos x="274" y="92"/>
              </a:cxn>
              <a:cxn ang="0">
                <a:pos x="280" y="94"/>
              </a:cxn>
              <a:cxn ang="0">
                <a:pos x="290" y="96"/>
              </a:cxn>
              <a:cxn ang="0">
                <a:pos x="306" y="96"/>
              </a:cxn>
              <a:cxn ang="0">
                <a:pos x="312" y="94"/>
              </a:cxn>
              <a:cxn ang="0">
                <a:pos x="328" y="100"/>
              </a:cxn>
              <a:cxn ang="0">
                <a:pos x="342" y="98"/>
              </a:cxn>
              <a:cxn ang="0">
                <a:pos x="358" y="98"/>
              </a:cxn>
              <a:cxn ang="0">
                <a:pos x="374" y="96"/>
              </a:cxn>
              <a:cxn ang="0">
                <a:pos x="386" y="98"/>
              </a:cxn>
              <a:cxn ang="0">
                <a:pos x="400" y="100"/>
              </a:cxn>
              <a:cxn ang="0">
                <a:pos x="470" y="110"/>
              </a:cxn>
              <a:cxn ang="0">
                <a:pos x="500" y="120"/>
              </a:cxn>
              <a:cxn ang="0">
                <a:pos x="536" y="136"/>
              </a:cxn>
              <a:cxn ang="0">
                <a:pos x="542" y="144"/>
              </a:cxn>
              <a:cxn ang="0">
                <a:pos x="550" y="156"/>
              </a:cxn>
              <a:cxn ang="0">
                <a:pos x="550" y="168"/>
              </a:cxn>
              <a:cxn ang="0">
                <a:pos x="536" y="186"/>
              </a:cxn>
              <a:cxn ang="0">
                <a:pos x="524" y="204"/>
              </a:cxn>
              <a:cxn ang="0">
                <a:pos x="518" y="212"/>
              </a:cxn>
              <a:cxn ang="0">
                <a:pos x="518" y="218"/>
              </a:cxn>
              <a:cxn ang="0">
                <a:pos x="510" y="226"/>
              </a:cxn>
              <a:cxn ang="0">
                <a:pos x="500" y="234"/>
              </a:cxn>
              <a:cxn ang="0">
                <a:pos x="488" y="248"/>
              </a:cxn>
              <a:cxn ang="0">
                <a:pos x="486" y="256"/>
              </a:cxn>
              <a:cxn ang="0">
                <a:pos x="482" y="264"/>
              </a:cxn>
              <a:cxn ang="0">
                <a:pos x="486" y="272"/>
              </a:cxn>
              <a:cxn ang="0">
                <a:pos x="490" y="272"/>
              </a:cxn>
              <a:cxn ang="0">
                <a:pos x="494" y="274"/>
              </a:cxn>
              <a:cxn ang="0">
                <a:pos x="500" y="280"/>
              </a:cxn>
              <a:cxn ang="0">
                <a:pos x="492" y="288"/>
              </a:cxn>
              <a:cxn ang="0">
                <a:pos x="490" y="302"/>
              </a:cxn>
              <a:cxn ang="0">
                <a:pos x="486" y="306"/>
              </a:cxn>
              <a:cxn ang="0">
                <a:pos x="482" y="316"/>
              </a:cxn>
              <a:cxn ang="0">
                <a:pos x="376" y="446"/>
              </a:cxn>
              <a:cxn ang="0">
                <a:pos x="264" y="418"/>
              </a:cxn>
            </a:cxnLst>
            <a:rect l="0" t="0" r="r" b="b"/>
            <a:pathLst>
              <a:path w="552" h="462">
                <a:moveTo>
                  <a:pt x="174" y="394"/>
                </a:moveTo>
                <a:lnTo>
                  <a:pt x="124" y="380"/>
                </a:lnTo>
                <a:lnTo>
                  <a:pt x="66" y="362"/>
                </a:lnTo>
                <a:lnTo>
                  <a:pt x="48" y="356"/>
                </a:lnTo>
                <a:lnTo>
                  <a:pt x="30" y="352"/>
                </a:lnTo>
                <a:lnTo>
                  <a:pt x="4" y="346"/>
                </a:lnTo>
                <a:lnTo>
                  <a:pt x="0" y="334"/>
                </a:lnTo>
                <a:lnTo>
                  <a:pt x="0" y="320"/>
                </a:lnTo>
                <a:lnTo>
                  <a:pt x="2" y="304"/>
                </a:lnTo>
                <a:lnTo>
                  <a:pt x="8" y="294"/>
                </a:lnTo>
                <a:lnTo>
                  <a:pt x="8" y="288"/>
                </a:lnTo>
                <a:lnTo>
                  <a:pt x="4" y="270"/>
                </a:lnTo>
                <a:lnTo>
                  <a:pt x="12" y="260"/>
                </a:lnTo>
                <a:lnTo>
                  <a:pt x="26" y="236"/>
                </a:lnTo>
                <a:lnTo>
                  <a:pt x="26" y="232"/>
                </a:lnTo>
                <a:lnTo>
                  <a:pt x="38" y="220"/>
                </a:lnTo>
                <a:lnTo>
                  <a:pt x="46" y="212"/>
                </a:lnTo>
                <a:lnTo>
                  <a:pt x="54" y="190"/>
                </a:lnTo>
                <a:lnTo>
                  <a:pt x="68" y="158"/>
                </a:lnTo>
                <a:lnTo>
                  <a:pt x="82" y="126"/>
                </a:lnTo>
                <a:lnTo>
                  <a:pt x="84" y="112"/>
                </a:lnTo>
                <a:lnTo>
                  <a:pt x="94" y="96"/>
                </a:lnTo>
                <a:lnTo>
                  <a:pt x="102" y="76"/>
                </a:lnTo>
                <a:lnTo>
                  <a:pt x="108" y="60"/>
                </a:lnTo>
                <a:lnTo>
                  <a:pt x="110" y="58"/>
                </a:lnTo>
                <a:lnTo>
                  <a:pt x="112" y="62"/>
                </a:lnTo>
                <a:lnTo>
                  <a:pt x="114" y="60"/>
                </a:lnTo>
                <a:lnTo>
                  <a:pt x="110" y="52"/>
                </a:lnTo>
                <a:lnTo>
                  <a:pt x="114" y="40"/>
                </a:lnTo>
                <a:lnTo>
                  <a:pt x="114" y="34"/>
                </a:lnTo>
                <a:lnTo>
                  <a:pt x="118" y="28"/>
                </a:lnTo>
                <a:lnTo>
                  <a:pt x="116" y="20"/>
                </a:lnTo>
                <a:lnTo>
                  <a:pt x="124" y="16"/>
                </a:lnTo>
                <a:lnTo>
                  <a:pt x="126" y="0"/>
                </a:lnTo>
                <a:lnTo>
                  <a:pt x="132" y="10"/>
                </a:lnTo>
                <a:lnTo>
                  <a:pt x="136" y="8"/>
                </a:lnTo>
                <a:lnTo>
                  <a:pt x="136" y="4"/>
                </a:lnTo>
                <a:lnTo>
                  <a:pt x="138" y="2"/>
                </a:lnTo>
                <a:lnTo>
                  <a:pt x="140" y="6"/>
                </a:lnTo>
                <a:lnTo>
                  <a:pt x="142" y="6"/>
                </a:lnTo>
                <a:lnTo>
                  <a:pt x="154" y="4"/>
                </a:lnTo>
                <a:lnTo>
                  <a:pt x="158" y="16"/>
                </a:lnTo>
                <a:lnTo>
                  <a:pt x="162" y="16"/>
                </a:lnTo>
                <a:lnTo>
                  <a:pt x="164" y="18"/>
                </a:lnTo>
                <a:lnTo>
                  <a:pt x="170" y="16"/>
                </a:lnTo>
                <a:lnTo>
                  <a:pt x="172" y="16"/>
                </a:lnTo>
                <a:lnTo>
                  <a:pt x="174" y="16"/>
                </a:lnTo>
                <a:lnTo>
                  <a:pt x="176" y="20"/>
                </a:lnTo>
                <a:lnTo>
                  <a:pt x="182" y="24"/>
                </a:lnTo>
                <a:lnTo>
                  <a:pt x="184" y="30"/>
                </a:lnTo>
                <a:lnTo>
                  <a:pt x="186" y="34"/>
                </a:lnTo>
                <a:lnTo>
                  <a:pt x="186" y="40"/>
                </a:lnTo>
                <a:lnTo>
                  <a:pt x="186" y="46"/>
                </a:lnTo>
                <a:lnTo>
                  <a:pt x="186" y="48"/>
                </a:lnTo>
                <a:lnTo>
                  <a:pt x="186" y="50"/>
                </a:lnTo>
                <a:lnTo>
                  <a:pt x="184" y="54"/>
                </a:lnTo>
                <a:lnTo>
                  <a:pt x="186" y="58"/>
                </a:lnTo>
                <a:lnTo>
                  <a:pt x="184" y="60"/>
                </a:lnTo>
                <a:lnTo>
                  <a:pt x="182" y="66"/>
                </a:lnTo>
                <a:lnTo>
                  <a:pt x="186" y="68"/>
                </a:lnTo>
                <a:lnTo>
                  <a:pt x="188" y="74"/>
                </a:lnTo>
                <a:lnTo>
                  <a:pt x="192" y="76"/>
                </a:lnTo>
                <a:lnTo>
                  <a:pt x="200" y="80"/>
                </a:lnTo>
                <a:lnTo>
                  <a:pt x="204" y="80"/>
                </a:lnTo>
                <a:lnTo>
                  <a:pt x="206" y="82"/>
                </a:lnTo>
                <a:lnTo>
                  <a:pt x="208" y="84"/>
                </a:lnTo>
                <a:lnTo>
                  <a:pt x="220" y="82"/>
                </a:lnTo>
                <a:lnTo>
                  <a:pt x="224" y="82"/>
                </a:lnTo>
                <a:lnTo>
                  <a:pt x="228" y="80"/>
                </a:lnTo>
                <a:lnTo>
                  <a:pt x="232" y="80"/>
                </a:lnTo>
                <a:lnTo>
                  <a:pt x="234" y="80"/>
                </a:lnTo>
                <a:lnTo>
                  <a:pt x="238" y="78"/>
                </a:lnTo>
                <a:lnTo>
                  <a:pt x="242" y="80"/>
                </a:lnTo>
                <a:lnTo>
                  <a:pt x="246" y="80"/>
                </a:lnTo>
                <a:lnTo>
                  <a:pt x="254" y="82"/>
                </a:lnTo>
                <a:lnTo>
                  <a:pt x="260" y="84"/>
                </a:lnTo>
                <a:lnTo>
                  <a:pt x="262" y="84"/>
                </a:lnTo>
                <a:lnTo>
                  <a:pt x="264" y="84"/>
                </a:lnTo>
                <a:lnTo>
                  <a:pt x="268" y="86"/>
                </a:lnTo>
                <a:lnTo>
                  <a:pt x="268" y="90"/>
                </a:lnTo>
                <a:lnTo>
                  <a:pt x="274" y="92"/>
                </a:lnTo>
                <a:lnTo>
                  <a:pt x="274" y="96"/>
                </a:lnTo>
                <a:lnTo>
                  <a:pt x="278" y="96"/>
                </a:lnTo>
                <a:lnTo>
                  <a:pt x="280" y="94"/>
                </a:lnTo>
                <a:lnTo>
                  <a:pt x="282" y="94"/>
                </a:lnTo>
                <a:lnTo>
                  <a:pt x="288" y="96"/>
                </a:lnTo>
                <a:lnTo>
                  <a:pt x="290" y="96"/>
                </a:lnTo>
                <a:lnTo>
                  <a:pt x="290" y="98"/>
                </a:lnTo>
                <a:lnTo>
                  <a:pt x="294" y="96"/>
                </a:lnTo>
                <a:lnTo>
                  <a:pt x="306" y="96"/>
                </a:lnTo>
                <a:lnTo>
                  <a:pt x="308" y="94"/>
                </a:lnTo>
                <a:lnTo>
                  <a:pt x="310" y="94"/>
                </a:lnTo>
                <a:lnTo>
                  <a:pt x="312" y="94"/>
                </a:lnTo>
                <a:lnTo>
                  <a:pt x="314" y="98"/>
                </a:lnTo>
                <a:lnTo>
                  <a:pt x="320" y="100"/>
                </a:lnTo>
                <a:lnTo>
                  <a:pt x="328" y="100"/>
                </a:lnTo>
                <a:lnTo>
                  <a:pt x="334" y="104"/>
                </a:lnTo>
                <a:lnTo>
                  <a:pt x="338" y="98"/>
                </a:lnTo>
                <a:lnTo>
                  <a:pt x="342" y="98"/>
                </a:lnTo>
                <a:lnTo>
                  <a:pt x="346" y="98"/>
                </a:lnTo>
                <a:lnTo>
                  <a:pt x="356" y="98"/>
                </a:lnTo>
                <a:lnTo>
                  <a:pt x="358" y="98"/>
                </a:lnTo>
                <a:lnTo>
                  <a:pt x="368" y="98"/>
                </a:lnTo>
                <a:lnTo>
                  <a:pt x="372" y="96"/>
                </a:lnTo>
                <a:lnTo>
                  <a:pt x="374" y="96"/>
                </a:lnTo>
                <a:lnTo>
                  <a:pt x="380" y="98"/>
                </a:lnTo>
                <a:lnTo>
                  <a:pt x="384" y="98"/>
                </a:lnTo>
                <a:lnTo>
                  <a:pt x="386" y="98"/>
                </a:lnTo>
                <a:lnTo>
                  <a:pt x="390" y="98"/>
                </a:lnTo>
                <a:lnTo>
                  <a:pt x="398" y="100"/>
                </a:lnTo>
                <a:lnTo>
                  <a:pt x="400" y="100"/>
                </a:lnTo>
                <a:lnTo>
                  <a:pt x="406" y="98"/>
                </a:lnTo>
                <a:lnTo>
                  <a:pt x="412" y="96"/>
                </a:lnTo>
                <a:lnTo>
                  <a:pt x="470" y="110"/>
                </a:lnTo>
                <a:lnTo>
                  <a:pt x="470" y="112"/>
                </a:lnTo>
                <a:lnTo>
                  <a:pt x="492" y="116"/>
                </a:lnTo>
                <a:lnTo>
                  <a:pt x="500" y="120"/>
                </a:lnTo>
                <a:lnTo>
                  <a:pt x="534" y="126"/>
                </a:lnTo>
                <a:lnTo>
                  <a:pt x="534" y="128"/>
                </a:lnTo>
                <a:lnTo>
                  <a:pt x="536" y="136"/>
                </a:lnTo>
                <a:lnTo>
                  <a:pt x="538" y="140"/>
                </a:lnTo>
                <a:lnTo>
                  <a:pt x="538" y="142"/>
                </a:lnTo>
                <a:lnTo>
                  <a:pt x="542" y="144"/>
                </a:lnTo>
                <a:lnTo>
                  <a:pt x="546" y="146"/>
                </a:lnTo>
                <a:lnTo>
                  <a:pt x="550" y="152"/>
                </a:lnTo>
                <a:lnTo>
                  <a:pt x="550" y="156"/>
                </a:lnTo>
                <a:lnTo>
                  <a:pt x="550" y="158"/>
                </a:lnTo>
                <a:lnTo>
                  <a:pt x="552" y="166"/>
                </a:lnTo>
                <a:lnTo>
                  <a:pt x="550" y="168"/>
                </a:lnTo>
                <a:lnTo>
                  <a:pt x="546" y="174"/>
                </a:lnTo>
                <a:lnTo>
                  <a:pt x="542" y="176"/>
                </a:lnTo>
                <a:lnTo>
                  <a:pt x="536" y="186"/>
                </a:lnTo>
                <a:lnTo>
                  <a:pt x="534" y="190"/>
                </a:lnTo>
                <a:lnTo>
                  <a:pt x="526" y="202"/>
                </a:lnTo>
                <a:lnTo>
                  <a:pt x="524" y="204"/>
                </a:lnTo>
                <a:lnTo>
                  <a:pt x="522" y="206"/>
                </a:lnTo>
                <a:lnTo>
                  <a:pt x="518" y="210"/>
                </a:lnTo>
                <a:lnTo>
                  <a:pt x="518" y="212"/>
                </a:lnTo>
                <a:lnTo>
                  <a:pt x="518" y="214"/>
                </a:lnTo>
                <a:lnTo>
                  <a:pt x="518" y="216"/>
                </a:lnTo>
                <a:lnTo>
                  <a:pt x="518" y="218"/>
                </a:lnTo>
                <a:lnTo>
                  <a:pt x="516" y="222"/>
                </a:lnTo>
                <a:lnTo>
                  <a:pt x="512" y="222"/>
                </a:lnTo>
                <a:lnTo>
                  <a:pt x="510" y="226"/>
                </a:lnTo>
                <a:lnTo>
                  <a:pt x="508" y="230"/>
                </a:lnTo>
                <a:lnTo>
                  <a:pt x="502" y="230"/>
                </a:lnTo>
                <a:lnTo>
                  <a:pt x="500" y="234"/>
                </a:lnTo>
                <a:lnTo>
                  <a:pt x="492" y="244"/>
                </a:lnTo>
                <a:lnTo>
                  <a:pt x="492" y="246"/>
                </a:lnTo>
                <a:lnTo>
                  <a:pt x="488" y="248"/>
                </a:lnTo>
                <a:lnTo>
                  <a:pt x="488" y="250"/>
                </a:lnTo>
                <a:lnTo>
                  <a:pt x="486" y="250"/>
                </a:lnTo>
                <a:lnTo>
                  <a:pt x="486" y="256"/>
                </a:lnTo>
                <a:lnTo>
                  <a:pt x="482" y="258"/>
                </a:lnTo>
                <a:lnTo>
                  <a:pt x="486" y="262"/>
                </a:lnTo>
                <a:lnTo>
                  <a:pt x="482" y="264"/>
                </a:lnTo>
                <a:lnTo>
                  <a:pt x="482" y="266"/>
                </a:lnTo>
                <a:lnTo>
                  <a:pt x="486" y="270"/>
                </a:lnTo>
                <a:lnTo>
                  <a:pt x="486" y="272"/>
                </a:lnTo>
                <a:lnTo>
                  <a:pt x="488" y="270"/>
                </a:lnTo>
                <a:lnTo>
                  <a:pt x="490" y="270"/>
                </a:lnTo>
                <a:lnTo>
                  <a:pt x="490" y="272"/>
                </a:lnTo>
                <a:lnTo>
                  <a:pt x="492" y="274"/>
                </a:lnTo>
                <a:lnTo>
                  <a:pt x="492" y="272"/>
                </a:lnTo>
                <a:lnTo>
                  <a:pt x="494" y="274"/>
                </a:lnTo>
                <a:lnTo>
                  <a:pt x="496" y="276"/>
                </a:lnTo>
                <a:lnTo>
                  <a:pt x="494" y="278"/>
                </a:lnTo>
                <a:lnTo>
                  <a:pt x="500" y="280"/>
                </a:lnTo>
                <a:lnTo>
                  <a:pt x="500" y="282"/>
                </a:lnTo>
                <a:lnTo>
                  <a:pt x="494" y="288"/>
                </a:lnTo>
                <a:lnTo>
                  <a:pt x="492" y="288"/>
                </a:lnTo>
                <a:lnTo>
                  <a:pt x="494" y="294"/>
                </a:lnTo>
                <a:lnTo>
                  <a:pt x="492" y="296"/>
                </a:lnTo>
                <a:lnTo>
                  <a:pt x="490" y="302"/>
                </a:lnTo>
                <a:lnTo>
                  <a:pt x="490" y="306"/>
                </a:lnTo>
                <a:lnTo>
                  <a:pt x="488" y="306"/>
                </a:lnTo>
                <a:lnTo>
                  <a:pt x="486" y="306"/>
                </a:lnTo>
                <a:lnTo>
                  <a:pt x="486" y="308"/>
                </a:lnTo>
                <a:lnTo>
                  <a:pt x="482" y="310"/>
                </a:lnTo>
                <a:lnTo>
                  <a:pt x="482" y="316"/>
                </a:lnTo>
                <a:lnTo>
                  <a:pt x="482" y="320"/>
                </a:lnTo>
                <a:lnTo>
                  <a:pt x="450" y="462"/>
                </a:lnTo>
                <a:lnTo>
                  <a:pt x="376" y="446"/>
                </a:lnTo>
                <a:lnTo>
                  <a:pt x="308" y="430"/>
                </a:lnTo>
                <a:lnTo>
                  <a:pt x="306" y="428"/>
                </a:lnTo>
                <a:lnTo>
                  <a:pt x="264" y="418"/>
                </a:lnTo>
                <a:lnTo>
                  <a:pt x="212" y="404"/>
                </a:lnTo>
                <a:lnTo>
                  <a:pt x="174" y="39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>
            <a:off x="1054100" y="1754188"/>
            <a:ext cx="1092200" cy="930275"/>
          </a:xfrm>
          <a:custGeom>
            <a:avLst/>
            <a:gdLst/>
            <a:ahLst/>
            <a:cxnLst>
              <a:cxn ang="0">
                <a:pos x="66" y="362"/>
              </a:cxn>
              <a:cxn ang="0">
                <a:pos x="4" y="346"/>
              </a:cxn>
              <a:cxn ang="0">
                <a:pos x="2" y="304"/>
              </a:cxn>
              <a:cxn ang="0">
                <a:pos x="4" y="270"/>
              </a:cxn>
              <a:cxn ang="0">
                <a:pos x="26" y="232"/>
              </a:cxn>
              <a:cxn ang="0">
                <a:pos x="54" y="190"/>
              </a:cxn>
              <a:cxn ang="0">
                <a:pos x="84" y="112"/>
              </a:cxn>
              <a:cxn ang="0">
                <a:pos x="108" y="60"/>
              </a:cxn>
              <a:cxn ang="0">
                <a:pos x="114" y="60"/>
              </a:cxn>
              <a:cxn ang="0">
                <a:pos x="114" y="34"/>
              </a:cxn>
              <a:cxn ang="0">
                <a:pos x="124" y="16"/>
              </a:cxn>
              <a:cxn ang="0">
                <a:pos x="136" y="8"/>
              </a:cxn>
              <a:cxn ang="0">
                <a:pos x="140" y="6"/>
              </a:cxn>
              <a:cxn ang="0">
                <a:pos x="158" y="16"/>
              </a:cxn>
              <a:cxn ang="0">
                <a:pos x="170" y="16"/>
              </a:cxn>
              <a:cxn ang="0">
                <a:pos x="176" y="20"/>
              </a:cxn>
              <a:cxn ang="0">
                <a:pos x="186" y="34"/>
              </a:cxn>
              <a:cxn ang="0">
                <a:pos x="186" y="48"/>
              </a:cxn>
              <a:cxn ang="0">
                <a:pos x="186" y="58"/>
              </a:cxn>
              <a:cxn ang="0">
                <a:pos x="186" y="68"/>
              </a:cxn>
              <a:cxn ang="0">
                <a:pos x="200" y="80"/>
              </a:cxn>
              <a:cxn ang="0">
                <a:pos x="208" y="84"/>
              </a:cxn>
              <a:cxn ang="0">
                <a:pos x="228" y="80"/>
              </a:cxn>
              <a:cxn ang="0">
                <a:pos x="238" y="78"/>
              </a:cxn>
              <a:cxn ang="0">
                <a:pos x="254" y="82"/>
              </a:cxn>
              <a:cxn ang="0">
                <a:pos x="264" y="84"/>
              </a:cxn>
              <a:cxn ang="0">
                <a:pos x="274" y="92"/>
              </a:cxn>
              <a:cxn ang="0">
                <a:pos x="280" y="94"/>
              </a:cxn>
              <a:cxn ang="0">
                <a:pos x="290" y="96"/>
              </a:cxn>
              <a:cxn ang="0">
                <a:pos x="306" y="96"/>
              </a:cxn>
              <a:cxn ang="0">
                <a:pos x="312" y="94"/>
              </a:cxn>
              <a:cxn ang="0">
                <a:pos x="328" y="100"/>
              </a:cxn>
              <a:cxn ang="0">
                <a:pos x="342" y="98"/>
              </a:cxn>
              <a:cxn ang="0">
                <a:pos x="358" y="98"/>
              </a:cxn>
              <a:cxn ang="0">
                <a:pos x="374" y="96"/>
              </a:cxn>
              <a:cxn ang="0">
                <a:pos x="386" y="98"/>
              </a:cxn>
              <a:cxn ang="0">
                <a:pos x="400" y="100"/>
              </a:cxn>
              <a:cxn ang="0">
                <a:pos x="470" y="110"/>
              </a:cxn>
              <a:cxn ang="0">
                <a:pos x="500" y="120"/>
              </a:cxn>
              <a:cxn ang="0">
                <a:pos x="536" y="136"/>
              </a:cxn>
              <a:cxn ang="0">
                <a:pos x="542" y="144"/>
              </a:cxn>
              <a:cxn ang="0">
                <a:pos x="550" y="156"/>
              </a:cxn>
              <a:cxn ang="0">
                <a:pos x="550" y="168"/>
              </a:cxn>
              <a:cxn ang="0">
                <a:pos x="536" y="186"/>
              </a:cxn>
              <a:cxn ang="0">
                <a:pos x="524" y="204"/>
              </a:cxn>
              <a:cxn ang="0">
                <a:pos x="518" y="212"/>
              </a:cxn>
              <a:cxn ang="0">
                <a:pos x="518" y="218"/>
              </a:cxn>
              <a:cxn ang="0">
                <a:pos x="510" y="226"/>
              </a:cxn>
              <a:cxn ang="0">
                <a:pos x="500" y="234"/>
              </a:cxn>
              <a:cxn ang="0">
                <a:pos x="488" y="248"/>
              </a:cxn>
              <a:cxn ang="0">
                <a:pos x="486" y="256"/>
              </a:cxn>
              <a:cxn ang="0">
                <a:pos x="482" y="264"/>
              </a:cxn>
              <a:cxn ang="0">
                <a:pos x="486" y="272"/>
              </a:cxn>
              <a:cxn ang="0">
                <a:pos x="490" y="272"/>
              </a:cxn>
              <a:cxn ang="0">
                <a:pos x="494" y="274"/>
              </a:cxn>
              <a:cxn ang="0">
                <a:pos x="500" y="280"/>
              </a:cxn>
              <a:cxn ang="0">
                <a:pos x="492" y="288"/>
              </a:cxn>
              <a:cxn ang="0">
                <a:pos x="490" y="302"/>
              </a:cxn>
              <a:cxn ang="0">
                <a:pos x="486" y="306"/>
              </a:cxn>
              <a:cxn ang="0">
                <a:pos x="482" y="316"/>
              </a:cxn>
              <a:cxn ang="0">
                <a:pos x="376" y="446"/>
              </a:cxn>
              <a:cxn ang="0">
                <a:pos x="264" y="418"/>
              </a:cxn>
            </a:cxnLst>
            <a:rect l="0" t="0" r="r" b="b"/>
            <a:pathLst>
              <a:path w="552" h="462">
                <a:moveTo>
                  <a:pt x="174" y="394"/>
                </a:moveTo>
                <a:lnTo>
                  <a:pt x="124" y="380"/>
                </a:lnTo>
                <a:lnTo>
                  <a:pt x="66" y="362"/>
                </a:lnTo>
                <a:lnTo>
                  <a:pt x="48" y="356"/>
                </a:lnTo>
                <a:lnTo>
                  <a:pt x="30" y="352"/>
                </a:lnTo>
                <a:lnTo>
                  <a:pt x="4" y="346"/>
                </a:lnTo>
                <a:lnTo>
                  <a:pt x="0" y="334"/>
                </a:lnTo>
                <a:lnTo>
                  <a:pt x="0" y="320"/>
                </a:lnTo>
                <a:lnTo>
                  <a:pt x="2" y="304"/>
                </a:lnTo>
                <a:lnTo>
                  <a:pt x="8" y="294"/>
                </a:lnTo>
                <a:lnTo>
                  <a:pt x="8" y="288"/>
                </a:lnTo>
                <a:lnTo>
                  <a:pt x="4" y="270"/>
                </a:lnTo>
                <a:lnTo>
                  <a:pt x="12" y="260"/>
                </a:lnTo>
                <a:lnTo>
                  <a:pt x="26" y="236"/>
                </a:lnTo>
                <a:lnTo>
                  <a:pt x="26" y="232"/>
                </a:lnTo>
                <a:lnTo>
                  <a:pt x="38" y="220"/>
                </a:lnTo>
                <a:lnTo>
                  <a:pt x="46" y="212"/>
                </a:lnTo>
                <a:lnTo>
                  <a:pt x="54" y="190"/>
                </a:lnTo>
                <a:lnTo>
                  <a:pt x="68" y="158"/>
                </a:lnTo>
                <a:lnTo>
                  <a:pt x="82" y="126"/>
                </a:lnTo>
                <a:lnTo>
                  <a:pt x="84" y="112"/>
                </a:lnTo>
                <a:lnTo>
                  <a:pt x="94" y="96"/>
                </a:lnTo>
                <a:lnTo>
                  <a:pt x="102" y="76"/>
                </a:lnTo>
                <a:lnTo>
                  <a:pt x="108" y="60"/>
                </a:lnTo>
                <a:lnTo>
                  <a:pt x="110" y="58"/>
                </a:lnTo>
                <a:lnTo>
                  <a:pt x="112" y="62"/>
                </a:lnTo>
                <a:lnTo>
                  <a:pt x="114" y="60"/>
                </a:lnTo>
                <a:lnTo>
                  <a:pt x="110" y="52"/>
                </a:lnTo>
                <a:lnTo>
                  <a:pt x="114" y="40"/>
                </a:lnTo>
                <a:lnTo>
                  <a:pt x="114" y="34"/>
                </a:lnTo>
                <a:lnTo>
                  <a:pt x="118" y="28"/>
                </a:lnTo>
                <a:lnTo>
                  <a:pt x="116" y="20"/>
                </a:lnTo>
                <a:lnTo>
                  <a:pt x="124" y="16"/>
                </a:lnTo>
                <a:lnTo>
                  <a:pt x="126" y="0"/>
                </a:lnTo>
                <a:lnTo>
                  <a:pt x="132" y="10"/>
                </a:lnTo>
                <a:lnTo>
                  <a:pt x="136" y="8"/>
                </a:lnTo>
                <a:lnTo>
                  <a:pt x="136" y="4"/>
                </a:lnTo>
                <a:lnTo>
                  <a:pt x="138" y="2"/>
                </a:lnTo>
                <a:lnTo>
                  <a:pt x="140" y="6"/>
                </a:lnTo>
                <a:lnTo>
                  <a:pt x="142" y="6"/>
                </a:lnTo>
                <a:lnTo>
                  <a:pt x="154" y="4"/>
                </a:lnTo>
                <a:lnTo>
                  <a:pt x="158" y="16"/>
                </a:lnTo>
                <a:lnTo>
                  <a:pt x="162" y="16"/>
                </a:lnTo>
                <a:lnTo>
                  <a:pt x="164" y="18"/>
                </a:lnTo>
                <a:lnTo>
                  <a:pt x="170" y="16"/>
                </a:lnTo>
                <a:lnTo>
                  <a:pt x="172" y="16"/>
                </a:lnTo>
                <a:lnTo>
                  <a:pt x="174" y="16"/>
                </a:lnTo>
                <a:lnTo>
                  <a:pt x="176" y="20"/>
                </a:lnTo>
                <a:lnTo>
                  <a:pt x="182" y="24"/>
                </a:lnTo>
                <a:lnTo>
                  <a:pt x="184" y="30"/>
                </a:lnTo>
                <a:lnTo>
                  <a:pt x="186" y="34"/>
                </a:lnTo>
                <a:lnTo>
                  <a:pt x="186" y="40"/>
                </a:lnTo>
                <a:lnTo>
                  <a:pt x="186" y="46"/>
                </a:lnTo>
                <a:lnTo>
                  <a:pt x="186" y="48"/>
                </a:lnTo>
                <a:lnTo>
                  <a:pt x="186" y="50"/>
                </a:lnTo>
                <a:lnTo>
                  <a:pt x="184" y="54"/>
                </a:lnTo>
                <a:lnTo>
                  <a:pt x="186" y="58"/>
                </a:lnTo>
                <a:lnTo>
                  <a:pt x="184" y="60"/>
                </a:lnTo>
                <a:lnTo>
                  <a:pt x="182" y="66"/>
                </a:lnTo>
                <a:lnTo>
                  <a:pt x="186" y="68"/>
                </a:lnTo>
                <a:lnTo>
                  <a:pt x="188" y="74"/>
                </a:lnTo>
                <a:lnTo>
                  <a:pt x="192" y="76"/>
                </a:lnTo>
                <a:lnTo>
                  <a:pt x="200" y="80"/>
                </a:lnTo>
                <a:lnTo>
                  <a:pt x="204" y="80"/>
                </a:lnTo>
                <a:lnTo>
                  <a:pt x="206" y="82"/>
                </a:lnTo>
                <a:lnTo>
                  <a:pt x="208" y="84"/>
                </a:lnTo>
                <a:lnTo>
                  <a:pt x="220" y="82"/>
                </a:lnTo>
                <a:lnTo>
                  <a:pt x="224" y="82"/>
                </a:lnTo>
                <a:lnTo>
                  <a:pt x="228" y="80"/>
                </a:lnTo>
                <a:lnTo>
                  <a:pt x="232" y="80"/>
                </a:lnTo>
                <a:lnTo>
                  <a:pt x="234" y="80"/>
                </a:lnTo>
                <a:lnTo>
                  <a:pt x="238" y="78"/>
                </a:lnTo>
                <a:lnTo>
                  <a:pt x="242" y="80"/>
                </a:lnTo>
                <a:lnTo>
                  <a:pt x="246" y="80"/>
                </a:lnTo>
                <a:lnTo>
                  <a:pt x="254" y="82"/>
                </a:lnTo>
                <a:lnTo>
                  <a:pt x="260" y="84"/>
                </a:lnTo>
                <a:lnTo>
                  <a:pt x="262" y="84"/>
                </a:lnTo>
                <a:lnTo>
                  <a:pt x="264" y="84"/>
                </a:lnTo>
                <a:lnTo>
                  <a:pt x="268" y="86"/>
                </a:lnTo>
                <a:lnTo>
                  <a:pt x="268" y="90"/>
                </a:lnTo>
                <a:lnTo>
                  <a:pt x="274" y="92"/>
                </a:lnTo>
                <a:lnTo>
                  <a:pt x="274" y="96"/>
                </a:lnTo>
                <a:lnTo>
                  <a:pt x="278" y="96"/>
                </a:lnTo>
                <a:lnTo>
                  <a:pt x="280" y="94"/>
                </a:lnTo>
                <a:lnTo>
                  <a:pt x="282" y="94"/>
                </a:lnTo>
                <a:lnTo>
                  <a:pt x="288" y="96"/>
                </a:lnTo>
                <a:lnTo>
                  <a:pt x="290" y="96"/>
                </a:lnTo>
                <a:lnTo>
                  <a:pt x="290" y="98"/>
                </a:lnTo>
                <a:lnTo>
                  <a:pt x="294" y="96"/>
                </a:lnTo>
                <a:lnTo>
                  <a:pt x="306" y="96"/>
                </a:lnTo>
                <a:lnTo>
                  <a:pt x="308" y="94"/>
                </a:lnTo>
                <a:lnTo>
                  <a:pt x="310" y="94"/>
                </a:lnTo>
                <a:lnTo>
                  <a:pt x="312" y="94"/>
                </a:lnTo>
                <a:lnTo>
                  <a:pt x="314" y="98"/>
                </a:lnTo>
                <a:lnTo>
                  <a:pt x="320" y="100"/>
                </a:lnTo>
                <a:lnTo>
                  <a:pt x="328" y="100"/>
                </a:lnTo>
                <a:lnTo>
                  <a:pt x="334" y="104"/>
                </a:lnTo>
                <a:lnTo>
                  <a:pt x="338" y="98"/>
                </a:lnTo>
                <a:lnTo>
                  <a:pt x="342" y="98"/>
                </a:lnTo>
                <a:lnTo>
                  <a:pt x="346" y="98"/>
                </a:lnTo>
                <a:lnTo>
                  <a:pt x="356" y="98"/>
                </a:lnTo>
                <a:lnTo>
                  <a:pt x="358" y="98"/>
                </a:lnTo>
                <a:lnTo>
                  <a:pt x="368" y="98"/>
                </a:lnTo>
                <a:lnTo>
                  <a:pt x="372" y="96"/>
                </a:lnTo>
                <a:lnTo>
                  <a:pt x="374" y="96"/>
                </a:lnTo>
                <a:lnTo>
                  <a:pt x="380" y="98"/>
                </a:lnTo>
                <a:lnTo>
                  <a:pt x="384" y="98"/>
                </a:lnTo>
                <a:lnTo>
                  <a:pt x="386" y="98"/>
                </a:lnTo>
                <a:lnTo>
                  <a:pt x="390" y="98"/>
                </a:lnTo>
                <a:lnTo>
                  <a:pt x="398" y="100"/>
                </a:lnTo>
                <a:lnTo>
                  <a:pt x="400" y="100"/>
                </a:lnTo>
                <a:lnTo>
                  <a:pt x="406" y="98"/>
                </a:lnTo>
                <a:lnTo>
                  <a:pt x="412" y="96"/>
                </a:lnTo>
                <a:lnTo>
                  <a:pt x="470" y="110"/>
                </a:lnTo>
                <a:lnTo>
                  <a:pt x="470" y="112"/>
                </a:lnTo>
                <a:lnTo>
                  <a:pt x="492" y="116"/>
                </a:lnTo>
                <a:lnTo>
                  <a:pt x="500" y="120"/>
                </a:lnTo>
                <a:lnTo>
                  <a:pt x="534" y="126"/>
                </a:lnTo>
                <a:lnTo>
                  <a:pt x="534" y="128"/>
                </a:lnTo>
                <a:lnTo>
                  <a:pt x="536" y="136"/>
                </a:lnTo>
                <a:lnTo>
                  <a:pt x="538" y="140"/>
                </a:lnTo>
                <a:lnTo>
                  <a:pt x="538" y="142"/>
                </a:lnTo>
                <a:lnTo>
                  <a:pt x="542" y="144"/>
                </a:lnTo>
                <a:lnTo>
                  <a:pt x="546" y="146"/>
                </a:lnTo>
                <a:lnTo>
                  <a:pt x="550" y="152"/>
                </a:lnTo>
                <a:lnTo>
                  <a:pt x="550" y="156"/>
                </a:lnTo>
                <a:lnTo>
                  <a:pt x="550" y="158"/>
                </a:lnTo>
                <a:lnTo>
                  <a:pt x="552" y="166"/>
                </a:lnTo>
                <a:lnTo>
                  <a:pt x="550" y="168"/>
                </a:lnTo>
                <a:lnTo>
                  <a:pt x="546" y="174"/>
                </a:lnTo>
                <a:lnTo>
                  <a:pt x="542" y="176"/>
                </a:lnTo>
                <a:lnTo>
                  <a:pt x="536" y="186"/>
                </a:lnTo>
                <a:lnTo>
                  <a:pt x="534" y="190"/>
                </a:lnTo>
                <a:lnTo>
                  <a:pt x="526" y="202"/>
                </a:lnTo>
                <a:lnTo>
                  <a:pt x="524" y="204"/>
                </a:lnTo>
                <a:lnTo>
                  <a:pt x="522" y="206"/>
                </a:lnTo>
                <a:lnTo>
                  <a:pt x="518" y="210"/>
                </a:lnTo>
                <a:lnTo>
                  <a:pt x="518" y="212"/>
                </a:lnTo>
                <a:lnTo>
                  <a:pt x="518" y="214"/>
                </a:lnTo>
                <a:lnTo>
                  <a:pt x="518" y="216"/>
                </a:lnTo>
                <a:lnTo>
                  <a:pt x="518" y="218"/>
                </a:lnTo>
                <a:lnTo>
                  <a:pt x="516" y="222"/>
                </a:lnTo>
                <a:lnTo>
                  <a:pt x="512" y="222"/>
                </a:lnTo>
                <a:lnTo>
                  <a:pt x="510" y="226"/>
                </a:lnTo>
                <a:lnTo>
                  <a:pt x="508" y="230"/>
                </a:lnTo>
                <a:lnTo>
                  <a:pt x="502" y="230"/>
                </a:lnTo>
                <a:lnTo>
                  <a:pt x="500" y="234"/>
                </a:lnTo>
                <a:lnTo>
                  <a:pt x="492" y="244"/>
                </a:lnTo>
                <a:lnTo>
                  <a:pt x="492" y="246"/>
                </a:lnTo>
                <a:lnTo>
                  <a:pt x="488" y="248"/>
                </a:lnTo>
                <a:lnTo>
                  <a:pt x="488" y="250"/>
                </a:lnTo>
                <a:lnTo>
                  <a:pt x="486" y="250"/>
                </a:lnTo>
                <a:lnTo>
                  <a:pt x="486" y="256"/>
                </a:lnTo>
                <a:lnTo>
                  <a:pt x="482" y="258"/>
                </a:lnTo>
                <a:lnTo>
                  <a:pt x="486" y="262"/>
                </a:lnTo>
                <a:lnTo>
                  <a:pt x="482" y="264"/>
                </a:lnTo>
                <a:lnTo>
                  <a:pt x="482" y="266"/>
                </a:lnTo>
                <a:lnTo>
                  <a:pt x="486" y="270"/>
                </a:lnTo>
                <a:lnTo>
                  <a:pt x="486" y="272"/>
                </a:lnTo>
                <a:lnTo>
                  <a:pt x="488" y="270"/>
                </a:lnTo>
                <a:lnTo>
                  <a:pt x="490" y="270"/>
                </a:lnTo>
                <a:lnTo>
                  <a:pt x="490" y="272"/>
                </a:lnTo>
                <a:lnTo>
                  <a:pt x="492" y="274"/>
                </a:lnTo>
                <a:lnTo>
                  <a:pt x="492" y="272"/>
                </a:lnTo>
                <a:lnTo>
                  <a:pt x="494" y="274"/>
                </a:lnTo>
                <a:lnTo>
                  <a:pt x="496" y="276"/>
                </a:lnTo>
                <a:lnTo>
                  <a:pt x="494" y="278"/>
                </a:lnTo>
                <a:lnTo>
                  <a:pt x="500" y="280"/>
                </a:lnTo>
                <a:lnTo>
                  <a:pt x="500" y="282"/>
                </a:lnTo>
                <a:lnTo>
                  <a:pt x="494" y="288"/>
                </a:lnTo>
                <a:lnTo>
                  <a:pt x="492" y="288"/>
                </a:lnTo>
                <a:lnTo>
                  <a:pt x="494" y="294"/>
                </a:lnTo>
                <a:lnTo>
                  <a:pt x="492" y="296"/>
                </a:lnTo>
                <a:lnTo>
                  <a:pt x="490" y="302"/>
                </a:lnTo>
                <a:lnTo>
                  <a:pt x="490" y="306"/>
                </a:lnTo>
                <a:lnTo>
                  <a:pt x="488" y="306"/>
                </a:lnTo>
                <a:lnTo>
                  <a:pt x="486" y="306"/>
                </a:lnTo>
                <a:lnTo>
                  <a:pt x="486" y="308"/>
                </a:lnTo>
                <a:lnTo>
                  <a:pt x="482" y="310"/>
                </a:lnTo>
                <a:lnTo>
                  <a:pt x="482" y="316"/>
                </a:lnTo>
                <a:lnTo>
                  <a:pt x="482" y="320"/>
                </a:lnTo>
                <a:lnTo>
                  <a:pt x="450" y="462"/>
                </a:lnTo>
                <a:lnTo>
                  <a:pt x="376" y="446"/>
                </a:lnTo>
                <a:lnTo>
                  <a:pt x="308" y="430"/>
                </a:lnTo>
                <a:lnTo>
                  <a:pt x="306" y="428"/>
                </a:lnTo>
                <a:lnTo>
                  <a:pt x="264" y="418"/>
                </a:lnTo>
                <a:lnTo>
                  <a:pt x="212" y="404"/>
                </a:lnTo>
                <a:lnTo>
                  <a:pt x="174" y="39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>
            <a:off x="7499350" y="2008188"/>
            <a:ext cx="222250" cy="479425"/>
          </a:xfrm>
          <a:custGeom>
            <a:avLst/>
            <a:gdLst/>
            <a:ahLst/>
            <a:cxnLst>
              <a:cxn ang="0">
                <a:pos x="12" y="238"/>
              </a:cxn>
              <a:cxn ang="0">
                <a:pos x="10" y="236"/>
              </a:cxn>
              <a:cxn ang="0">
                <a:pos x="8" y="232"/>
              </a:cxn>
              <a:cxn ang="0">
                <a:pos x="4" y="228"/>
              </a:cxn>
              <a:cxn ang="0">
                <a:pos x="4" y="220"/>
              </a:cxn>
              <a:cxn ang="0">
                <a:pos x="6" y="216"/>
              </a:cxn>
              <a:cxn ang="0">
                <a:pos x="6" y="210"/>
              </a:cxn>
              <a:cxn ang="0">
                <a:pos x="6" y="206"/>
              </a:cxn>
              <a:cxn ang="0">
                <a:pos x="4" y="196"/>
              </a:cxn>
              <a:cxn ang="0">
                <a:pos x="4" y="186"/>
              </a:cxn>
              <a:cxn ang="0">
                <a:pos x="0" y="182"/>
              </a:cxn>
              <a:cxn ang="0">
                <a:pos x="0" y="172"/>
              </a:cxn>
              <a:cxn ang="0">
                <a:pos x="0" y="166"/>
              </a:cxn>
              <a:cxn ang="0">
                <a:pos x="0" y="154"/>
              </a:cxn>
              <a:cxn ang="0">
                <a:pos x="6" y="148"/>
              </a:cxn>
              <a:cxn ang="0">
                <a:pos x="6" y="136"/>
              </a:cxn>
              <a:cxn ang="0">
                <a:pos x="8" y="132"/>
              </a:cxn>
              <a:cxn ang="0">
                <a:pos x="8" y="126"/>
              </a:cxn>
              <a:cxn ang="0">
                <a:pos x="8" y="122"/>
              </a:cxn>
              <a:cxn ang="0">
                <a:pos x="10" y="116"/>
              </a:cxn>
              <a:cxn ang="0">
                <a:pos x="8" y="114"/>
              </a:cxn>
              <a:cxn ang="0">
                <a:pos x="6" y="108"/>
              </a:cxn>
              <a:cxn ang="0">
                <a:pos x="4" y="102"/>
              </a:cxn>
              <a:cxn ang="0">
                <a:pos x="6" y="96"/>
              </a:cxn>
              <a:cxn ang="0">
                <a:pos x="14" y="92"/>
              </a:cxn>
              <a:cxn ang="0">
                <a:pos x="18" y="88"/>
              </a:cxn>
              <a:cxn ang="0">
                <a:pos x="24" y="84"/>
              </a:cxn>
              <a:cxn ang="0">
                <a:pos x="24" y="78"/>
              </a:cxn>
              <a:cxn ang="0">
                <a:pos x="26" y="76"/>
              </a:cxn>
              <a:cxn ang="0">
                <a:pos x="26" y="72"/>
              </a:cxn>
              <a:cxn ang="0">
                <a:pos x="26" y="66"/>
              </a:cxn>
              <a:cxn ang="0">
                <a:pos x="24" y="62"/>
              </a:cxn>
              <a:cxn ang="0">
                <a:pos x="20" y="56"/>
              </a:cxn>
              <a:cxn ang="0">
                <a:pos x="22" y="48"/>
              </a:cxn>
              <a:cxn ang="0">
                <a:pos x="22" y="38"/>
              </a:cxn>
              <a:cxn ang="0">
                <a:pos x="22" y="30"/>
              </a:cxn>
              <a:cxn ang="0">
                <a:pos x="22" y="20"/>
              </a:cxn>
              <a:cxn ang="0">
                <a:pos x="20" y="12"/>
              </a:cxn>
              <a:cxn ang="0">
                <a:pos x="26" y="4"/>
              </a:cxn>
              <a:cxn ang="0">
                <a:pos x="38" y="0"/>
              </a:cxn>
              <a:cxn ang="0">
                <a:pos x="68" y="84"/>
              </a:cxn>
              <a:cxn ang="0">
                <a:pos x="84" y="144"/>
              </a:cxn>
              <a:cxn ang="0">
                <a:pos x="86" y="146"/>
              </a:cxn>
              <a:cxn ang="0">
                <a:pos x="88" y="152"/>
              </a:cxn>
              <a:cxn ang="0">
                <a:pos x="88" y="156"/>
              </a:cxn>
              <a:cxn ang="0">
                <a:pos x="96" y="164"/>
              </a:cxn>
              <a:cxn ang="0">
                <a:pos x="102" y="168"/>
              </a:cxn>
              <a:cxn ang="0">
                <a:pos x="104" y="178"/>
              </a:cxn>
              <a:cxn ang="0">
                <a:pos x="102" y="180"/>
              </a:cxn>
              <a:cxn ang="0">
                <a:pos x="102" y="184"/>
              </a:cxn>
              <a:cxn ang="0">
                <a:pos x="112" y="182"/>
              </a:cxn>
              <a:cxn ang="0">
                <a:pos x="110" y="200"/>
              </a:cxn>
              <a:cxn ang="0">
                <a:pos x="104" y="200"/>
              </a:cxn>
              <a:cxn ang="0">
                <a:pos x="98" y="210"/>
              </a:cxn>
              <a:cxn ang="0">
                <a:pos x="88" y="210"/>
              </a:cxn>
              <a:cxn ang="0">
                <a:pos x="88" y="216"/>
              </a:cxn>
              <a:cxn ang="0">
                <a:pos x="86" y="222"/>
              </a:cxn>
              <a:cxn ang="0">
                <a:pos x="44" y="230"/>
              </a:cxn>
            </a:cxnLst>
            <a:rect l="0" t="0" r="r" b="b"/>
            <a:pathLst>
              <a:path w="112" h="238">
                <a:moveTo>
                  <a:pt x="24" y="236"/>
                </a:moveTo>
                <a:lnTo>
                  <a:pt x="12" y="238"/>
                </a:lnTo>
                <a:lnTo>
                  <a:pt x="12" y="236"/>
                </a:lnTo>
                <a:lnTo>
                  <a:pt x="10" y="236"/>
                </a:lnTo>
                <a:lnTo>
                  <a:pt x="8" y="236"/>
                </a:lnTo>
                <a:lnTo>
                  <a:pt x="8" y="232"/>
                </a:lnTo>
                <a:lnTo>
                  <a:pt x="6" y="232"/>
                </a:lnTo>
                <a:lnTo>
                  <a:pt x="4" y="228"/>
                </a:lnTo>
                <a:lnTo>
                  <a:pt x="6" y="224"/>
                </a:lnTo>
                <a:lnTo>
                  <a:pt x="4" y="220"/>
                </a:lnTo>
                <a:lnTo>
                  <a:pt x="6" y="220"/>
                </a:lnTo>
                <a:lnTo>
                  <a:pt x="6" y="216"/>
                </a:lnTo>
                <a:lnTo>
                  <a:pt x="8" y="214"/>
                </a:lnTo>
                <a:lnTo>
                  <a:pt x="6" y="210"/>
                </a:lnTo>
                <a:lnTo>
                  <a:pt x="6" y="208"/>
                </a:lnTo>
                <a:lnTo>
                  <a:pt x="6" y="206"/>
                </a:lnTo>
                <a:lnTo>
                  <a:pt x="4" y="200"/>
                </a:lnTo>
                <a:lnTo>
                  <a:pt x="4" y="196"/>
                </a:lnTo>
                <a:lnTo>
                  <a:pt x="4" y="190"/>
                </a:lnTo>
                <a:lnTo>
                  <a:pt x="4" y="186"/>
                </a:lnTo>
                <a:lnTo>
                  <a:pt x="4" y="184"/>
                </a:lnTo>
                <a:lnTo>
                  <a:pt x="0" y="182"/>
                </a:lnTo>
                <a:lnTo>
                  <a:pt x="0" y="180"/>
                </a:lnTo>
                <a:lnTo>
                  <a:pt x="0" y="172"/>
                </a:lnTo>
                <a:lnTo>
                  <a:pt x="0" y="170"/>
                </a:lnTo>
                <a:lnTo>
                  <a:pt x="0" y="166"/>
                </a:lnTo>
                <a:lnTo>
                  <a:pt x="0" y="164"/>
                </a:lnTo>
                <a:lnTo>
                  <a:pt x="0" y="154"/>
                </a:lnTo>
                <a:lnTo>
                  <a:pt x="4" y="150"/>
                </a:lnTo>
                <a:lnTo>
                  <a:pt x="6" y="148"/>
                </a:lnTo>
                <a:lnTo>
                  <a:pt x="6" y="144"/>
                </a:lnTo>
                <a:lnTo>
                  <a:pt x="6" y="136"/>
                </a:lnTo>
                <a:lnTo>
                  <a:pt x="8" y="134"/>
                </a:lnTo>
                <a:lnTo>
                  <a:pt x="8" y="132"/>
                </a:lnTo>
                <a:lnTo>
                  <a:pt x="8" y="130"/>
                </a:lnTo>
                <a:lnTo>
                  <a:pt x="8" y="126"/>
                </a:lnTo>
                <a:lnTo>
                  <a:pt x="8" y="124"/>
                </a:lnTo>
                <a:lnTo>
                  <a:pt x="8" y="122"/>
                </a:lnTo>
                <a:lnTo>
                  <a:pt x="10" y="118"/>
                </a:lnTo>
                <a:lnTo>
                  <a:pt x="10" y="116"/>
                </a:lnTo>
                <a:lnTo>
                  <a:pt x="8" y="116"/>
                </a:lnTo>
                <a:lnTo>
                  <a:pt x="8" y="114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4" y="102"/>
                </a:lnTo>
                <a:lnTo>
                  <a:pt x="6" y="100"/>
                </a:lnTo>
                <a:lnTo>
                  <a:pt x="6" y="96"/>
                </a:lnTo>
                <a:lnTo>
                  <a:pt x="10" y="94"/>
                </a:lnTo>
                <a:lnTo>
                  <a:pt x="14" y="92"/>
                </a:lnTo>
                <a:lnTo>
                  <a:pt x="18" y="92"/>
                </a:lnTo>
                <a:lnTo>
                  <a:pt x="18" y="88"/>
                </a:lnTo>
                <a:lnTo>
                  <a:pt x="20" y="88"/>
                </a:lnTo>
                <a:lnTo>
                  <a:pt x="24" y="84"/>
                </a:lnTo>
                <a:lnTo>
                  <a:pt x="24" y="80"/>
                </a:lnTo>
                <a:lnTo>
                  <a:pt x="24" y="78"/>
                </a:lnTo>
                <a:lnTo>
                  <a:pt x="26" y="78"/>
                </a:lnTo>
                <a:lnTo>
                  <a:pt x="26" y="76"/>
                </a:lnTo>
                <a:lnTo>
                  <a:pt x="26" y="74"/>
                </a:lnTo>
                <a:lnTo>
                  <a:pt x="26" y="72"/>
                </a:lnTo>
                <a:lnTo>
                  <a:pt x="28" y="66"/>
                </a:lnTo>
                <a:lnTo>
                  <a:pt x="26" y="66"/>
                </a:lnTo>
                <a:lnTo>
                  <a:pt x="26" y="62"/>
                </a:lnTo>
                <a:lnTo>
                  <a:pt x="24" y="62"/>
                </a:lnTo>
                <a:lnTo>
                  <a:pt x="22" y="60"/>
                </a:lnTo>
                <a:lnTo>
                  <a:pt x="20" y="56"/>
                </a:lnTo>
                <a:lnTo>
                  <a:pt x="22" y="50"/>
                </a:lnTo>
                <a:lnTo>
                  <a:pt x="22" y="48"/>
                </a:lnTo>
                <a:lnTo>
                  <a:pt x="24" y="40"/>
                </a:lnTo>
                <a:lnTo>
                  <a:pt x="22" y="38"/>
                </a:lnTo>
                <a:lnTo>
                  <a:pt x="20" y="34"/>
                </a:lnTo>
                <a:lnTo>
                  <a:pt x="22" y="30"/>
                </a:lnTo>
                <a:lnTo>
                  <a:pt x="20" y="28"/>
                </a:lnTo>
                <a:lnTo>
                  <a:pt x="22" y="20"/>
                </a:lnTo>
                <a:lnTo>
                  <a:pt x="22" y="14"/>
                </a:lnTo>
                <a:lnTo>
                  <a:pt x="20" y="12"/>
                </a:lnTo>
                <a:lnTo>
                  <a:pt x="22" y="10"/>
                </a:lnTo>
                <a:lnTo>
                  <a:pt x="26" y="4"/>
                </a:lnTo>
                <a:lnTo>
                  <a:pt x="36" y="8"/>
                </a:lnTo>
                <a:lnTo>
                  <a:pt x="38" y="0"/>
                </a:lnTo>
                <a:lnTo>
                  <a:pt x="56" y="54"/>
                </a:lnTo>
                <a:lnTo>
                  <a:pt x="68" y="84"/>
                </a:lnTo>
                <a:lnTo>
                  <a:pt x="80" y="124"/>
                </a:lnTo>
                <a:lnTo>
                  <a:pt x="84" y="144"/>
                </a:lnTo>
                <a:lnTo>
                  <a:pt x="86" y="144"/>
                </a:lnTo>
                <a:lnTo>
                  <a:pt x="86" y="146"/>
                </a:lnTo>
                <a:lnTo>
                  <a:pt x="86" y="148"/>
                </a:lnTo>
                <a:lnTo>
                  <a:pt x="88" y="152"/>
                </a:lnTo>
                <a:lnTo>
                  <a:pt x="88" y="154"/>
                </a:lnTo>
                <a:lnTo>
                  <a:pt x="88" y="156"/>
                </a:lnTo>
                <a:lnTo>
                  <a:pt x="90" y="160"/>
                </a:lnTo>
                <a:lnTo>
                  <a:pt x="96" y="164"/>
                </a:lnTo>
                <a:lnTo>
                  <a:pt x="96" y="166"/>
                </a:lnTo>
                <a:lnTo>
                  <a:pt x="102" y="168"/>
                </a:lnTo>
                <a:lnTo>
                  <a:pt x="102" y="176"/>
                </a:lnTo>
                <a:lnTo>
                  <a:pt x="104" y="178"/>
                </a:lnTo>
                <a:lnTo>
                  <a:pt x="100" y="180"/>
                </a:lnTo>
                <a:lnTo>
                  <a:pt x="102" y="180"/>
                </a:lnTo>
                <a:lnTo>
                  <a:pt x="100" y="182"/>
                </a:lnTo>
                <a:lnTo>
                  <a:pt x="102" y="184"/>
                </a:lnTo>
                <a:lnTo>
                  <a:pt x="106" y="180"/>
                </a:lnTo>
                <a:lnTo>
                  <a:pt x="112" y="182"/>
                </a:lnTo>
                <a:lnTo>
                  <a:pt x="112" y="198"/>
                </a:lnTo>
                <a:lnTo>
                  <a:pt x="110" y="200"/>
                </a:lnTo>
                <a:lnTo>
                  <a:pt x="104" y="198"/>
                </a:lnTo>
                <a:lnTo>
                  <a:pt x="104" y="200"/>
                </a:lnTo>
                <a:lnTo>
                  <a:pt x="98" y="206"/>
                </a:lnTo>
                <a:lnTo>
                  <a:pt x="98" y="210"/>
                </a:lnTo>
                <a:lnTo>
                  <a:pt x="94" y="208"/>
                </a:lnTo>
                <a:lnTo>
                  <a:pt x="88" y="210"/>
                </a:lnTo>
                <a:lnTo>
                  <a:pt x="90" y="216"/>
                </a:lnTo>
                <a:lnTo>
                  <a:pt x="88" y="216"/>
                </a:lnTo>
                <a:lnTo>
                  <a:pt x="86" y="220"/>
                </a:lnTo>
                <a:lnTo>
                  <a:pt x="86" y="222"/>
                </a:lnTo>
                <a:lnTo>
                  <a:pt x="48" y="230"/>
                </a:lnTo>
                <a:lnTo>
                  <a:pt x="44" y="230"/>
                </a:lnTo>
                <a:lnTo>
                  <a:pt x="24" y="23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Freeform 31"/>
          <p:cNvSpPr>
            <a:spLocks/>
          </p:cNvSpPr>
          <p:nvPr/>
        </p:nvSpPr>
        <p:spPr bwMode="auto">
          <a:xfrm>
            <a:off x="7473950" y="2035175"/>
            <a:ext cx="222250" cy="479425"/>
          </a:xfrm>
          <a:custGeom>
            <a:avLst/>
            <a:gdLst/>
            <a:ahLst/>
            <a:cxnLst>
              <a:cxn ang="0">
                <a:pos x="12" y="238"/>
              </a:cxn>
              <a:cxn ang="0">
                <a:pos x="10" y="236"/>
              </a:cxn>
              <a:cxn ang="0">
                <a:pos x="8" y="232"/>
              </a:cxn>
              <a:cxn ang="0">
                <a:pos x="4" y="228"/>
              </a:cxn>
              <a:cxn ang="0">
                <a:pos x="4" y="220"/>
              </a:cxn>
              <a:cxn ang="0">
                <a:pos x="6" y="216"/>
              </a:cxn>
              <a:cxn ang="0">
                <a:pos x="6" y="210"/>
              </a:cxn>
              <a:cxn ang="0">
                <a:pos x="6" y="206"/>
              </a:cxn>
              <a:cxn ang="0">
                <a:pos x="4" y="196"/>
              </a:cxn>
              <a:cxn ang="0">
                <a:pos x="4" y="186"/>
              </a:cxn>
              <a:cxn ang="0">
                <a:pos x="0" y="182"/>
              </a:cxn>
              <a:cxn ang="0">
                <a:pos x="0" y="172"/>
              </a:cxn>
              <a:cxn ang="0">
                <a:pos x="0" y="166"/>
              </a:cxn>
              <a:cxn ang="0">
                <a:pos x="0" y="154"/>
              </a:cxn>
              <a:cxn ang="0">
                <a:pos x="6" y="148"/>
              </a:cxn>
              <a:cxn ang="0">
                <a:pos x="6" y="136"/>
              </a:cxn>
              <a:cxn ang="0">
                <a:pos x="8" y="132"/>
              </a:cxn>
              <a:cxn ang="0">
                <a:pos x="8" y="126"/>
              </a:cxn>
              <a:cxn ang="0">
                <a:pos x="8" y="122"/>
              </a:cxn>
              <a:cxn ang="0">
                <a:pos x="10" y="116"/>
              </a:cxn>
              <a:cxn ang="0">
                <a:pos x="8" y="114"/>
              </a:cxn>
              <a:cxn ang="0">
                <a:pos x="6" y="108"/>
              </a:cxn>
              <a:cxn ang="0">
                <a:pos x="4" y="102"/>
              </a:cxn>
              <a:cxn ang="0">
                <a:pos x="6" y="96"/>
              </a:cxn>
              <a:cxn ang="0">
                <a:pos x="14" y="92"/>
              </a:cxn>
              <a:cxn ang="0">
                <a:pos x="18" y="88"/>
              </a:cxn>
              <a:cxn ang="0">
                <a:pos x="24" y="84"/>
              </a:cxn>
              <a:cxn ang="0">
                <a:pos x="24" y="78"/>
              </a:cxn>
              <a:cxn ang="0">
                <a:pos x="26" y="76"/>
              </a:cxn>
              <a:cxn ang="0">
                <a:pos x="26" y="72"/>
              </a:cxn>
              <a:cxn ang="0">
                <a:pos x="26" y="66"/>
              </a:cxn>
              <a:cxn ang="0">
                <a:pos x="24" y="62"/>
              </a:cxn>
              <a:cxn ang="0">
                <a:pos x="20" y="56"/>
              </a:cxn>
              <a:cxn ang="0">
                <a:pos x="22" y="48"/>
              </a:cxn>
              <a:cxn ang="0">
                <a:pos x="22" y="38"/>
              </a:cxn>
              <a:cxn ang="0">
                <a:pos x="22" y="30"/>
              </a:cxn>
              <a:cxn ang="0">
                <a:pos x="22" y="20"/>
              </a:cxn>
              <a:cxn ang="0">
                <a:pos x="20" y="12"/>
              </a:cxn>
              <a:cxn ang="0">
                <a:pos x="26" y="4"/>
              </a:cxn>
              <a:cxn ang="0">
                <a:pos x="38" y="0"/>
              </a:cxn>
              <a:cxn ang="0">
                <a:pos x="68" y="84"/>
              </a:cxn>
              <a:cxn ang="0">
                <a:pos x="84" y="144"/>
              </a:cxn>
              <a:cxn ang="0">
                <a:pos x="86" y="146"/>
              </a:cxn>
              <a:cxn ang="0">
                <a:pos x="88" y="152"/>
              </a:cxn>
              <a:cxn ang="0">
                <a:pos x="88" y="156"/>
              </a:cxn>
              <a:cxn ang="0">
                <a:pos x="96" y="164"/>
              </a:cxn>
              <a:cxn ang="0">
                <a:pos x="102" y="168"/>
              </a:cxn>
              <a:cxn ang="0">
                <a:pos x="104" y="178"/>
              </a:cxn>
              <a:cxn ang="0">
                <a:pos x="102" y="180"/>
              </a:cxn>
              <a:cxn ang="0">
                <a:pos x="102" y="184"/>
              </a:cxn>
              <a:cxn ang="0">
                <a:pos x="112" y="182"/>
              </a:cxn>
              <a:cxn ang="0">
                <a:pos x="110" y="200"/>
              </a:cxn>
              <a:cxn ang="0">
                <a:pos x="104" y="200"/>
              </a:cxn>
              <a:cxn ang="0">
                <a:pos x="98" y="210"/>
              </a:cxn>
              <a:cxn ang="0">
                <a:pos x="88" y="210"/>
              </a:cxn>
              <a:cxn ang="0">
                <a:pos x="88" y="216"/>
              </a:cxn>
              <a:cxn ang="0">
                <a:pos x="86" y="222"/>
              </a:cxn>
              <a:cxn ang="0">
                <a:pos x="44" y="230"/>
              </a:cxn>
            </a:cxnLst>
            <a:rect l="0" t="0" r="r" b="b"/>
            <a:pathLst>
              <a:path w="112" h="238">
                <a:moveTo>
                  <a:pt x="24" y="236"/>
                </a:moveTo>
                <a:lnTo>
                  <a:pt x="12" y="238"/>
                </a:lnTo>
                <a:lnTo>
                  <a:pt x="12" y="236"/>
                </a:lnTo>
                <a:lnTo>
                  <a:pt x="10" y="236"/>
                </a:lnTo>
                <a:lnTo>
                  <a:pt x="8" y="236"/>
                </a:lnTo>
                <a:lnTo>
                  <a:pt x="8" y="232"/>
                </a:lnTo>
                <a:lnTo>
                  <a:pt x="6" y="232"/>
                </a:lnTo>
                <a:lnTo>
                  <a:pt x="4" y="228"/>
                </a:lnTo>
                <a:lnTo>
                  <a:pt x="6" y="224"/>
                </a:lnTo>
                <a:lnTo>
                  <a:pt x="4" y="220"/>
                </a:lnTo>
                <a:lnTo>
                  <a:pt x="6" y="220"/>
                </a:lnTo>
                <a:lnTo>
                  <a:pt x="6" y="216"/>
                </a:lnTo>
                <a:lnTo>
                  <a:pt x="8" y="214"/>
                </a:lnTo>
                <a:lnTo>
                  <a:pt x="6" y="210"/>
                </a:lnTo>
                <a:lnTo>
                  <a:pt x="6" y="208"/>
                </a:lnTo>
                <a:lnTo>
                  <a:pt x="6" y="206"/>
                </a:lnTo>
                <a:lnTo>
                  <a:pt x="4" y="200"/>
                </a:lnTo>
                <a:lnTo>
                  <a:pt x="4" y="196"/>
                </a:lnTo>
                <a:lnTo>
                  <a:pt x="4" y="190"/>
                </a:lnTo>
                <a:lnTo>
                  <a:pt x="4" y="186"/>
                </a:lnTo>
                <a:lnTo>
                  <a:pt x="4" y="184"/>
                </a:lnTo>
                <a:lnTo>
                  <a:pt x="0" y="182"/>
                </a:lnTo>
                <a:lnTo>
                  <a:pt x="0" y="180"/>
                </a:lnTo>
                <a:lnTo>
                  <a:pt x="0" y="172"/>
                </a:lnTo>
                <a:lnTo>
                  <a:pt x="0" y="170"/>
                </a:lnTo>
                <a:lnTo>
                  <a:pt x="0" y="166"/>
                </a:lnTo>
                <a:lnTo>
                  <a:pt x="0" y="164"/>
                </a:lnTo>
                <a:lnTo>
                  <a:pt x="0" y="154"/>
                </a:lnTo>
                <a:lnTo>
                  <a:pt x="4" y="150"/>
                </a:lnTo>
                <a:lnTo>
                  <a:pt x="6" y="148"/>
                </a:lnTo>
                <a:lnTo>
                  <a:pt x="6" y="144"/>
                </a:lnTo>
                <a:lnTo>
                  <a:pt x="6" y="136"/>
                </a:lnTo>
                <a:lnTo>
                  <a:pt x="8" y="134"/>
                </a:lnTo>
                <a:lnTo>
                  <a:pt x="8" y="132"/>
                </a:lnTo>
                <a:lnTo>
                  <a:pt x="8" y="130"/>
                </a:lnTo>
                <a:lnTo>
                  <a:pt x="8" y="126"/>
                </a:lnTo>
                <a:lnTo>
                  <a:pt x="8" y="124"/>
                </a:lnTo>
                <a:lnTo>
                  <a:pt x="8" y="122"/>
                </a:lnTo>
                <a:lnTo>
                  <a:pt x="10" y="118"/>
                </a:lnTo>
                <a:lnTo>
                  <a:pt x="10" y="116"/>
                </a:lnTo>
                <a:lnTo>
                  <a:pt x="8" y="116"/>
                </a:lnTo>
                <a:lnTo>
                  <a:pt x="8" y="114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4" y="102"/>
                </a:lnTo>
                <a:lnTo>
                  <a:pt x="6" y="100"/>
                </a:lnTo>
                <a:lnTo>
                  <a:pt x="6" y="96"/>
                </a:lnTo>
                <a:lnTo>
                  <a:pt x="10" y="94"/>
                </a:lnTo>
                <a:lnTo>
                  <a:pt x="14" y="92"/>
                </a:lnTo>
                <a:lnTo>
                  <a:pt x="18" y="92"/>
                </a:lnTo>
                <a:lnTo>
                  <a:pt x="18" y="88"/>
                </a:lnTo>
                <a:lnTo>
                  <a:pt x="20" y="88"/>
                </a:lnTo>
                <a:lnTo>
                  <a:pt x="24" y="84"/>
                </a:lnTo>
                <a:lnTo>
                  <a:pt x="24" y="80"/>
                </a:lnTo>
                <a:lnTo>
                  <a:pt x="24" y="78"/>
                </a:lnTo>
                <a:lnTo>
                  <a:pt x="26" y="78"/>
                </a:lnTo>
                <a:lnTo>
                  <a:pt x="26" y="76"/>
                </a:lnTo>
                <a:lnTo>
                  <a:pt x="26" y="74"/>
                </a:lnTo>
                <a:lnTo>
                  <a:pt x="26" y="72"/>
                </a:lnTo>
                <a:lnTo>
                  <a:pt x="28" y="66"/>
                </a:lnTo>
                <a:lnTo>
                  <a:pt x="26" y="66"/>
                </a:lnTo>
                <a:lnTo>
                  <a:pt x="26" y="62"/>
                </a:lnTo>
                <a:lnTo>
                  <a:pt x="24" y="62"/>
                </a:lnTo>
                <a:lnTo>
                  <a:pt x="22" y="60"/>
                </a:lnTo>
                <a:lnTo>
                  <a:pt x="20" y="56"/>
                </a:lnTo>
                <a:lnTo>
                  <a:pt x="22" y="50"/>
                </a:lnTo>
                <a:lnTo>
                  <a:pt x="22" y="48"/>
                </a:lnTo>
                <a:lnTo>
                  <a:pt x="24" y="40"/>
                </a:lnTo>
                <a:lnTo>
                  <a:pt x="22" y="38"/>
                </a:lnTo>
                <a:lnTo>
                  <a:pt x="20" y="34"/>
                </a:lnTo>
                <a:lnTo>
                  <a:pt x="22" y="30"/>
                </a:lnTo>
                <a:lnTo>
                  <a:pt x="20" y="28"/>
                </a:lnTo>
                <a:lnTo>
                  <a:pt x="22" y="20"/>
                </a:lnTo>
                <a:lnTo>
                  <a:pt x="22" y="14"/>
                </a:lnTo>
                <a:lnTo>
                  <a:pt x="20" y="12"/>
                </a:lnTo>
                <a:lnTo>
                  <a:pt x="22" y="10"/>
                </a:lnTo>
                <a:lnTo>
                  <a:pt x="26" y="4"/>
                </a:lnTo>
                <a:lnTo>
                  <a:pt x="36" y="8"/>
                </a:lnTo>
                <a:lnTo>
                  <a:pt x="38" y="0"/>
                </a:lnTo>
                <a:lnTo>
                  <a:pt x="56" y="54"/>
                </a:lnTo>
                <a:lnTo>
                  <a:pt x="68" y="84"/>
                </a:lnTo>
                <a:lnTo>
                  <a:pt x="80" y="124"/>
                </a:lnTo>
                <a:lnTo>
                  <a:pt x="84" y="144"/>
                </a:lnTo>
                <a:lnTo>
                  <a:pt x="86" y="144"/>
                </a:lnTo>
                <a:lnTo>
                  <a:pt x="86" y="146"/>
                </a:lnTo>
                <a:lnTo>
                  <a:pt x="86" y="148"/>
                </a:lnTo>
                <a:lnTo>
                  <a:pt x="88" y="152"/>
                </a:lnTo>
                <a:lnTo>
                  <a:pt x="88" y="154"/>
                </a:lnTo>
                <a:lnTo>
                  <a:pt x="88" y="156"/>
                </a:lnTo>
                <a:lnTo>
                  <a:pt x="90" y="160"/>
                </a:lnTo>
                <a:lnTo>
                  <a:pt x="96" y="164"/>
                </a:lnTo>
                <a:lnTo>
                  <a:pt x="96" y="166"/>
                </a:lnTo>
                <a:lnTo>
                  <a:pt x="102" y="168"/>
                </a:lnTo>
                <a:lnTo>
                  <a:pt x="102" y="176"/>
                </a:lnTo>
                <a:lnTo>
                  <a:pt x="104" y="178"/>
                </a:lnTo>
                <a:lnTo>
                  <a:pt x="100" y="180"/>
                </a:lnTo>
                <a:lnTo>
                  <a:pt x="102" y="180"/>
                </a:lnTo>
                <a:lnTo>
                  <a:pt x="100" y="182"/>
                </a:lnTo>
                <a:lnTo>
                  <a:pt x="102" y="184"/>
                </a:lnTo>
                <a:lnTo>
                  <a:pt x="106" y="180"/>
                </a:lnTo>
                <a:lnTo>
                  <a:pt x="112" y="182"/>
                </a:lnTo>
                <a:lnTo>
                  <a:pt x="112" y="198"/>
                </a:lnTo>
                <a:lnTo>
                  <a:pt x="110" y="200"/>
                </a:lnTo>
                <a:lnTo>
                  <a:pt x="104" y="198"/>
                </a:lnTo>
                <a:lnTo>
                  <a:pt x="104" y="200"/>
                </a:lnTo>
                <a:lnTo>
                  <a:pt x="98" y="206"/>
                </a:lnTo>
                <a:lnTo>
                  <a:pt x="98" y="210"/>
                </a:lnTo>
                <a:lnTo>
                  <a:pt x="94" y="208"/>
                </a:lnTo>
                <a:lnTo>
                  <a:pt x="88" y="210"/>
                </a:lnTo>
                <a:lnTo>
                  <a:pt x="90" y="216"/>
                </a:lnTo>
                <a:lnTo>
                  <a:pt x="88" y="216"/>
                </a:lnTo>
                <a:lnTo>
                  <a:pt x="86" y="220"/>
                </a:lnTo>
                <a:lnTo>
                  <a:pt x="86" y="222"/>
                </a:lnTo>
                <a:lnTo>
                  <a:pt x="48" y="230"/>
                </a:lnTo>
                <a:lnTo>
                  <a:pt x="44" y="230"/>
                </a:lnTo>
                <a:lnTo>
                  <a:pt x="24" y="23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4" name="Freeform 32"/>
          <p:cNvSpPr>
            <a:spLocks/>
          </p:cNvSpPr>
          <p:nvPr/>
        </p:nvSpPr>
        <p:spPr bwMode="auto">
          <a:xfrm>
            <a:off x="4514850" y="2708275"/>
            <a:ext cx="823913" cy="547688"/>
          </a:xfrm>
          <a:custGeom>
            <a:avLst/>
            <a:gdLst/>
            <a:ahLst/>
            <a:cxnLst>
              <a:cxn ang="0">
                <a:pos x="354" y="248"/>
              </a:cxn>
              <a:cxn ang="0">
                <a:pos x="340" y="256"/>
              </a:cxn>
              <a:cxn ang="0">
                <a:pos x="346" y="270"/>
              </a:cxn>
              <a:cxn ang="0">
                <a:pos x="338" y="270"/>
              </a:cxn>
              <a:cxn ang="0">
                <a:pos x="334" y="266"/>
              </a:cxn>
              <a:cxn ang="0">
                <a:pos x="326" y="258"/>
              </a:cxn>
              <a:cxn ang="0">
                <a:pos x="306" y="254"/>
              </a:cxn>
              <a:cxn ang="0">
                <a:pos x="256" y="256"/>
              </a:cxn>
              <a:cxn ang="0">
                <a:pos x="186" y="260"/>
              </a:cxn>
              <a:cxn ang="0">
                <a:pos x="128" y="260"/>
              </a:cxn>
              <a:cxn ang="0">
                <a:pos x="56" y="260"/>
              </a:cxn>
              <a:cxn ang="0">
                <a:pos x="50" y="242"/>
              </a:cxn>
              <a:cxn ang="0">
                <a:pos x="50" y="228"/>
              </a:cxn>
              <a:cxn ang="0">
                <a:pos x="50" y="214"/>
              </a:cxn>
              <a:cxn ang="0">
                <a:pos x="46" y="206"/>
              </a:cxn>
              <a:cxn ang="0">
                <a:pos x="44" y="196"/>
              </a:cxn>
              <a:cxn ang="0">
                <a:pos x="42" y="182"/>
              </a:cxn>
              <a:cxn ang="0">
                <a:pos x="36" y="180"/>
              </a:cxn>
              <a:cxn ang="0">
                <a:pos x="34" y="168"/>
              </a:cxn>
              <a:cxn ang="0">
                <a:pos x="34" y="162"/>
              </a:cxn>
              <a:cxn ang="0">
                <a:pos x="30" y="148"/>
              </a:cxn>
              <a:cxn ang="0">
                <a:pos x="28" y="138"/>
              </a:cxn>
              <a:cxn ang="0">
                <a:pos x="22" y="126"/>
              </a:cxn>
              <a:cxn ang="0">
                <a:pos x="20" y="116"/>
              </a:cxn>
              <a:cxn ang="0">
                <a:pos x="14" y="106"/>
              </a:cxn>
              <a:cxn ang="0">
                <a:pos x="14" y="96"/>
              </a:cxn>
              <a:cxn ang="0">
                <a:pos x="10" y="84"/>
              </a:cxn>
              <a:cxn ang="0">
                <a:pos x="0" y="74"/>
              </a:cxn>
              <a:cxn ang="0">
                <a:pos x="4" y="66"/>
              </a:cxn>
              <a:cxn ang="0">
                <a:pos x="10" y="54"/>
              </a:cxn>
              <a:cxn ang="0">
                <a:pos x="12" y="44"/>
              </a:cxn>
              <a:cxn ang="0">
                <a:pos x="4" y="32"/>
              </a:cxn>
              <a:cxn ang="0">
                <a:pos x="6" y="26"/>
              </a:cxn>
              <a:cxn ang="0">
                <a:pos x="4" y="14"/>
              </a:cxn>
              <a:cxn ang="0">
                <a:pos x="36" y="10"/>
              </a:cxn>
              <a:cxn ang="0">
                <a:pos x="108" y="6"/>
              </a:cxn>
              <a:cxn ang="0">
                <a:pos x="168" y="6"/>
              </a:cxn>
              <a:cxn ang="0">
                <a:pos x="228" y="4"/>
              </a:cxn>
              <a:cxn ang="0">
                <a:pos x="308" y="2"/>
              </a:cxn>
              <a:cxn ang="0">
                <a:pos x="340" y="6"/>
              </a:cxn>
              <a:cxn ang="0">
                <a:pos x="352" y="18"/>
              </a:cxn>
              <a:cxn ang="0">
                <a:pos x="348" y="44"/>
              </a:cxn>
              <a:cxn ang="0">
                <a:pos x="354" y="64"/>
              </a:cxn>
              <a:cxn ang="0">
                <a:pos x="376" y="72"/>
              </a:cxn>
              <a:cxn ang="0">
                <a:pos x="382" y="84"/>
              </a:cxn>
              <a:cxn ang="0">
                <a:pos x="386" y="92"/>
              </a:cxn>
              <a:cxn ang="0">
                <a:pos x="398" y="104"/>
              </a:cxn>
              <a:cxn ang="0">
                <a:pos x="410" y="112"/>
              </a:cxn>
              <a:cxn ang="0">
                <a:pos x="414" y="122"/>
              </a:cxn>
              <a:cxn ang="0">
                <a:pos x="414" y="142"/>
              </a:cxn>
              <a:cxn ang="0">
                <a:pos x="406" y="156"/>
              </a:cxn>
              <a:cxn ang="0">
                <a:pos x="400" y="168"/>
              </a:cxn>
              <a:cxn ang="0">
                <a:pos x="386" y="176"/>
              </a:cxn>
              <a:cxn ang="0">
                <a:pos x="368" y="180"/>
              </a:cxn>
              <a:cxn ang="0">
                <a:pos x="360" y="186"/>
              </a:cxn>
              <a:cxn ang="0">
                <a:pos x="364" y="202"/>
              </a:cxn>
              <a:cxn ang="0">
                <a:pos x="368" y="222"/>
              </a:cxn>
              <a:cxn ang="0">
                <a:pos x="362" y="238"/>
              </a:cxn>
            </a:cxnLst>
            <a:rect l="0" t="0" r="r" b="b"/>
            <a:pathLst>
              <a:path w="416" h="272">
                <a:moveTo>
                  <a:pt x="360" y="242"/>
                </a:moveTo>
                <a:lnTo>
                  <a:pt x="360" y="244"/>
                </a:lnTo>
                <a:lnTo>
                  <a:pt x="356" y="246"/>
                </a:lnTo>
                <a:lnTo>
                  <a:pt x="354" y="248"/>
                </a:lnTo>
                <a:lnTo>
                  <a:pt x="350" y="248"/>
                </a:lnTo>
                <a:lnTo>
                  <a:pt x="344" y="252"/>
                </a:lnTo>
                <a:lnTo>
                  <a:pt x="340" y="254"/>
                </a:lnTo>
                <a:lnTo>
                  <a:pt x="340" y="256"/>
                </a:lnTo>
                <a:lnTo>
                  <a:pt x="344" y="258"/>
                </a:lnTo>
                <a:lnTo>
                  <a:pt x="344" y="260"/>
                </a:lnTo>
                <a:lnTo>
                  <a:pt x="344" y="266"/>
                </a:lnTo>
                <a:lnTo>
                  <a:pt x="346" y="270"/>
                </a:lnTo>
                <a:lnTo>
                  <a:pt x="344" y="270"/>
                </a:lnTo>
                <a:lnTo>
                  <a:pt x="340" y="270"/>
                </a:lnTo>
                <a:lnTo>
                  <a:pt x="338" y="272"/>
                </a:lnTo>
                <a:lnTo>
                  <a:pt x="338" y="270"/>
                </a:lnTo>
                <a:lnTo>
                  <a:pt x="336" y="270"/>
                </a:lnTo>
                <a:lnTo>
                  <a:pt x="334" y="270"/>
                </a:lnTo>
                <a:lnTo>
                  <a:pt x="334" y="268"/>
                </a:lnTo>
                <a:lnTo>
                  <a:pt x="334" y="266"/>
                </a:lnTo>
                <a:lnTo>
                  <a:pt x="332" y="266"/>
                </a:lnTo>
                <a:lnTo>
                  <a:pt x="330" y="262"/>
                </a:lnTo>
                <a:lnTo>
                  <a:pt x="326" y="260"/>
                </a:lnTo>
                <a:lnTo>
                  <a:pt x="326" y="258"/>
                </a:lnTo>
                <a:lnTo>
                  <a:pt x="322" y="258"/>
                </a:lnTo>
                <a:lnTo>
                  <a:pt x="322" y="256"/>
                </a:lnTo>
                <a:lnTo>
                  <a:pt x="320" y="254"/>
                </a:lnTo>
                <a:lnTo>
                  <a:pt x="306" y="254"/>
                </a:lnTo>
                <a:lnTo>
                  <a:pt x="290" y="254"/>
                </a:lnTo>
                <a:lnTo>
                  <a:pt x="278" y="256"/>
                </a:lnTo>
                <a:lnTo>
                  <a:pt x="260" y="256"/>
                </a:lnTo>
                <a:lnTo>
                  <a:pt x="256" y="256"/>
                </a:lnTo>
                <a:lnTo>
                  <a:pt x="230" y="258"/>
                </a:lnTo>
                <a:lnTo>
                  <a:pt x="212" y="258"/>
                </a:lnTo>
                <a:lnTo>
                  <a:pt x="200" y="258"/>
                </a:lnTo>
                <a:lnTo>
                  <a:pt x="186" y="260"/>
                </a:lnTo>
                <a:lnTo>
                  <a:pt x="170" y="260"/>
                </a:lnTo>
                <a:lnTo>
                  <a:pt x="156" y="260"/>
                </a:lnTo>
                <a:lnTo>
                  <a:pt x="140" y="260"/>
                </a:lnTo>
                <a:lnTo>
                  <a:pt x="128" y="260"/>
                </a:lnTo>
                <a:lnTo>
                  <a:pt x="110" y="260"/>
                </a:lnTo>
                <a:lnTo>
                  <a:pt x="92" y="260"/>
                </a:lnTo>
                <a:lnTo>
                  <a:pt x="80" y="260"/>
                </a:lnTo>
                <a:lnTo>
                  <a:pt x="56" y="260"/>
                </a:lnTo>
                <a:lnTo>
                  <a:pt x="58" y="258"/>
                </a:lnTo>
                <a:lnTo>
                  <a:pt x="56" y="256"/>
                </a:lnTo>
                <a:lnTo>
                  <a:pt x="48" y="248"/>
                </a:lnTo>
                <a:lnTo>
                  <a:pt x="50" y="242"/>
                </a:lnTo>
                <a:lnTo>
                  <a:pt x="50" y="238"/>
                </a:lnTo>
                <a:lnTo>
                  <a:pt x="50" y="236"/>
                </a:lnTo>
                <a:lnTo>
                  <a:pt x="50" y="232"/>
                </a:lnTo>
                <a:lnTo>
                  <a:pt x="50" y="228"/>
                </a:lnTo>
                <a:lnTo>
                  <a:pt x="50" y="224"/>
                </a:lnTo>
                <a:lnTo>
                  <a:pt x="50" y="222"/>
                </a:lnTo>
                <a:lnTo>
                  <a:pt x="48" y="218"/>
                </a:lnTo>
                <a:lnTo>
                  <a:pt x="50" y="214"/>
                </a:lnTo>
                <a:lnTo>
                  <a:pt x="48" y="210"/>
                </a:lnTo>
                <a:lnTo>
                  <a:pt x="50" y="210"/>
                </a:lnTo>
                <a:lnTo>
                  <a:pt x="46" y="208"/>
                </a:lnTo>
                <a:lnTo>
                  <a:pt x="46" y="206"/>
                </a:lnTo>
                <a:lnTo>
                  <a:pt x="46" y="198"/>
                </a:lnTo>
                <a:lnTo>
                  <a:pt x="48" y="200"/>
                </a:lnTo>
                <a:lnTo>
                  <a:pt x="48" y="198"/>
                </a:lnTo>
                <a:lnTo>
                  <a:pt x="44" y="196"/>
                </a:lnTo>
                <a:lnTo>
                  <a:pt x="44" y="192"/>
                </a:lnTo>
                <a:lnTo>
                  <a:pt x="46" y="184"/>
                </a:lnTo>
                <a:lnTo>
                  <a:pt x="44" y="184"/>
                </a:lnTo>
                <a:lnTo>
                  <a:pt x="42" y="182"/>
                </a:lnTo>
                <a:lnTo>
                  <a:pt x="38" y="182"/>
                </a:lnTo>
                <a:lnTo>
                  <a:pt x="42" y="180"/>
                </a:lnTo>
                <a:lnTo>
                  <a:pt x="42" y="178"/>
                </a:lnTo>
                <a:lnTo>
                  <a:pt x="36" y="180"/>
                </a:lnTo>
                <a:lnTo>
                  <a:pt x="34" y="178"/>
                </a:lnTo>
                <a:lnTo>
                  <a:pt x="34" y="176"/>
                </a:lnTo>
                <a:lnTo>
                  <a:pt x="34" y="172"/>
                </a:lnTo>
                <a:lnTo>
                  <a:pt x="34" y="168"/>
                </a:lnTo>
                <a:lnTo>
                  <a:pt x="32" y="166"/>
                </a:lnTo>
                <a:lnTo>
                  <a:pt x="32" y="164"/>
                </a:lnTo>
                <a:lnTo>
                  <a:pt x="34" y="164"/>
                </a:lnTo>
                <a:lnTo>
                  <a:pt x="34" y="162"/>
                </a:lnTo>
                <a:lnTo>
                  <a:pt x="34" y="160"/>
                </a:lnTo>
                <a:lnTo>
                  <a:pt x="36" y="156"/>
                </a:lnTo>
                <a:lnTo>
                  <a:pt x="32" y="150"/>
                </a:lnTo>
                <a:lnTo>
                  <a:pt x="30" y="148"/>
                </a:lnTo>
                <a:lnTo>
                  <a:pt x="32" y="146"/>
                </a:lnTo>
                <a:lnTo>
                  <a:pt x="32" y="140"/>
                </a:lnTo>
                <a:lnTo>
                  <a:pt x="30" y="140"/>
                </a:lnTo>
                <a:lnTo>
                  <a:pt x="28" y="138"/>
                </a:lnTo>
                <a:lnTo>
                  <a:pt x="26" y="138"/>
                </a:lnTo>
                <a:lnTo>
                  <a:pt x="26" y="136"/>
                </a:lnTo>
                <a:lnTo>
                  <a:pt x="22" y="134"/>
                </a:lnTo>
                <a:lnTo>
                  <a:pt x="22" y="126"/>
                </a:lnTo>
                <a:lnTo>
                  <a:pt x="18" y="124"/>
                </a:lnTo>
                <a:lnTo>
                  <a:pt x="18" y="120"/>
                </a:lnTo>
                <a:lnTo>
                  <a:pt x="18" y="118"/>
                </a:lnTo>
                <a:lnTo>
                  <a:pt x="20" y="116"/>
                </a:lnTo>
                <a:lnTo>
                  <a:pt x="18" y="112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2"/>
                </a:lnTo>
                <a:lnTo>
                  <a:pt x="16" y="100"/>
                </a:lnTo>
                <a:lnTo>
                  <a:pt x="16" y="96"/>
                </a:lnTo>
                <a:lnTo>
                  <a:pt x="14" y="96"/>
                </a:lnTo>
                <a:lnTo>
                  <a:pt x="10" y="92"/>
                </a:lnTo>
                <a:lnTo>
                  <a:pt x="10" y="90"/>
                </a:lnTo>
                <a:lnTo>
                  <a:pt x="10" y="88"/>
                </a:lnTo>
                <a:lnTo>
                  <a:pt x="10" y="84"/>
                </a:lnTo>
                <a:lnTo>
                  <a:pt x="6" y="80"/>
                </a:lnTo>
                <a:lnTo>
                  <a:pt x="4" y="80"/>
                </a:lnTo>
                <a:lnTo>
                  <a:pt x="0" y="76"/>
                </a:lnTo>
                <a:lnTo>
                  <a:pt x="0" y="74"/>
                </a:lnTo>
                <a:lnTo>
                  <a:pt x="0" y="72"/>
                </a:lnTo>
                <a:lnTo>
                  <a:pt x="2" y="70"/>
                </a:lnTo>
                <a:lnTo>
                  <a:pt x="4" y="64"/>
                </a:lnTo>
                <a:lnTo>
                  <a:pt x="4" y="66"/>
                </a:lnTo>
                <a:lnTo>
                  <a:pt x="4" y="64"/>
                </a:lnTo>
                <a:lnTo>
                  <a:pt x="6" y="60"/>
                </a:lnTo>
                <a:lnTo>
                  <a:pt x="10" y="56"/>
                </a:lnTo>
                <a:lnTo>
                  <a:pt x="10" y="54"/>
                </a:lnTo>
                <a:lnTo>
                  <a:pt x="10" y="50"/>
                </a:lnTo>
                <a:lnTo>
                  <a:pt x="6" y="46"/>
                </a:lnTo>
                <a:lnTo>
                  <a:pt x="12" y="46"/>
                </a:lnTo>
                <a:lnTo>
                  <a:pt x="12" y="44"/>
                </a:lnTo>
                <a:lnTo>
                  <a:pt x="12" y="42"/>
                </a:lnTo>
                <a:lnTo>
                  <a:pt x="12" y="32"/>
                </a:lnTo>
                <a:lnTo>
                  <a:pt x="10" y="32"/>
                </a:lnTo>
                <a:lnTo>
                  <a:pt x="4" y="32"/>
                </a:lnTo>
                <a:lnTo>
                  <a:pt x="4" y="30"/>
                </a:lnTo>
                <a:lnTo>
                  <a:pt x="4" y="28"/>
                </a:lnTo>
                <a:lnTo>
                  <a:pt x="4" y="26"/>
                </a:lnTo>
                <a:lnTo>
                  <a:pt x="6" y="26"/>
                </a:lnTo>
                <a:lnTo>
                  <a:pt x="6" y="20"/>
                </a:lnTo>
                <a:lnTo>
                  <a:pt x="6" y="18"/>
                </a:lnTo>
                <a:lnTo>
                  <a:pt x="6" y="16"/>
                </a:lnTo>
                <a:lnTo>
                  <a:pt x="4" y="14"/>
                </a:lnTo>
                <a:lnTo>
                  <a:pt x="4" y="10"/>
                </a:lnTo>
                <a:lnTo>
                  <a:pt x="2" y="6"/>
                </a:lnTo>
                <a:lnTo>
                  <a:pt x="12" y="10"/>
                </a:lnTo>
                <a:lnTo>
                  <a:pt x="36" y="10"/>
                </a:lnTo>
                <a:lnTo>
                  <a:pt x="48" y="10"/>
                </a:lnTo>
                <a:lnTo>
                  <a:pt x="74" y="10"/>
                </a:lnTo>
                <a:lnTo>
                  <a:pt x="78" y="6"/>
                </a:lnTo>
                <a:lnTo>
                  <a:pt x="108" y="6"/>
                </a:lnTo>
                <a:lnTo>
                  <a:pt x="112" y="6"/>
                </a:lnTo>
                <a:lnTo>
                  <a:pt x="138" y="6"/>
                </a:lnTo>
                <a:lnTo>
                  <a:pt x="152" y="6"/>
                </a:lnTo>
                <a:lnTo>
                  <a:pt x="168" y="6"/>
                </a:lnTo>
                <a:lnTo>
                  <a:pt x="188" y="6"/>
                </a:lnTo>
                <a:lnTo>
                  <a:pt x="198" y="6"/>
                </a:lnTo>
                <a:lnTo>
                  <a:pt x="226" y="4"/>
                </a:lnTo>
                <a:lnTo>
                  <a:pt x="228" y="4"/>
                </a:lnTo>
                <a:lnTo>
                  <a:pt x="258" y="4"/>
                </a:lnTo>
                <a:lnTo>
                  <a:pt x="262" y="4"/>
                </a:lnTo>
                <a:lnTo>
                  <a:pt x="288" y="2"/>
                </a:lnTo>
                <a:lnTo>
                  <a:pt x="308" y="2"/>
                </a:lnTo>
                <a:lnTo>
                  <a:pt x="316" y="2"/>
                </a:lnTo>
                <a:lnTo>
                  <a:pt x="340" y="0"/>
                </a:lnTo>
                <a:lnTo>
                  <a:pt x="340" y="4"/>
                </a:lnTo>
                <a:lnTo>
                  <a:pt x="340" y="6"/>
                </a:lnTo>
                <a:lnTo>
                  <a:pt x="344" y="12"/>
                </a:lnTo>
                <a:lnTo>
                  <a:pt x="344" y="14"/>
                </a:lnTo>
                <a:lnTo>
                  <a:pt x="350" y="16"/>
                </a:lnTo>
                <a:lnTo>
                  <a:pt x="352" y="18"/>
                </a:lnTo>
                <a:lnTo>
                  <a:pt x="352" y="20"/>
                </a:lnTo>
                <a:lnTo>
                  <a:pt x="346" y="30"/>
                </a:lnTo>
                <a:lnTo>
                  <a:pt x="346" y="36"/>
                </a:lnTo>
                <a:lnTo>
                  <a:pt x="348" y="44"/>
                </a:lnTo>
                <a:lnTo>
                  <a:pt x="348" y="50"/>
                </a:lnTo>
                <a:lnTo>
                  <a:pt x="352" y="56"/>
                </a:lnTo>
                <a:lnTo>
                  <a:pt x="352" y="62"/>
                </a:lnTo>
                <a:lnTo>
                  <a:pt x="354" y="64"/>
                </a:lnTo>
                <a:lnTo>
                  <a:pt x="360" y="70"/>
                </a:lnTo>
                <a:lnTo>
                  <a:pt x="364" y="72"/>
                </a:lnTo>
                <a:lnTo>
                  <a:pt x="366" y="72"/>
                </a:lnTo>
                <a:lnTo>
                  <a:pt x="376" y="72"/>
                </a:lnTo>
                <a:lnTo>
                  <a:pt x="378" y="74"/>
                </a:lnTo>
                <a:lnTo>
                  <a:pt x="380" y="78"/>
                </a:lnTo>
                <a:lnTo>
                  <a:pt x="382" y="80"/>
                </a:lnTo>
                <a:lnTo>
                  <a:pt x="382" y="84"/>
                </a:lnTo>
                <a:lnTo>
                  <a:pt x="382" y="86"/>
                </a:lnTo>
                <a:lnTo>
                  <a:pt x="382" y="88"/>
                </a:lnTo>
                <a:lnTo>
                  <a:pt x="384" y="88"/>
                </a:lnTo>
                <a:lnTo>
                  <a:pt x="386" y="92"/>
                </a:lnTo>
                <a:lnTo>
                  <a:pt x="392" y="94"/>
                </a:lnTo>
                <a:lnTo>
                  <a:pt x="396" y="96"/>
                </a:lnTo>
                <a:lnTo>
                  <a:pt x="396" y="100"/>
                </a:lnTo>
                <a:lnTo>
                  <a:pt x="398" y="104"/>
                </a:lnTo>
                <a:lnTo>
                  <a:pt x="398" y="106"/>
                </a:lnTo>
                <a:lnTo>
                  <a:pt x="400" y="108"/>
                </a:lnTo>
                <a:lnTo>
                  <a:pt x="404" y="110"/>
                </a:lnTo>
                <a:lnTo>
                  <a:pt x="410" y="112"/>
                </a:lnTo>
                <a:lnTo>
                  <a:pt x="412" y="116"/>
                </a:lnTo>
                <a:lnTo>
                  <a:pt x="414" y="116"/>
                </a:lnTo>
                <a:lnTo>
                  <a:pt x="414" y="118"/>
                </a:lnTo>
                <a:lnTo>
                  <a:pt x="414" y="122"/>
                </a:lnTo>
                <a:lnTo>
                  <a:pt x="416" y="124"/>
                </a:lnTo>
                <a:lnTo>
                  <a:pt x="416" y="130"/>
                </a:lnTo>
                <a:lnTo>
                  <a:pt x="416" y="134"/>
                </a:lnTo>
                <a:lnTo>
                  <a:pt x="414" y="142"/>
                </a:lnTo>
                <a:lnTo>
                  <a:pt x="410" y="146"/>
                </a:lnTo>
                <a:lnTo>
                  <a:pt x="408" y="148"/>
                </a:lnTo>
                <a:lnTo>
                  <a:pt x="406" y="152"/>
                </a:lnTo>
                <a:lnTo>
                  <a:pt x="406" y="156"/>
                </a:lnTo>
                <a:lnTo>
                  <a:pt x="406" y="162"/>
                </a:lnTo>
                <a:lnTo>
                  <a:pt x="406" y="164"/>
                </a:lnTo>
                <a:lnTo>
                  <a:pt x="400" y="166"/>
                </a:lnTo>
                <a:lnTo>
                  <a:pt x="400" y="168"/>
                </a:lnTo>
                <a:lnTo>
                  <a:pt x="398" y="168"/>
                </a:lnTo>
                <a:lnTo>
                  <a:pt x="394" y="168"/>
                </a:lnTo>
                <a:lnTo>
                  <a:pt x="390" y="170"/>
                </a:lnTo>
                <a:lnTo>
                  <a:pt x="386" y="176"/>
                </a:lnTo>
                <a:lnTo>
                  <a:pt x="382" y="176"/>
                </a:lnTo>
                <a:lnTo>
                  <a:pt x="378" y="178"/>
                </a:lnTo>
                <a:lnTo>
                  <a:pt x="374" y="178"/>
                </a:lnTo>
                <a:lnTo>
                  <a:pt x="368" y="180"/>
                </a:lnTo>
                <a:lnTo>
                  <a:pt x="364" y="180"/>
                </a:lnTo>
                <a:lnTo>
                  <a:pt x="362" y="180"/>
                </a:lnTo>
                <a:lnTo>
                  <a:pt x="362" y="182"/>
                </a:lnTo>
                <a:lnTo>
                  <a:pt x="360" y="186"/>
                </a:lnTo>
                <a:lnTo>
                  <a:pt x="360" y="194"/>
                </a:lnTo>
                <a:lnTo>
                  <a:pt x="360" y="196"/>
                </a:lnTo>
                <a:lnTo>
                  <a:pt x="362" y="200"/>
                </a:lnTo>
                <a:lnTo>
                  <a:pt x="364" y="202"/>
                </a:lnTo>
                <a:lnTo>
                  <a:pt x="366" y="202"/>
                </a:lnTo>
                <a:lnTo>
                  <a:pt x="368" y="208"/>
                </a:lnTo>
                <a:lnTo>
                  <a:pt x="368" y="210"/>
                </a:lnTo>
                <a:lnTo>
                  <a:pt x="368" y="222"/>
                </a:lnTo>
                <a:lnTo>
                  <a:pt x="368" y="224"/>
                </a:lnTo>
                <a:lnTo>
                  <a:pt x="364" y="226"/>
                </a:lnTo>
                <a:lnTo>
                  <a:pt x="362" y="230"/>
                </a:lnTo>
                <a:lnTo>
                  <a:pt x="362" y="238"/>
                </a:lnTo>
                <a:lnTo>
                  <a:pt x="360" y="24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5" name="Freeform 33"/>
          <p:cNvSpPr>
            <a:spLocks/>
          </p:cNvSpPr>
          <p:nvPr/>
        </p:nvSpPr>
        <p:spPr bwMode="auto">
          <a:xfrm>
            <a:off x="4514850" y="2708275"/>
            <a:ext cx="823913" cy="547688"/>
          </a:xfrm>
          <a:custGeom>
            <a:avLst/>
            <a:gdLst/>
            <a:ahLst/>
            <a:cxnLst>
              <a:cxn ang="0">
                <a:pos x="354" y="248"/>
              </a:cxn>
              <a:cxn ang="0">
                <a:pos x="340" y="256"/>
              </a:cxn>
              <a:cxn ang="0">
                <a:pos x="346" y="270"/>
              </a:cxn>
              <a:cxn ang="0">
                <a:pos x="338" y="270"/>
              </a:cxn>
              <a:cxn ang="0">
                <a:pos x="334" y="266"/>
              </a:cxn>
              <a:cxn ang="0">
                <a:pos x="326" y="258"/>
              </a:cxn>
              <a:cxn ang="0">
                <a:pos x="306" y="254"/>
              </a:cxn>
              <a:cxn ang="0">
                <a:pos x="256" y="256"/>
              </a:cxn>
              <a:cxn ang="0">
                <a:pos x="186" y="260"/>
              </a:cxn>
              <a:cxn ang="0">
                <a:pos x="128" y="260"/>
              </a:cxn>
              <a:cxn ang="0">
                <a:pos x="56" y="260"/>
              </a:cxn>
              <a:cxn ang="0">
                <a:pos x="50" y="242"/>
              </a:cxn>
              <a:cxn ang="0">
                <a:pos x="50" y="228"/>
              </a:cxn>
              <a:cxn ang="0">
                <a:pos x="50" y="214"/>
              </a:cxn>
              <a:cxn ang="0">
                <a:pos x="46" y="206"/>
              </a:cxn>
              <a:cxn ang="0">
                <a:pos x="44" y="196"/>
              </a:cxn>
              <a:cxn ang="0">
                <a:pos x="42" y="182"/>
              </a:cxn>
              <a:cxn ang="0">
                <a:pos x="36" y="180"/>
              </a:cxn>
              <a:cxn ang="0">
                <a:pos x="34" y="168"/>
              </a:cxn>
              <a:cxn ang="0">
                <a:pos x="34" y="162"/>
              </a:cxn>
              <a:cxn ang="0">
                <a:pos x="30" y="148"/>
              </a:cxn>
              <a:cxn ang="0">
                <a:pos x="28" y="138"/>
              </a:cxn>
              <a:cxn ang="0">
                <a:pos x="22" y="126"/>
              </a:cxn>
              <a:cxn ang="0">
                <a:pos x="20" y="116"/>
              </a:cxn>
              <a:cxn ang="0">
                <a:pos x="14" y="106"/>
              </a:cxn>
              <a:cxn ang="0">
                <a:pos x="14" y="96"/>
              </a:cxn>
              <a:cxn ang="0">
                <a:pos x="10" y="84"/>
              </a:cxn>
              <a:cxn ang="0">
                <a:pos x="0" y="74"/>
              </a:cxn>
              <a:cxn ang="0">
                <a:pos x="4" y="66"/>
              </a:cxn>
              <a:cxn ang="0">
                <a:pos x="10" y="54"/>
              </a:cxn>
              <a:cxn ang="0">
                <a:pos x="12" y="44"/>
              </a:cxn>
              <a:cxn ang="0">
                <a:pos x="4" y="32"/>
              </a:cxn>
              <a:cxn ang="0">
                <a:pos x="6" y="26"/>
              </a:cxn>
              <a:cxn ang="0">
                <a:pos x="4" y="14"/>
              </a:cxn>
              <a:cxn ang="0">
                <a:pos x="36" y="10"/>
              </a:cxn>
              <a:cxn ang="0">
                <a:pos x="108" y="6"/>
              </a:cxn>
              <a:cxn ang="0">
                <a:pos x="168" y="6"/>
              </a:cxn>
              <a:cxn ang="0">
                <a:pos x="228" y="4"/>
              </a:cxn>
              <a:cxn ang="0">
                <a:pos x="308" y="2"/>
              </a:cxn>
              <a:cxn ang="0">
                <a:pos x="340" y="6"/>
              </a:cxn>
              <a:cxn ang="0">
                <a:pos x="352" y="18"/>
              </a:cxn>
              <a:cxn ang="0">
                <a:pos x="348" y="44"/>
              </a:cxn>
              <a:cxn ang="0">
                <a:pos x="354" y="64"/>
              </a:cxn>
              <a:cxn ang="0">
                <a:pos x="376" y="72"/>
              </a:cxn>
              <a:cxn ang="0">
                <a:pos x="382" y="84"/>
              </a:cxn>
              <a:cxn ang="0">
                <a:pos x="386" y="92"/>
              </a:cxn>
              <a:cxn ang="0">
                <a:pos x="398" y="104"/>
              </a:cxn>
              <a:cxn ang="0">
                <a:pos x="410" y="112"/>
              </a:cxn>
              <a:cxn ang="0">
                <a:pos x="414" y="122"/>
              </a:cxn>
              <a:cxn ang="0">
                <a:pos x="414" y="142"/>
              </a:cxn>
              <a:cxn ang="0">
                <a:pos x="406" y="156"/>
              </a:cxn>
              <a:cxn ang="0">
                <a:pos x="400" y="168"/>
              </a:cxn>
              <a:cxn ang="0">
                <a:pos x="386" y="176"/>
              </a:cxn>
              <a:cxn ang="0">
                <a:pos x="368" y="180"/>
              </a:cxn>
              <a:cxn ang="0">
                <a:pos x="360" y="186"/>
              </a:cxn>
              <a:cxn ang="0">
                <a:pos x="364" y="202"/>
              </a:cxn>
              <a:cxn ang="0">
                <a:pos x="368" y="222"/>
              </a:cxn>
              <a:cxn ang="0">
                <a:pos x="362" y="238"/>
              </a:cxn>
            </a:cxnLst>
            <a:rect l="0" t="0" r="r" b="b"/>
            <a:pathLst>
              <a:path w="416" h="272">
                <a:moveTo>
                  <a:pt x="360" y="242"/>
                </a:moveTo>
                <a:lnTo>
                  <a:pt x="360" y="244"/>
                </a:lnTo>
                <a:lnTo>
                  <a:pt x="356" y="246"/>
                </a:lnTo>
                <a:lnTo>
                  <a:pt x="354" y="248"/>
                </a:lnTo>
                <a:lnTo>
                  <a:pt x="350" y="248"/>
                </a:lnTo>
                <a:lnTo>
                  <a:pt x="344" y="252"/>
                </a:lnTo>
                <a:lnTo>
                  <a:pt x="340" y="254"/>
                </a:lnTo>
                <a:lnTo>
                  <a:pt x="340" y="256"/>
                </a:lnTo>
                <a:lnTo>
                  <a:pt x="344" y="258"/>
                </a:lnTo>
                <a:lnTo>
                  <a:pt x="344" y="260"/>
                </a:lnTo>
                <a:lnTo>
                  <a:pt x="344" y="266"/>
                </a:lnTo>
                <a:lnTo>
                  <a:pt x="346" y="270"/>
                </a:lnTo>
                <a:lnTo>
                  <a:pt x="344" y="270"/>
                </a:lnTo>
                <a:lnTo>
                  <a:pt x="340" y="270"/>
                </a:lnTo>
                <a:lnTo>
                  <a:pt x="338" y="272"/>
                </a:lnTo>
                <a:lnTo>
                  <a:pt x="338" y="270"/>
                </a:lnTo>
                <a:lnTo>
                  <a:pt x="336" y="270"/>
                </a:lnTo>
                <a:lnTo>
                  <a:pt x="334" y="270"/>
                </a:lnTo>
                <a:lnTo>
                  <a:pt x="334" y="268"/>
                </a:lnTo>
                <a:lnTo>
                  <a:pt x="334" y="266"/>
                </a:lnTo>
                <a:lnTo>
                  <a:pt x="332" y="266"/>
                </a:lnTo>
                <a:lnTo>
                  <a:pt x="330" y="262"/>
                </a:lnTo>
                <a:lnTo>
                  <a:pt x="326" y="260"/>
                </a:lnTo>
                <a:lnTo>
                  <a:pt x="326" y="258"/>
                </a:lnTo>
                <a:lnTo>
                  <a:pt x="322" y="258"/>
                </a:lnTo>
                <a:lnTo>
                  <a:pt x="322" y="256"/>
                </a:lnTo>
                <a:lnTo>
                  <a:pt x="320" y="254"/>
                </a:lnTo>
                <a:lnTo>
                  <a:pt x="306" y="254"/>
                </a:lnTo>
                <a:lnTo>
                  <a:pt x="290" y="254"/>
                </a:lnTo>
                <a:lnTo>
                  <a:pt x="278" y="256"/>
                </a:lnTo>
                <a:lnTo>
                  <a:pt x="260" y="256"/>
                </a:lnTo>
                <a:lnTo>
                  <a:pt x="256" y="256"/>
                </a:lnTo>
                <a:lnTo>
                  <a:pt x="230" y="258"/>
                </a:lnTo>
                <a:lnTo>
                  <a:pt x="212" y="258"/>
                </a:lnTo>
                <a:lnTo>
                  <a:pt x="200" y="258"/>
                </a:lnTo>
                <a:lnTo>
                  <a:pt x="186" y="260"/>
                </a:lnTo>
                <a:lnTo>
                  <a:pt x="170" y="260"/>
                </a:lnTo>
                <a:lnTo>
                  <a:pt x="156" y="260"/>
                </a:lnTo>
                <a:lnTo>
                  <a:pt x="140" y="260"/>
                </a:lnTo>
                <a:lnTo>
                  <a:pt x="128" y="260"/>
                </a:lnTo>
                <a:lnTo>
                  <a:pt x="110" y="260"/>
                </a:lnTo>
                <a:lnTo>
                  <a:pt x="92" y="260"/>
                </a:lnTo>
                <a:lnTo>
                  <a:pt x="80" y="260"/>
                </a:lnTo>
                <a:lnTo>
                  <a:pt x="56" y="260"/>
                </a:lnTo>
                <a:lnTo>
                  <a:pt x="58" y="258"/>
                </a:lnTo>
                <a:lnTo>
                  <a:pt x="56" y="256"/>
                </a:lnTo>
                <a:lnTo>
                  <a:pt x="48" y="248"/>
                </a:lnTo>
                <a:lnTo>
                  <a:pt x="50" y="242"/>
                </a:lnTo>
                <a:lnTo>
                  <a:pt x="50" y="238"/>
                </a:lnTo>
                <a:lnTo>
                  <a:pt x="50" y="236"/>
                </a:lnTo>
                <a:lnTo>
                  <a:pt x="50" y="232"/>
                </a:lnTo>
                <a:lnTo>
                  <a:pt x="50" y="228"/>
                </a:lnTo>
                <a:lnTo>
                  <a:pt x="50" y="224"/>
                </a:lnTo>
                <a:lnTo>
                  <a:pt x="50" y="222"/>
                </a:lnTo>
                <a:lnTo>
                  <a:pt x="48" y="218"/>
                </a:lnTo>
                <a:lnTo>
                  <a:pt x="50" y="214"/>
                </a:lnTo>
                <a:lnTo>
                  <a:pt x="48" y="210"/>
                </a:lnTo>
                <a:lnTo>
                  <a:pt x="50" y="210"/>
                </a:lnTo>
                <a:lnTo>
                  <a:pt x="46" y="208"/>
                </a:lnTo>
                <a:lnTo>
                  <a:pt x="46" y="206"/>
                </a:lnTo>
                <a:lnTo>
                  <a:pt x="46" y="198"/>
                </a:lnTo>
                <a:lnTo>
                  <a:pt x="48" y="200"/>
                </a:lnTo>
                <a:lnTo>
                  <a:pt x="48" y="198"/>
                </a:lnTo>
                <a:lnTo>
                  <a:pt x="44" y="196"/>
                </a:lnTo>
                <a:lnTo>
                  <a:pt x="44" y="192"/>
                </a:lnTo>
                <a:lnTo>
                  <a:pt x="46" y="184"/>
                </a:lnTo>
                <a:lnTo>
                  <a:pt x="44" y="184"/>
                </a:lnTo>
                <a:lnTo>
                  <a:pt x="42" y="182"/>
                </a:lnTo>
                <a:lnTo>
                  <a:pt x="38" y="182"/>
                </a:lnTo>
                <a:lnTo>
                  <a:pt x="42" y="180"/>
                </a:lnTo>
                <a:lnTo>
                  <a:pt x="42" y="178"/>
                </a:lnTo>
                <a:lnTo>
                  <a:pt x="36" y="180"/>
                </a:lnTo>
                <a:lnTo>
                  <a:pt x="34" y="178"/>
                </a:lnTo>
                <a:lnTo>
                  <a:pt x="34" y="176"/>
                </a:lnTo>
                <a:lnTo>
                  <a:pt x="34" y="172"/>
                </a:lnTo>
                <a:lnTo>
                  <a:pt x="34" y="168"/>
                </a:lnTo>
                <a:lnTo>
                  <a:pt x="32" y="166"/>
                </a:lnTo>
                <a:lnTo>
                  <a:pt x="32" y="164"/>
                </a:lnTo>
                <a:lnTo>
                  <a:pt x="34" y="164"/>
                </a:lnTo>
                <a:lnTo>
                  <a:pt x="34" y="162"/>
                </a:lnTo>
                <a:lnTo>
                  <a:pt x="34" y="160"/>
                </a:lnTo>
                <a:lnTo>
                  <a:pt x="36" y="156"/>
                </a:lnTo>
                <a:lnTo>
                  <a:pt x="32" y="150"/>
                </a:lnTo>
                <a:lnTo>
                  <a:pt x="30" y="148"/>
                </a:lnTo>
                <a:lnTo>
                  <a:pt x="32" y="146"/>
                </a:lnTo>
                <a:lnTo>
                  <a:pt x="32" y="140"/>
                </a:lnTo>
                <a:lnTo>
                  <a:pt x="30" y="140"/>
                </a:lnTo>
                <a:lnTo>
                  <a:pt x="28" y="138"/>
                </a:lnTo>
                <a:lnTo>
                  <a:pt x="26" y="138"/>
                </a:lnTo>
                <a:lnTo>
                  <a:pt x="26" y="136"/>
                </a:lnTo>
                <a:lnTo>
                  <a:pt x="22" y="134"/>
                </a:lnTo>
                <a:lnTo>
                  <a:pt x="22" y="126"/>
                </a:lnTo>
                <a:lnTo>
                  <a:pt x="18" y="124"/>
                </a:lnTo>
                <a:lnTo>
                  <a:pt x="18" y="120"/>
                </a:lnTo>
                <a:lnTo>
                  <a:pt x="18" y="118"/>
                </a:lnTo>
                <a:lnTo>
                  <a:pt x="20" y="116"/>
                </a:lnTo>
                <a:lnTo>
                  <a:pt x="18" y="112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2"/>
                </a:lnTo>
                <a:lnTo>
                  <a:pt x="16" y="100"/>
                </a:lnTo>
                <a:lnTo>
                  <a:pt x="16" y="96"/>
                </a:lnTo>
                <a:lnTo>
                  <a:pt x="14" y="96"/>
                </a:lnTo>
                <a:lnTo>
                  <a:pt x="10" y="92"/>
                </a:lnTo>
                <a:lnTo>
                  <a:pt x="10" y="90"/>
                </a:lnTo>
                <a:lnTo>
                  <a:pt x="10" y="88"/>
                </a:lnTo>
                <a:lnTo>
                  <a:pt x="10" y="84"/>
                </a:lnTo>
                <a:lnTo>
                  <a:pt x="6" y="80"/>
                </a:lnTo>
                <a:lnTo>
                  <a:pt x="4" y="80"/>
                </a:lnTo>
                <a:lnTo>
                  <a:pt x="0" y="76"/>
                </a:lnTo>
                <a:lnTo>
                  <a:pt x="0" y="74"/>
                </a:lnTo>
                <a:lnTo>
                  <a:pt x="0" y="72"/>
                </a:lnTo>
                <a:lnTo>
                  <a:pt x="2" y="70"/>
                </a:lnTo>
                <a:lnTo>
                  <a:pt x="4" y="64"/>
                </a:lnTo>
                <a:lnTo>
                  <a:pt x="4" y="66"/>
                </a:lnTo>
                <a:lnTo>
                  <a:pt x="4" y="64"/>
                </a:lnTo>
                <a:lnTo>
                  <a:pt x="6" y="60"/>
                </a:lnTo>
                <a:lnTo>
                  <a:pt x="10" y="56"/>
                </a:lnTo>
                <a:lnTo>
                  <a:pt x="10" y="54"/>
                </a:lnTo>
                <a:lnTo>
                  <a:pt x="10" y="50"/>
                </a:lnTo>
                <a:lnTo>
                  <a:pt x="6" y="46"/>
                </a:lnTo>
                <a:lnTo>
                  <a:pt x="12" y="46"/>
                </a:lnTo>
                <a:lnTo>
                  <a:pt x="12" y="44"/>
                </a:lnTo>
                <a:lnTo>
                  <a:pt x="12" y="42"/>
                </a:lnTo>
                <a:lnTo>
                  <a:pt x="12" y="32"/>
                </a:lnTo>
                <a:lnTo>
                  <a:pt x="10" y="32"/>
                </a:lnTo>
                <a:lnTo>
                  <a:pt x="4" y="32"/>
                </a:lnTo>
                <a:lnTo>
                  <a:pt x="4" y="30"/>
                </a:lnTo>
                <a:lnTo>
                  <a:pt x="4" y="28"/>
                </a:lnTo>
                <a:lnTo>
                  <a:pt x="4" y="26"/>
                </a:lnTo>
                <a:lnTo>
                  <a:pt x="6" y="26"/>
                </a:lnTo>
                <a:lnTo>
                  <a:pt x="6" y="20"/>
                </a:lnTo>
                <a:lnTo>
                  <a:pt x="6" y="18"/>
                </a:lnTo>
                <a:lnTo>
                  <a:pt x="6" y="16"/>
                </a:lnTo>
                <a:lnTo>
                  <a:pt x="4" y="14"/>
                </a:lnTo>
                <a:lnTo>
                  <a:pt x="4" y="10"/>
                </a:lnTo>
                <a:lnTo>
                  <a:pt x="2" y="6"/>
                </a:lnTo>
                <a:lnTo>
                  <a:pt x="12" y="10"/>
                </a:lnTo>
                <a:lnTo>
                  <a:pt x="36" y="10"/>
                </a:lnTo>
                <a:lnTo>
                  <a:pt x="48" y="10"/>
                </a:lnTo>
                <a:lnTo>
                  <a:pt x="74" y="10"/>
                </a:lnTo>
                <a:lnTo>
                  <a:pt x="78" y="6"/>
                </a:lnTo>
                <a:lnTo>
                  <a:pt x="108" y="6"/>
                </a:lnTo>
                <a:lnTo>
                  <a:pt x="112" y="6"/>
                </a:lnTo>
                <a:lnTo>
                  <a:pt x="138" y="6"/>
                </a:lnTo>
                <a:lnTo>
                  <a:pt x="152" y="6"/>
                </a:lnTo>
                <a:lnTo>
                  <a:pt x="168" y="6"/>
                </a:lnTo>
                <a:lnTo>
                  <a:pt x="188" y="6"/>
                </a:lnTo>
                <a:lnTo>
                  <a:pt x="198" y="6"/>
                </a:lnTo>
                <a:lnTo>
                  <a:pt x="226" y="4"/>
                </a:lnTo>
                <a:lnTo>
                  <a:pt x="228" y="4"/>
                </a:lnTo>
                <a:lnTo>
                  <a:pt x="258" y="4"/>
                </a:lnTo>
                <a:lnTo>
                  <a:pt x="262" y="4"/>
                </a:lnTo>
                <a:lnTo>
                  <a:pt x="288" y="2"/>
                </a:lnTo>
                <a:lnTo>
                  <a:pt x="308" y="2"/>
                </a:lnTo>
                <a:lnTo>
                  <a:pt x="316" y="2"/>
                </a:lnTo>
                <a:lnTo>
                  <a:pt x="340" y="0"/>
                </a:lnTo>
                <a:lnTo>
                  <a:pt x="340" y="4"/>
                </a:lnTo>
                <a:lnTo>
                  <a:pt x="340" y="6"/>
                </a:lnTo>
                <a:lnTo>
                  <a:pt x="344" y="12"/>
                </a:lnTo>
                <a:lnTo>
                  <a:pt x="344" y="14"/>
                </a:lnTo>
                <a:lnTo>
                  <a:pt x="350" y="16"/>
                </a:lnTo>
                <a:lnTo>
                  <a:pt x="352" y="18"/>
                </a:lnTo>
                <a:lnTo>
                  <a:pt x="352" y="20"/>
                </a:lnTo>
                <a:lnTo>
                  <a:pt x="346" y="30"/>
                </a:lnTo>
                <a:lnTo>
                  <a:pt x="346" y="36"/>
                </a:lnTo>
                <a:lnTo>
                  <a:pt x="348" y="44"/>
                </a:lnTo>
                <a:lnTo>
                  <a:pt x="348" y="50"/>
                </a:lnTo>
                <a:lnTo>
                  <a:pt x="352" y="56"/>
                </a:lnTo>
                <a:lnTo>
                  <a:pt x="352" y="62"/>
                </a:lnTo>
                <a:lnTo>
                  <a:pt x="354" y="64"/>
                </a:lnTo>
                <a:lnTo>
                  <a:pt x="360" y="70"/>
                </a:lnTo>
                <a:lnTo>
                  <a:pt x="364" y="72"/>
                </a:lnTo>
                <a:lnTo>
                  <a:pt x="366" y="72"/>
                </a:lnTo>
                <a:lnTo>
                  <a:pt x="376" y="72"/>
                </a:lnTo>
                <a:lnTo>
                  <a:pt x="378" y="74"/>
                </a:lnTo>
                <a:lnTo>
                  <a:pt x="380" y="78"/>
                </a:lnTo>
                <a:lnTo>
                  <a:pt x="382" y="80"/>
                </a:lnTo>
                <a:lnTo>
                  <a:pt x="382" y="84"/>
                </a:lnTo>
                <a:lnTo>
                  <a:pt x="382" y="86"/>
                </a:lnTo>
                <a:lnTo>
                  <a:pt x="382" y="88"/>
                </a:lnTo>
                <a:lnTo>
                  <a:pt x="384" y="88"/>
                </a:lnTo>
                <a:lnTo>
                  <a:pt x="386" y="92"/>
                </a:lnTo>
                <a:lnTo>
                  <a:pt x="392" y="94"/>
                </a:lnTo>
                <a:lnTo>
                  <a:pt x="396" y="96"/>
                </a:lnTo>
                <a:lnTo>
                  <a:pt x="396" y="100"/>
                </a:lnTo>
                <a:lnTo>
                  <a:pt x="398" y="104"/>
                </a:lnTo>
                <a:lnTo>
                  <a:pt x="398" y="106"/>
                </a:lnTo>
                <a:lnTo>
                  <a:pt x="400" y="108"/>
                </a:lnTo>
                <a:lnTo>
                  <a:pt x="404" y="110"/>
                </a:lnTo>
                <a:lnTo>
                  <a:pt x="410" y="112"/>
                </a:lnTo>
                <a:lnTo>
                  <a:pt x="412" y="116"/>
                </a:lnTo>
                <a:lnTo>
                  <a:pt x="414" y="116"/>
                </a:lnTo>
                <a:lnTo>
                  <a:pt x="414" y="118"/>
                </a:lnTo>
                <a:lnTo>
                  <a:pt x="414" y="122"/>
                </a:lnTo>
                <a:lnTo>
                  <a:pt x="416" y="124"/>
                </a:lnTo>
                <a:lnTo>
                  <a:pt x="416" y="130"/>
                </a:lnTo>
                <a:lnTo>
                  <a:pt x="416" y="134"/>
                </a:lnTo>
                <a:lnTo>
                  <a:pt x="414" y="142"/>
                </a:lnTo>
                <a:lnTo>
                  <a:pt x="410" y="146"/>
                </a:lnTo>
                <a:lnTo>
                  <a:pt x="408" y="148"/>
                </a:lnTo>
                <a:lnTo>
                  <a:pt x="406" y="152"/>
                </a:lnTo>
                <a:lnTo>
                  <a:pt x="406" y="156"/>
                </a:lnTo>
                <a:lnTo>
                  <a:pt x="406" y="162"/>
                </a:lnTo>
                <a:lnTo>
                  <a:pt x="406" y="164"/>
                </a:lnTo>
                <a:lnTo>
                  <a:pt x="400" y="166"/>
                </a:lnTo>
                <a:lnTo>
                  <a:pt x="400" y="168"/>
                </a:lnTo>
                <a:lnTo>
                  <a:pt x="398" y="168"/>
                </a:lnTo>
                <a:lnTo>
                  <a:pt x="394" y="168"/>
                </a:lnTo>
                <a:lnTo>
                  <a:pt x="390" y="170"/>
                </a:lnTo>
                <a:lnTo>
                  <a:pt x="386" y="176"/>
                </a:lnTo>
                <a:lnTo>
                  <a:pt x="382" y="176"/>
                </a:lnTo>
                <a:lnTo>
                  <a:pt x="378" y="178"/>
                </a:lnTo>
                <a:lnTo>
                  <a:pt x="374" y="178"/>
                </a:lnTo>
                <a:lnTo>
                  <a:pt x="368" y="180"/>
                </a:lnTo>
                <a:lnTo>
                  <a:pt x="364" y="180"/>
                </a:lnTo>
                <a:lnTo>
                  <a:pt x="362" y="180"/>
                </a:lnTo>
                <a:lnTo>
                  <a:pt x="362" y="182"/>
                </a:lnTo>
                <a:lnTo>
                  <a:pt x="360" y="186"/>
                </a:lnTo>
                <a:lnTo>
                  <a:pt x="360" y="194"/>
                </a:lnTo>
                <a:lnTo>
                  <a:pt x="360" y="196"/>
                </a:lnTo>
                <a:lnTo>
                  <a:pt x="362" y="200"/>
                </a:lnTo>
                <a:lnTo>
                  <a:pt x="364" y="202"/>
                </a:lnTo>
                <a:lnTo>
                  <a:pt x="366" y="202"/>
                </a:lnTo>
                <a:lnTo>
                  <a:pt x="368" y="208"/>
                </a:lnTo>
                <a:lnTo>
                  <a:pt x="368" y="210"/>
                </a:lnTo>
                <a:lnTo>
                  <a:pt x="368" y="222"/>
                </a:lnTo>
                <a:lnTo>
                  <a:pt x="368" y="224"/>
                </a:lnTo>
                <a:lnTo>
                  <a:pt x="364" y="226"/>
                </a:lnTo>
                <a:lnTo>
                  <a:pt x="362" y="230"/>
                </a:lnTo>
                <a:lnTo>
                  <a:pt x="362" y="238"/>
                </a:lnTo>
                <a:lnTo>
                  <a:pt x="360" y="24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6" name="Freeform 34"/>
          <p:cNvSpPr>
            <a:spLocks/>
          </p:cNvSpPr>
          <p:nvPr/>
        </p:nvSpPr>
        <p:spPr bwMode="auto">
          <a:xfrm>
            <a:off x="7424738" y="2406650"/>
            <a:ext cx="455612" cy="246063"/>
          </a:xfrm>
          <a:custGeom>
            <a:avLst/>
            <a:gdLst/>
            <a:ahLst/>
            <a:cxnLst>
              <a:cxn ang="0">
                <a:pos x="140" y="102"/>
              </a:cxn>
              <a:cxn ang="0">
                <a:pos x="140" y="94"/>
              </a:cxn>
              <a:cxn ang="0">
                <a:pos x="138" y="90"/>
              </a:cxn>
              <a:cxn ang="0">
                <a:pos x="134" y="86"/>
              </a:cxn>
              <a:cxn ang="0">
                <a:pos x="126" y="86"/>
              </a:cxn>
              <a:cxn ang="0">
                <a:pos x="106" y="88"/>
              </a:cxn>
              <a:cxn ang="0">
                <a:pos x="86" y="92"/>
              </a:cxn>
              <a:cxn ang="0">
                <a:pos x="60" y="100"/>
              </a:cxn>
              <a:cxn ang="0">
                <a:pos x="48" y="102"/>
              </a:cxn>
              <a:cxn ang="0">
                <a:pos x="44" y="106"/>
              </a:cxn>
              <a:cxn ang="0">
                <a:pos x="32" y="106"/>
              </a:cxn>
              <a:cxn ang="0">
                <a:pos x="2" y="114"/>
              </a:cxn>
              <a:cxn ang="0">
                <a:pos x="0" y="72"/>
              </a:cxn>
              <a:cxn ang="0">
                <a:pos x="16" y="46"/>
              </a:cxn>
              <a:cxn ang="0">
                <a:pos x="50" y="40"/>
              </a:cxn>
              <a:cxn ang="0">
                <a:pos x="82" y="32"/>
              </a:cxn>
              <a:cxn ang="0">
                <a:pos x="124" y="24"/>
              </a:cxn>
              <a:cxn ang="0">
                <a:pos x="126" y="18"/>
              </a:cxn>
              <a:cxn ang="0">
                <a:pos x="126" y="12"/>
              </a:cxn>
              <a:cxn ang="0">
                <a:pos x="136" y="12"/>
              </a:cxn>
              <a:cxn ang="0">
                <a:pos x="142" y="2"/>
              </a:cxn>
              <a:cxn ang="0">
                <a:pos x="148" y="2"/>
              </a:cxn>
              <a:cxn ang="0">
                <a:pos x="158" y="16"/>
              </a:cxn>
              <a:cxn ang="0">
                <a:pos x="166" y="22"/>
              </a:cxn>
              <a:cxn ang="0">
                <a:pos x="154" y="38"/>
              </a:cxn>
              <a:cxn ang="0">
                <a:pos x="150" y="54"/>
              </a:cxn>
              <a:cxn ang="0">
                <a:pos x="156" y="54"/>
              </a:cxn>
              <a:cxn ang="0">
                <a:pos x="166" y="54"/>
              </a:cxn>
              <a:cxn ang="0">
                <a:pos x="182" y="74"/>
              </a:cxn>
              <a:cxn ang="0">
                <a:pos x="192" y="86"/>
              </a:cxn>
              <a:cxn ang="0">
                <a:pos x="210" y="88"/>
              </a:cxn>
              <a:cxn ang="0">
                <a:pos x="212" y="88"/>
              </a:cxn>
              <a:cxn ang="0">
                <a:pos x="224" y="72"/>
              </a:cxn>
              <a:cxn ang="0">
                <a:pos x="202" y="60"/>
              </a:cxn>
              <a:cxn ang="0">
                <a:pos x="214" y="58"/>
              </a:cxn>
              <a:cxn ang="0">
                <a:pos x="230" y="78"/>
              </a:cxn>
              <a:cxn ang="0">
                <a:pos x="202" y="100"/>
              </a:cxn>
              <a:cxn ang="0">
                <a:pos x="192" y="108"/>
              </a:cxn>
              <a:cxn ang="0">
                <a:pos x="186" y="92"/>
              </a:cxn>
              <a:cxn ang="0">
                <a:pos x="172" y="106"/>
              </a:cxn>
              <a:cxn ang="0">
                <a:pos x="162" y="122"/>
              </a:cxn>
              <a:cxn ang="0">
                <a:pos x="152" y="106"/>
              </a:cxn>
              <a:cxn ang="0">
                <a:pos x="144" y="102"/>
              </a:cxn>
            </a:cxnLst>
            <a:rect l="0" t="0" r="r" b="b"/>
            <a:pathLst>
              <a:path w="230" h="122">
                <a:moveTo>
                  <a:pt x="142" y="102"/>
                </a:moveTo>
                <a:lnTo>
                  <a:pt x="140" y="102"/>
                </a:lnTo>
                <a:lnTo>
                  <a:pt x="140" y="100"/>
                </a:lnTo>
                <a:lnTo>
                  <a:pt x="140" y="94"/>
                </a:lnTo>
                <a:lnTo>
                  <a:pt x="138" y="92"/>
                </a:lnTo>
                <a:lnTo>
                  <a:pt x="138" y="90"/>
                </a:lnTo>
                <a:lnTo>
                  <a:pt x="136" y="92"/>
                </a:lnTo>
                <a:lnTo>
                  <a:pt x="134" y="86"/>
                </a:lnTo>
                <a:lnTo>
                  <a:pt x="134" y="84"/>
                </a:lnTo>
                <a:lnTo>
                  <a:pt x="126" y="86"/>
                </a:lnTo>
                <a:lnTo>
                  <a:pt x="108" y="90"/>
                </a:lnTo>
                <a:lnTo>
                  <a:pt x="106" y="88"/>
                </a:lnTo>
                <a:lnTo>
                  <a:pt x="88" y="92"/>
                </a:lnTo>
                <a:lnTo>
                  <a:pt x="86" y="92"/>
                </a:lnTo>
                <a:lnTo>
                  <a:pt x="62" y="100"/>
                </a:lnTo>
                <a:lnTo>
                  <a:pt x="60" y="100"/>
                </a:lnTo>
                <a:lnTo>
                  <a:pt x="58" y="102"/>
                </a:lnTo>
                <a:lnTo>
                  <a:pt x="48" y="102"/>
                </a:lnTo>
                <a:lnTo>
                  <a:pt x="48" y="106"/>
                </a:lnTo>
                <a:lnTo>
                  <a:pt x="44" y="106"/>
                </a:lnTo>
                <a:lnTo>
                  <a:pt x="44" y="104"/>
                </a:lnTo>
                <a:lnTo>
                  <a:pt x="32" y="106"/>
                </a:lnTo>
                <a:lnTo>
                  <a:pt x="30" y="106"/>
                </a:lnTo>
                <a:lnTo>
                  <a:pt x="2" y="114"/>
                </a:lnTo>
                <a:lnTo>
                  <a:pt x="0" y="110"/>
                </a:lnTo>
                <a:lnTo>
                  <a:pt x="0" y="72"/>
                </a:lnTo>
                <a:lnTo>
                  <a:pt x="2" y="50"/>
                </a:lnTo>
                <a:lnTo>
                  <a:pt x="16" y="46"/>
                </a:lnTo>
                <a:lnTo>
                  <a:pt x="22" y="46"/>
                </a:lnTo>
                <a:lnTo>
                  <a:pt x="50" y="40"/>
                </a:lnTo>
                <a:lnTo>
                  <a:pt x="62" y="38"/>
                </a:lnTo>
                <a:lnTo>
                  <a:pt x="82" y="32"/>
                </a:lnTo>
                <a:lnTo>
                  <a:pt x="86" y="32"/>
                </a:lnTo>
                <a:lnTo>
                  <a:pt x="124" y="24"/>
                </a:lnTo>
                <a:lnTo>
                  <a:pt x="124" y="22"/>
                </a:lnTo>
                <a:lnTo>
                  <a:pt x="126" y="18"/>
                </a:lnTo>
                <a:lnTo>
                  <a:pt x="128" y="18"/>
                </a:lnTo>
                <a:lnTo>
                  <a:pt x="126" y="12"/>
                </a:lnTo>
                <a:lnTo>
                  <a:pt x="132" y="10"/>
                </a:lnTo>
                <a:lnTo>
                  <a:pt x="136" y="12"/>
                </a:lnTo>
                <a:lnTo>
                  <a:pt x="136" y="8"/>
                </a:lnTo>
                <a:lnTo>
                  <a:pt x="142" y="2"/>
                </a:lnTo>
                <a:lnTo>
                  <a:pt x="142" y="0"/>
                </a:lnTo>
                <a:lnTo>
                  <a:pt x="148" y="2"/>
                </a:lnTo>
                <a:lnTo>
                  <a:pt x="150" y="0"/>
                </a:lnTo>
                <a:lnTo>
                  <a:pt x="158" y="16"/>
                </a:lnTo>
                <a:lnTo>
                  <a:pt x="168" y="16"/>
                </a:lnTo>
                <a:lnTo>
                  <a:pt x="166" y="22"/>
                </a:lnTo>
                <a:lnTo>
                  <a:pt x="156" y="28"/>
                </a:lnTo>
                <a:lnTo>
                  <a:pt x="154" y="38"/>
                </a:lnTo>
                <a:lnTo>
                  <a:pt x="150" y="40"/>
                </a:lnTo>
                <a:lnTo>
                  <a:pt x="150" y="54"/>
                </a:lnTo>
                <a:lnTo>
                  <a:pt x="156" y="56"/>
                </a:lnTo>
                <a:lnTo>
                  <a:pt x="156" y="54"/>
                </a:lnTo>
                <a:lnTo>
                  <a:pt x="162" y="54"/>
                </a:lnTo>
                <a:lnTo>
                  <a:pt x="166" y="54"/>
                </a:lnTo>
                <a:lnTo>
                  <a:pt x="172" y="58"/>
                </a:lnTo>
                <a:lnTo>
                  <a:pt x="182" y="74"/>
                </a:lnTo>
                <a:lnTo>
                  <a:pt x="186" y="74"/>
                </a:lnTo>
                <a:lnTo>
                  <a:pt x="192" y="86"/>
                </a:lnTo>
                <a:lnTo>
                  <a:pt x="198" y="88"/>
                </a:lnTo>
                <a:lnTo>
                  <a:pt x="210" y="88"/>
                </a:lnTo>
                <a:lnTo>
                  <a:pt x="204" y="90"/>
                </a:lnTo>
                <a:lnTo>
                  <a:pt x="212" y="88"/>
                </a:lnTo>
                <a:lnTo>
                  <a:pt x="224" y="78"/>
                </a:lnTo>
                <a:lnTo>
                  <a:pt x="224" y="72"/>
                </a:lnTo>
                <a:lnTo>
                  <a:pt x="212" y="62"/>
                </a:lnTo>
                <a:lnTo>
                  <a:pt x="202" y="60"/>
                </a:lnTo>
                <a:lnTo>
                  <a:pt x="210" y="56"/>
                </a:lnTo>
                <a:lnTo>
                  <a:pt x="214" y="58"/>
                </a:lnTo>
                <a:lnTo>
                  <a:pt x="224" y="68"/>
                </a:lnTo>
                <a:lnTo>
                  <a:pt x="230" y="78"/>
                </a:lnTo>
                <a:lnTo>
                  <a:pt x="230" y="86"/>
                </a:lnTo>
                <a:lnTo>
                  <a:pt x="202" y="100"/>
                </a:lnTo>
                <a:lnTo>
                  <a:pt x="202" y="104"/>
                </a:lnTo>
                <a:lnTo>
                  <a:pt x="192" y="108"/>
                </a:lnTo>
                <a:lnTo>
                  <a:pt x="188" y="108"/>
                </a:lnTo>
                <a:lnTo>
                  <a:pt x="186" y="92"/>
                </a:lnTo>
                <a:lnTo>
                  <a:pt x="174" y="106"/>
                </a:lnTo>
                <a:lnTo>
                  <a:pt x="172" y="106"/>
                </a:lnTo>
                <a:lnTo>
                  <a:pt x="168" y="118"/>
                </a:lnTo>
                <a:lnTo>
                  <a:pt x="162" y="122"/>
                </a:lnTo>
                <a:lnTo>
                  <a:pt x="156" y="108"/>
                </a:lnTo>
                <a:lnTo>
                  <a:pt x="152" y="106"/>
                </a:lnTo>
                <a:lnTo>
                  <a:pt x="150" y="106"/>
                </a:lnTo>
                <a:lnTo>
                  <a:pt x="144" y="102"/>
                </a:lnTo>
                <a:lnTo>
                  <a:pt x="142" y="10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7" name="Freeform 35"/>
          <p:cNvSpPr>
            <a:spLocks/>
          </p:cNvSpPr>
          <p:nvPr/>
        </p:nvSpPr>
        <p:spPr bwMode="auto">
          <a:xfrm>
            <a:off x="7424738" y="2406650"/>
            <a:ext cx="455612" cy="246063"/>
          </a:xfrm>
          <a:custGeom>
            <a:avLst/>
            <a:gdLst/>
            <a:ahLst/>
            <a:cxnLst>
              <a:cxn ang="0">
                <a:pos x="140" y="102"/>
              </a:cxn>
              <a:cxn ang="0">
                <a:pos x="140" y="94"/>
              </a:cxn>
              <a:cxn ang="0">
                <a:pos x="138" y="90"/>
              </a:cxn>
              <a:cxn ang="0">
                <a:pos x="134" y="86"/>
              </a:cxn>
              <a:cxn ang="0">
                <a:pos x="126" y="86"/>
              </a:cxn>
              <a:cxn ang="0">
                <a:pos x="106" y="88"/>
              </a:cxn>
              <a:cxn ang="0">
                <a:pos x="86" y="92"/>
              </a:cxn>
              <a:cxn ang="0">
                <a:pos x="60" y="100"/>
              </a:cxn>
              <a:cxn ang="0">
                <a:pos x="48" y="102"/>
              </a:cxn>
              <a:cxn ang="0">
                <a:pos x="44" y="106"/>
              </a:cxn>
              <a:cxn ang="0">
                <a:pos x="32" y="106"/>
              </a:cxn>
              <a:cxn ang="0">
                <a:pos x="2" y="114"/>
              </a:cxn>
              <a:cxn ang="0">
                <a:pos x="0" y="72"/>
              </a:cxn>
              <a:cxn ang="0">
                <a:pos x="16" y="46"/>
              </a:cxn>
              <a:cxn ang="0">
                <a:pos x="50" y="40"/>
              </a:cxn>
              <a:cxn ang="0">
                <a:pos x="82" y="32"/>
              </a:cxn>
              <a:cxn ang="0">
                <a:pos x="124" y="24"/>
              </a:cxn>
              <a:cxn ang="0">
                <a:pos x="126" y="18"/>
              </a:cxn>
              <a:cxn ang="0">
                <a:pos x="126" y="12"/>
              </a:cxn>
              <a:cxn ang="0">
                <a:pos x="136" y="12"/>
              </a:cxn>
              <a:cxn ang="0">
                <a:pos x="142" y="2"/>
              </a:cxn>
              <a:cxn ang="0">
                <a:pos x="148" y="2"/>
              </a:cxn>
              <a:cxn ang="0">
                <a:pos x="158" y="16"/>
              </a:cxn>
              <a:cxn ang="0">
                <a:pos x="166" y="22"/>
              </a:cxn>
              <a:cxn ang="0">
                <a:pos x="154" y="38"/>
              </a:cxn>
              <a:cxn ang="0">
                <a:pos x="150" y="54"/>
              </a:cxn>
              <a:cxn ang="0">
                <a:pos x="156" y="54"/>
              </a:cxn>
              <a:cxn ang="0">
                <a:pos x="166" y="54"/>
              </a:cxn>
              <a:cxn ang="0">
                <a:pos x="182" y="74"/>
              </a:cxn>
              <a:cxn ang="0">
                <a:pos x="192" y="86"/>
              </a:cxn>
              <a:cxn ang="0">
                <a:pos x="210" y="88"/>
              </a:cxn>
              <a:cxn ang="0">
                <a:pos x="212" y="88"/>
              </a:cxn>
              <a:cxn ang="0">
                <a:pos x="224" y="72"/>
              </a:cxn>
              <a:cxn ang="0">
                <a:pos x="202" y="60"/>
              </a:cxn>
              <a:cxn ang="0">
                <a:pos x="214" y="58"/>
              </a:cxn>
              <a:cxn ang="0">
                <a:pos x="230" y="78"/>
              </a:cxn>
              <a:cxn ang="0">
                <a:pos x="202" y="100"/>
              </a:cxn>
              <a:cxn ang="0">
                <a:pos x="192" y="108"/>
              </a:cxn>
              <a:cxn ang="0">
                <a:pos x="186" y="92"/>
              </a:cxn>
              <a:cxn ang="0">
                <a:pos x="172" y="106"/>
              </a:cxn>
              <a:cxn ang="0">
                <a:pos x="162" y="122"/>
              </a:cxn>
              <a:cxn ang="0">
                <a:pos x="152" y="106"/>
              </a:cxn>
              <a:cxn ang="0">
                <a:pos x="144" y="102"/>
              </a:cxn>
            </a:cxnLst>
            <a:rect l="0" t="0" r="r" b="b"/>
            <a:pathLst>
              <a:path w="230" h="122">
                <a:moveTo>
                  <a:pt x="142" y="102"/>
                </a:moveTo>
                <a:lnTo>
                  <a:pt x="140" y="102"/>
                </a:lnTo>
                <a:lnTo>
                  <a:pt x="140" y="100"/>
                </a:lnTo>
                <a:lnTo>
                  <a:pt x="140" y="94"/>
                </a:lnTo>
                <a:lnTo>
                  <a:pt x="138" y="92"/>
                </a:lnTo>
                <a:lnTo>
                  <a:pt x="138" y="90"/>
                </a:lnTo>
                <a:lnTo>
                  <a:pt x="136" y="92"/>
                </a:lnTo>
                <a:lnTo>
                  <a:pt x="134" y="86"/>
                </a:lnTo>
                <a:lnTo>
                  <a:pt x="134" y="84"/>
                </a:lnTo>
                <a:lnTo>
                  <a:pt x="126" y="86"/>
                </a:lnTo>
                <a:lnTo>
                  <a:pt x="108" y="90"/>
                </a:lnTo>
                <a:lnTo>
                  <a:pt x="106" y="88"/>
                </a:lnTo>
                <a:lnTo>
                  <a:pt x="88" y="92"/>
                </a:lnTo>
                <a:lnTo>
                  <a:pt x="86" y="92"/>
                </a:lnTo>
                <a:lnTo>
                  <a:pt x="62" y="100"/>
                </a:lnTo>
                <a:lnTo>
                  <a:pt x="60" y="100"/>
                </a:lnTo>
                <a:lnTo>
                  <a:pt x="58" y="102"/>
                </a:lnTo>
                <a:lnTo>
                  <a:pt x="48" y="102"/>
                </a:lnTo>
                <a:lnTo>
                  <a:pt x="48" y="106"/>
                </a:lnTo>
                <a:lnTo>
                  <a:pt x="44" y="106"/>
                </a:lnTo>
                <a:lnTo>
                  <a:pt x="44" y="104"/>
                </a:lnTo>
                <a:lnTo>
                  <a:pt x="32" y="106"/>
                </a:lnTo>
                <a:lnTo>
                  <a:pt x="30" y="106"/>
                </a:lnTo>
                <a:lnTo>
                  <a:pt x="2" y="114"/>
                </a:lnTo>
                <a:lnTo>
                  <a:pt x="0" y="110"/>
                </a:lnTo>
                <a:lnTo>
                  <a:pt x="0" y="72"/>
                </a:lnTo>
                <a:lnTo>
                  <a:pt x="2" y="50"/>
                </a:lnTo>
                <a:lnTo>
                  <a:pt x="16" y="46"/>
                </a:lnTo>
                <a:lnTo>
                  <a:pt x="22" y="46"/>
                </a:lnTo>
                <a:lnTo>
                  <a:pt x="50" y="40"/>
                </a:lnTo>
                <a:lnTo>
                  <a:pt x="62" y="38"/>
                </a:lnTo>
                <a:lnTo>
                  <a:pt x="82" y="32"/>
                </a:lnTo>
                <a:lnTo>
                  <a:pt x="86" y="32"/>
                </a:lnTo>
                <a:lnTo>
                  <a:pt x="124" y="24"/>
                </a:lnTo>
                <a:lnTo>
                  <a:pt x="124" y="22"/>
                </a:lnTo>
                <a:lnTo>
                  <a:pt x="126" y="18"/>
                </a:lnTo>
                <a:lnTo>
                  <a:pt x="128" y="18"/>
                </a:lnTo>
                <a:lnTo>
                  <a:pt x="126" y="12"/>
                </a:lnTo>
                <a:lnTo>
                  <a:pt x="132" y="10"/>
                </a:lnTo>
                <a:lnTo>
                  <a:pt x="136" y="12"/>
                </a:lnTo>
                <a:lnTo>
                  <a:pt x="136" y="8"/>
                </a:lnTo>
                <a:lnTo>
                  <a:pt x="142" y="2"/>
                </a:lnTo>
                <a:lnTo>
                  <a:pt x="142" y="0"/>
                </a:lnTo>
                <a:lnTo>
                  <a:pt x="148" y="2"/>
                </a:lnTo>
                <a:lnTo>
                  <a:pt x="150" y="0"/>
                </a:lnTo>
                <a:lnTo>
                  <a:pt x="158" y="16"/>
                </a:lnTo>
                <a:lnTo>
                  <a:pt x="168" y="16"/>
                </a:lnTo>
                <a:lnTo>
                  <a:pt x="166" y="22"/>
                </a:lnTo>
                <a:lnTo>
                  <a:pt x="156" y="28"/>
                </a:lnTo>
                <a:lnTo>
                  <a:pt x="154" y="38"/>
                </a:lnTo>
                <a:lnTo>
                  <a:pt x="150" y="40"/>
                </a:lnTo>
                <a:lnTo>
                  <a:pt x="150" y="54"/>
                </a:lnTo>
                <a:lnTo>
                  <a:pt x="156" y="56"/>
                </a:lnTo>
                <a:lnTo>
                  <a:pt x="156" y="54"/>
                </a:lnTo>
                <a:lnTo>
                  <a:pt x="162" y="54"/>
                </a:lnTo>
                <a:lnTo>
                  <a:pt x="166" y="54"/>
                </a:lnTo>
                <a:lnTo>
                  <a:pt x="172" y="58"/>
                </a:lnTo>
                <a:lnTo>
                  <a:pt x="182" y="74"/>
                </a:lnTo>
                <a:lnTo>
                  <a:pt x="186" y="74"/>
                </a:lnTo>
                <a:lnTo>
                  <a:pt x="192" y="86"/>
                </a:lnTo>
                <a:lnTo>
                  <a:pt x="198" y="88"/>
                </a:lnTo>
                <a:lnTo>
                  <a:pt x="210" y="88"/>
                </a:lnTo>
                <a:lnTo>
                  <a:pt x="204" y="90"/>
                </a:lnTo>
                <a:lnTo>
                  <a:pt x="212" y="88"/>
                </a:lnTo>
                <a:lnTo>
                  <a:pt x="224" y="78"/>
                </a:lnTo>
                <a:lnTo>
                  <a:pt x="224" y="72"/>
                </a:lnTo>
                <a:lnTo>
                  <a:pt x="212" y="62"/>
                </a:lnTo>
                <a:lnTo>
                  <a:pt x="202" y="60"/>
                </a:lnTo>
                <a:lnTo>
                  <a:pt x="210" y="56"/>
                </a:lnTo>
                <a:lnTo>
                  <a:pt x="214" y="58"/>
                </a:lnTo>
                <a:lnTo>
                  <a:pt x="224" y="68"/>
                </a:lnTo>
                <a:lnTo>
                  <a:pt x="230" y="78"/>
                </a:lnTo>
                <a:lnTo>
                  <a:pt x="230" y="86"/>
                </a:lnTo>
                <a:lnTo>
                  <a:pt x="202" y="100"/>
                </a:lnTo>
                <a:lnTo>
                  <a:pt x="202" y="104"/>
                </a:lnTo>
                <a:lnTo>
                  <a:pt x="192" y="108"/>
                </a:lnTo>
                <a:lnTo>
                  <a:pt x="188" y="108"/>
                </a:lnTo>
                <a:lnTo>
                  <a:pt x="186" y="92"/>
                </a:lnTo>
                <a:lnTo>
                  <a:pt x="174" y="106"/>
                </a:lnTo>
                <a:lnTo>
                  <a:pt x="172" y="106"/>
                </a:lnTo>
                <a:lnTo>
                  <a:pt x="168" y="118"/>
                </a:lnTo>
                <a:lnTo>
                  <a:pt x="162" y="122"/>
                </a:lnTo>
                <a:lnTo>
                  <a:pt x="156" y="108"/>
                </a:lnTo>
                <a:lnTo>
                  <a:pt x="152" y="106"/>
                </a:lnTo>
                <a:lnTo>
                  <a:pt x="150" y="106"/>
                </a:lnTo>
                <a:lnTo>
                  <a:pt x="144" y="102"/>
                </a:lnTo>
                <a:lnTo>
                  <a:pt x="142" y="10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8" name="Freeform 36"/>
          <p:cNvSpPr>
            <a:spLocks/>
          </p:cNvSpPr>
          <p:nvPr/>
        </p:nvSpPr>
        <p:spPr bwMode="auto">
          <a:xfrm>
            <a:off x="3556000" y="2768600"/>
            <a:ext cx="1133475" cy="568325"/>
          </a:xfrm>
          <a:custGeom>
            <a:avLst/>
            <a:gdLst/>
            <a:ahLst/>
            <a:cxnLst>
              <a:cxn ang="0">
                <a:pos x="126" y="240"/>
              </a:cxn>
              <a:cxn ang="0">
                <a:pos x="130" y="206"/>
              </a:cxn>
              <a:cxn ang="0">
                <a:pos x="92" y="180"/>
              </a:cxn>
              <a:cxn ang="0">
                <a:pos x="0" y="172"/>
              </a:cxn>
              <a:cxn ang="0">
                <a:pos x="6" y="112"/>
              </a:cxn>
              <a:cxn ang="0">
                <a:pos x="16" y="0"/>
              </a:cxn>
              <a:cxn ang="0">
                <a:pos x="94" y="6"/>
              </a:cxn>
              <a:cxn ang="0">
                <a:pos x="258" y="16"/>
              </a:cxn>
              <a:cxn ang="0">
                <a:pos x="366" y="20"/>
              </a:cxn>
              <a:cxn ang="0">
                <a:pos x="378" y="30"/>
              </a:cxn>
              <a:cxn ang="0">
                <a:pos x="390" y="36"/>
              </a:cxn>
              <a:cxn ang="0">
                <a:pos x="400" y="40"/>
              </a:cxn>
              <a:cxn ang="0">
                <a:pos x="406" y="32"/>
              </a:cxn>
              <a:cxn ang="0">
                <a:pos x="412" y="34"/>
              </a:cxn>
              <a:cxn ang="0">
                <a:pos x="422" y="32"/>
              </a:cxn>
              <a:cxn ang="0">
                <a:pos x="430" y="32"/>
              </a:cxn>
              <a:cxn ang="0">
                <a:pos x="442" y="32"/>
              </a:cxn>
              <a:cxn ang="0">
                <a:pos x="446" y="36"/>
              </a:cxn>
              <a:cxn ang="0">
                <a:pos x="460" y="42"/>
              </a:cxn>
              <a:cxn ang="0">
                <a:pos x="464" y="46"/>
              </a:cxn>
              <a:cxn ang="0">
                <a:pos x="472" y="48"/>
              </a:cxn>
              <a:cxn ang="0">
                <a:pos x="482" y="54"/>
              </a:cxn>
              <a:cxn ang="0">
                <a:pos x="484" y="60"/>
              </a:cxn>
              <a:cxn ang="0">
                <a:pos x="488" y="62"/>
              </a:cxn>
              <a:cxn ang="0">
                <a:pos x="498" y="66"/>
              </a:cxn>
              <a:cxn ang="0">
                <a:pos x="498" y="72"/>
              </a:cxn>
              <a:cxn ang="0">
                <a:pos x="500" y="80"/>
              </a:cxn>
              <a:cxn ang="0">
                <a:pos x="502" y="88"/>
              </a:cxn>
              <a:cxn ang="0">
                <a:pos x="506" y="96"/>
              </a:cxn>
              <a:cxn ang="0">
                <a:pos x="510" y="108"/>
              </a:cxn>
              <a:cxn ang="0">
                <a:pos x="516" y="110"/>
              </a:cxn>
              <a:cxn ang="0">
                <a:pos x="516" y="120"/>
              </a:cxn>
              <a:cxn ang="0">
                <a:pos x="518" y="132"/>
              </a:cxn>
              <a:cxn ang="0">
                <a:pos x="516" y="136"/>
              </a:cxn>
              <a:cxn ang="0">
                <a:pos x="518" y="146"/>
              </a:cxn>
              <a:cxn ang="0">
                <a:pos x="526" y="148"/>
              </a:cxn>
              <a:cxn ang="0">
                <a:pos x="526" y="152"/>
              </a:cxn>
              <a:cxn ang="0">
                <a:pos x="528" y="162"/>
              </a:cxn>
              <a:cxn ang="0">
                <a:pos x="532" y="170"/>
              </a:cxn>
              <a:cxn ang="0">
                <a:pos x="530" y="178"/>
              </a:cxn>
              <a:cxn ang="0">
                <a:pos x="534" y="184"/>
              </a:cxn>
              <a:cxn ang="0">
                <a:pos x="534" y="194"/>
              </a:cxn>
              <a:cxn ang="0">
                <a:pos x="534" y="206"/>
              </a:cxn>
              <a:cxn ang="0">
                <a:pos x="532" y="218"/>
              </a:cxn>
              <a:cxn ang="0">
                <a:pos x="540" y="230"/>
              </a:cxn>
              <a:cxn ang="0">
                <a:pos x="546" y="236"/>
              </a:cxn>
              <a:cxn ang="0">
                <a:pos x="546" y="238"/>
              </a:cxn>
              <a:cxn ang="0">
                <a:pos x="548" y="252"/>
              </a:cxn>
              <a:cxn ang="0">
                <a:pos x="548" y="254"/>
              </a:cxn>
              <a:cxn ang="0">
                <a:pos x="556" y="258"/>
              </a:cxn>
              <a:cxn ang="0">
                <a:pos x="562" y="270"/>
              </a:cxn>
              <a:cxn ang="0">
                <a:pos x="564" y="276"/>
              </a:cxn>
              <a:cxn ang="0">
                <a:pos x="572" y="282"/>
              </a:cxn>
              <a:cxn ang="0">
                <a:pos x="526" y="282"/>
              </a:cxn>
              <a:cxn ang="0">
                <a:pos x="472" y="282"/>
              </a:cxn>
              <a:cxn ang="0">
                <a:pos x="406" y="282"/>
              </a:cxn>
              <a:cxn ang="0">
                <a:pos x="360" y="278"/>
              </a:cxn>
              <a:cxn ang="0">
                <a:pos x="316" y="278"/>
              </a:cxn>
              <a:cxn ang="0">
                <a:pos x="248" y="274"/>
              </a:cxn>
              <a:cxn ang="0">
                <a:pos x="168" y="272"/>
              </a:cxn>
            </a:cxnLst>
            <a:rect l="0" t="0" r="r" b="b"/>
            <a:pathLst>
              <a:path w="572" h="282">
                <a:moveTo>
                  <a:pt x="168" y="272"/>
                </a:moveTo>
                <a:lnTo>
                  <a:pt x="124" y="270"/>
                </a:lnTo>
                <a:lnTo>
                  <a:pt x="126" y="240"/>
                </a:lnTo>
                <a:lnTo>
                  <a:pt x="130" y="230"/>
                </a:lnTo>
                <a:lnTo>
                  <a:pt x="130" y="208"/>
                </a:lnTo>
                <a:lnTo>
                  <a:pt x="130" y="206"/>
                </a:lnTo>
                <a:lnTo>
                  <a:pt x="132" y="182"/>
                </a:lnTo>
                <a:lnTo>
                  <a:pt x="94" y="180"/>
                </a:lnTo>
                <a:lnTo>
                  <a:pt x="92" y="180"/>
                </a:lnTo>
                <a:lnTo>
                  <a:pt x="44" y="176"/>
                </a:lnTo>
                <a:lnTo>
                  <a:pt x="32" y="176"/>
                </a:lnTo>
                <a:lnTo>
                  <a:pt x="0" y="172"/>
                </a:lnTo>
                <a:lnTo>
                  <a:pt x="4" y="138"/>
                </a:lnTo>
                <a:lnTo>
                  <a:pt x="4" y="124"/>
                </a:lnTo>
                <a:lnTo>
                  <a:pt x="6" y="112"/>
                </a:lnTo>
                <a:lnTo>
                  <a:pt x="10" y="86"/>
                </a:lnTo>
                <a:lnTo>
                  <a:pt x="14" y="32"/>
                </a:lnTo>
                <a:lnTo>
                  <a:pt x="16" y="0"/>
                </a:lnTo>
                <a:lnTo>
                  <a:pt x="50" y="2"/>
                </a:lnTo>
                <a:lnTo>
                  <a:pt x="82" y="4"/>
                </a:lnTo>
                <a:lnTo>
                  <a:pt x="94" y="6"/>
                </a:lnTo>
                <a:lnTo>
                  <a:pt x="140" y="10"/>
                </a:lnTo>
                <a:lnTo>
                  <a:pt x="194" y="14"/>
                </a:lnTo>
                <a:lnTo>
                  <a:pt x="258" y="16"/>
                </a:lnTo>
                <a:lnTo>
                  <a:pt x="302" y="18"/>
                </a:lnTo>
                <a:lnTo>
                  <a:pt x="318" y="18"/>
                </a:lnTo>
                <a:lnTo>
                  <a:pt x="366" y="20"/>
                </a:lnTo>
                <a:lnTo>
                  <a:pt x="368" y="26"/>
                </a:lnTo>
                <a:lnTo>
                  <a:pt x="374" y="28"/>
                </a:lnTo>
                <a:lnTo>
                  <a:pt x="378" y="30"/>
                </a:lnTo>
                <a:lnTo>
                  <a:pt x="388" y="34"/>
                </a:lnTo>
                <a:lnTo>
                  <a:pt x="390" y="34"/>
                </a:lnTo>
                <a:lnTo>
                  <a:pt x="390" y="36"/>
                </a:lnTo>
                <a:lnTo>
                  <a:pt x="396" y="40"/>
                </a:lnTo>
                <a:lnTo>
                  <a:pt x="398" y="42"/>
                </a:lnTo>
                <a:lnTo>
                  <a:pt x="400" y="40"/>
                </a:lnTo>
                <a:lnTo>
                  <a:pt x="404" y="40"/>
                </a:lnTo>
                <a:lnTo>
                  <a:pt x="406" y="34"/>
                </a:lnTo>
                <a:lnTo>
                  <a:pt x="406" y="32"/>
                </a:lnTo>
                <a:lnTo>
                  <a:pt x="410" y="32"/>
                </a:lnTo>
                <a:lnTo>
                  <a:pt x="410" y="34"/>
                </a:lnTo>
                <a:lnTo>
                  <a:pt x="412" y="34"/>
                </a:lnTo>
                <a:lnTo>
                  <a:pt x="414" y="32"/>
                </a:lnTo>
                <a:lnTo>
                  <a:pt x="418" y="34"/>
                </a:lnTo>
                <a:lnTo>
                  <a:pt x="422" y="32"/>
                </a:lnTo>
                <a:lnTo>
                  <a:pt x="426" y="34"/>
                </a:lnTo>
                <a:lnTo>
                  <a:pt x="428" y="32"/>
                </a:lnTo>
                <a:lnTo>
                  <a:pt x="430" y="32"/>
                </a:lnTo>
                <a:lnTo>
                  <a:pt x="434" y="34"/>
                </a:lnTo>
                <a:lnTo>
                  <a:pt x="438" y="32"/>
                </a:lnTo>
                <a:lnTo>
                  <a:pt x="442" y="32"/>
                </a:lnTo>
                <a:lnTo>
                  <a:pt x="444" y="34"/>
                </a:lnTo>
                <a:lnTo>
                  <a:pt x="446" y="34"/>
                </a:lnTo>
                <a:lnTo>
                  <a:pt x="446" y="36"/>
                </a:lnTo>
                <a:lnTo>
                  <a:pt x="452" y="40"/>
                </a:lnTo>
                <a:lnTo>
                  <a:pt x="454" y="42"/>
                </a:lnTo>
                <a:lnTo>
                  <a:pt x="460" y="42"/>
                </a:lnTo>
                <a:lnTo>
                  <a:pt x="464" y="42"/>
                </a:lnTo>
                <a:lnTo>
                  <a:pt x="464" y="44"/>
                </a:lnTo>
                <a:lnTo>
                  <a:pt x="464" y="46"/>
                </a:lnTo>
                <a:lnTo>
                  <a:pt x="468" y="44"/>
                </a:lnTo>
                <a:lnTo>
                  <a:pt x="472" y="46"/>
                </a:lnTo>
                <a:lnTo>
                  <a:pt x="472" y="48"/>
                </a:lnTo>
                <a:lnTo>
                  <a:pt x="474" y="50"/>
                </a:lnTo>
                <a:lnTo>
                  <a:pt x="480" y="50"/>
                </a:lnTo>
                <a:lnTo>
                  <a:pt x="482" y="54"/>
                </a:lnTo>
                <a:lnTo>
                  <a:pt x="480" y="54"/>
                </a:lnTo>
                <a:lnTo>
                  <a:pt x="480" y="56"/>
                </a:lnTo>
                <a:lnTo>
                  <a:pt x="484" y="60"/>
                </a:lnTo>
                <a:lnTo>
                  <a:pt x="484" y="62"/>
                </a:lnTo>
                <a:lnTo>
                  <a:pt x="486" y="64"/>
                </a:lnTo>
                <a:lnTo>
                  <a:pt x="488" y="62"/>
                </a:lnTo>
                <a:lnTo>
                  <a:pt x="490" y="62"/>
                </a:lnTo>
                <a:lnTo>
                  <a:pt x="494" y="66"/>
                </a:lnTo>
                <a:lnTo>
                  <a:pt x="498" y="66"/>
                </a:lnTo>
                <a:lnTo>
                  <a:pt x="500" y="66"/>
                </a:lnTo>
                <a:lnTo>
                  <a:pt x="500" y="70"/>
                </a:lnTo>
                <a:lnTo>
                  <a:pt x="498" y="72"/>
                </a:lnTo>
                <a:lnTo>
                  <a:pt x="498" y="76"/>
                </a:lnTo>
                <a:lnTo>
                  <a:pt x="498" y="78"/>
                </a:lnTo>
                <a:lnTo>
                  <a:pt x="500" y="80"/>
                </a:lnTo>
                <a:lnTo>
                  <a:pt x="502" y="82"/>
                </a:lnTo>
                <a:lnTo>
                  <a:pt x="504" y="86"/>
                </a:lnTo>
                <a:lnTo>
                  <a:pt x="502" y="88"/>
                </a:lnTo>
                <a:lnTo>
                  <a:pt x="502" y="90"/>
                </a:lnTo>
                <a:lnTo>
                  <a:pt x="502" y="94"/>
                </a:lnTo>
                <a:lnTo>
                  <a:pt x="506" y="96"/>
                </a:lnTo>
                <a:lnTo>
                  <a:pt x="506" y="104"/>
                </a:lnTo>
                <a:lnTo>
                  <a:pt x="510" y="106"/>
                </a:lnTo>
                <a:lnTo>
                  <a:pt x="510" y="108"/>
                </a:lnTo>
                <a:lnTo>
                  <a:pt x="512" y="108"/>
                </a:lnTo>
                <a:lnTo>
                  <a:pt x="514" y="110"/>
                </a:lnTo>
                <a:lnTo>
                  <a:pt x="516" y="110"/>
                </a:lnTo>
                <a:lnTo>
                  <a:pt x="516" y="116"/>
                </a:lnTo>
                <a:lnTo>
                  <a:pt x="514" y="118"/>
                </a:lnTo>
                <a:lnTo>
                  <a:pt x="516" y="120"/>
                </a:lnTo>
                <a:lnTo>
                  <a:pt x="520" y="126"/>
                </a:lnTo>
                <a:lnTo>
                  <a:pt x="518" y="130"/>
                </a:lnTo>
                <a:lnTo>
                  <a:pt x="518" y="132"/>
                </a:lnTo>
                <a:lnTo>
                  <a:pt x="518" y="134"/>
                </a:lnTo>
                <a:lnTo>
                  <a:pt x="516" y="134"/>
                </a:lnTo>
                <a:lnTo>
                  <a:pt x="516" y="136"/>
                </a:lnTo>
                <a:lnTo>
                  <a:pt x="518" y="138"/>
                </a:lnTo>
                <a:lnTo>
                  <a:pt x="518" y="142"/>
                </a:lnTo>
                <a:lnTo>
                  <a:pt x="518" y="146"/>
                </a:lnTo>
                <a:lnTo>
                  <a:pt x="518" y="148"/>
                </a:lnTo>
                <a:lnTo>
                  <a:pt x="520" y="150"/>
                </a:lnTo>
                <a:lnTo>
                  <a:pt x="526" y="148"/>
                </a:lnTo>
                <a:lnTo>
                  <a:pt x="526" y="150"/>
                </a:lnTo>
                <a:lnTo>
                  <a:pt x="522" y="152"/>
                </a:lnTo>
                <a:lnTo>
                  <a:pt x="526" y="152"/>
                </a:lnTo>
                <a:lnTo>
                  <a:pt x="528" y="154"/>
                </a:lnTo>
                <a:lnTo>
                  <a:pt x="530" y="154"/>
                </a:lnTo>
                <a:lnTo>
                  <a:pt x="528" y="162"/>
                </a:lnTo>
                <a:lnTo>
                  <a:pt x="528" y="166"/>
                </a:lnTo>
                <a:lnTo>
                  <a:pt x="532" y="168"/>
                </a:lnTo>
                <a:lnTo>
                  <a:pt x="532" y="170"/>
                </a:lnTo>
                <a:lnTo>
                  <a:pt x="530" y="168"/>
                </a:lnTo>
                <a:lnTo>
                  <a:pt x="530" y="176"/>
                </a:lnTo>
                <a:lnTo>
                  <a:pt x="530" y="178"/>
                </a:lnTo>
                <a:lnTo>
                  <a:pt x="534" y="180"/>
                </a:lnTo>
                <a:lnTo>
                  <a:pt x="532" y="180"/>
                </a:lnTo>
                <a:lnTo>
                  <a:pt x="534" y="184"/>
                </a:lnTo>
                <a:lnTo>
                  <a:pt x="532" y="188"/>
                </a:lnTo>
                <a:lnTo>
                  <a:pt x="534" y="192"/>
                </a:lnTo>
                <a:lnTo>
                  <a:pt x="534" y="194"/>
                </a:lnTo>
                <a:lnTo>
                  <a:pt x="534" y="198"/>
                </a:lnTo>
                <a:lnTo>
                  <a:pt x="534" y="202"/>
                </a:lnTo>
                <a:lnTo>
                  <a:pt x="534" y="206"/>
                </a:lnTo>
                <a:lnTo>
                  <a:pt x="534" y="208"/>
                </a:lnTo>
                <a:lnTo>
                  <a:pt x="534" y="212"/>
                </a:lnTo>
                <a:lnTo>
                  <a:pt x="532" y="218"/>
                </a:lnTo>
                <a:lnTo>
                  <a:pt x="540" y="226"/>
                </a:lnTo>
                <a:lnTo>
                  <a:pt x="542" y="228"/>
                </a:lnTo>
                <a:lnTo>
                  <a:pt x="540" y="230"/>
                </a:lnTo>
                <a:lnTo>
                  <a:pt x="540" y="236"/>
                </a:lnTo>
                <a:lnTo>
                  <a:pt x="542" y="236"/>
                </a:lnTo>
                <a:lnTo>
                  <a:pt x="546" y="236"/>
                </a:lnTo>
                <a:lnTo>
                  <a:pt x="546" y="232"/>
                </a:lnTo>
                <a:lnTo>
                  <a:pt x="546" y="236"/>
                </a:lnTo>
                <a:lnTo>
                  <a:pt x="546" y="238"/>
                </a:lnTo>
                <a:lnTo>
                  <a:pt x="544" y="240"/>
                </a:lnTo>
                <a:lnTo>
                  <a:pt x="548" y="246"/>
                </a:lnTo>
                <a:lnTo>
                  <a:pt x="548" y="252"/>
                </a:lnTo>
                <a:lnTo>
                  <a:pt x="550" y="252"/>
                </a:lnTo>
                <a:lnTo>
                  <a:pt x="550" y="254"/>
                </a:lnTo>
                <a:lnTo>
                  <a:pt x="548" y="254"/>
                </a:lnTo>
                <a:lnTo>
                  <a:pt x="548" y="256"/>
                </a:lnTo>
                <a:lnTo>
                  <a:pt x="550" y="256"/>
                </a:lnTo>
                <a:lnTo>
                  <a:pt x="556" y="258"/>
                </a:lnTo>
                <a:lnTo>
                  <a:pt x="560" y="262"/>
                </a:lnTo>
                <a:lnTo>
                  <a:pt x="560" y="268"/>
                </a:lnTo>
                <a:lnTo>
                  <a:pt x="562" y="270"/>
                </a:lnTo>
                <a:lnTo>
                  <a:pt x="564" y="272"/>
                </a:lnTo>
                <a:lnTo>
                  <a:pt x="564" y="274"/>
                </a:lnTo>
                <a:lnTo>
                  <a:pt x="564" y="276"/>
                </a:lnTo>
                <a:lnTo>
                  <a:pt x="566" y="278"/>
                </a:lnTo>
                <a:lnTo>
                  <a:pt x="570" y="278"/>
                </a:lnTo>
                <a:lnTo>
                  <a:pt x="572" y="282"/>
                </a:lnTo>
                <a:lnTo>
                  <a:pt x="570" y="282"/>
                </a:lnTo>
                <a:lnTo>
                  <a:pt x="540" y="282"/>
                </a:lnTo>
                <a:lnTo>
                  <a:pt x="526" y="282"/>
                </a:lnTo>
                <a:lnTo>
                  <a:pt x="510" y="282"/>
                </a:lnTo>
                <a:lnTo>
                  <a:pt x="496" y="282"/>
                </a:lnTo>
                <a:lnTo>
                  <a:pt x="472" y="282"/>
                </a:lnTo>
                <a:lnTo>
                  <a:pt x="466" y="282"/>
                </a:lnTo>
                <a:lnTo>
                  <a:pt x="436" y="282"/>
                </a:lnTo>
                <a:lnTo>
                  <a:pt x="406" y="282"/>
                </a:lnTo>
                <a:lnTo>
                  <a:pt x="396" y="282"/>
                </a:lnTo>
                <a:lnTo>
                  <a:pt x="376" y="278"/>
                </a:lnTo>
                <a:lnTo>
                  <a:pt x="360" y="278"/>
                </a:lnTo>
                <a:lnTo>
                  <a:pt x="346" y="278"/>
                </a:lnTo>
                <a:lnTo>
                  <a:pt x="322" y="278"/>
                </a:lnTo>
                <a:lnTo>
                  <a:pt x="316" y="278"/>
                </a:lnTo>
                <a:lnTo>
                  <a:pt x="286" y="276"/>
                </a:lnTo>
                <a:lnTo>
                  <a:pt x="248" y="276"/>
                </a:lnTo>
                <a:lnTo>
                  <a:pt x="248" y="274"/>
                </a:lnTo>
                <a:lnTo>
                  <a:pt x="212" y="274"/>
                </a:lnTo>
                <a:lnTo>
                  <a:pt x="172" y="272"/>
                </a:lnTo>
                <a:lnTo>
                  <a:pt x="168" y="272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Freeform 37"/>
          <p:cNvSpPr>
            <a:spLocks/>
          </p:cNvSpPr>
          <p:nvPr/>
        </p:nvSpPr>
        <p:spPr bwMode="auto">
          <a:xfrm>
            <a:off x="3556000" y="2768600"/>
            <a:ext cx="1133475" cy="568325"/>
          </a:xfrm>
          <a:custGeom>
            <a:avLst/>
            <a:gdLst/>
            <a:ahLst/>
            <a:cxnLst>
              <a:cxn ang="0">
                <a:pos x="126" y="240"/>
              </a:cxn>
              <a:cxn ang="0">
                <a:pos x="130" y="206"/>
              </a:cxn>
              <a:cxn ang="0">
                <a:pos x="92" y="180"/>
              </a:cxn>
              <a:cxn ang="0">
                <a:pos x="0" y="172"/>
              </a:cxn>
              <a:cxn ang="0">
                <a:pos x="6" y="112"/>
              </a:cxn>
              <a:cxn ang="0">
                <a:pos x="16" y="0"/>
              </a:cxn>
              <a:cxn ang="0">
                <a:pos x="94" y="6"/>
              </a:cxn>
              <a:cxn ang="0">
                <a:pos x="258" y="16"/>
              </a:cxn>
              <a:cxn ang="0">
                <a:pos x="366" y="20"/>
              </a:cxn>
              <a:cxn ang="0">
                <a:pos x="378" y="30"/>
              </a:cxn>
              <a:cxn ang="0">
                <a:pos x="390" y="36"/>
              </a:cxn>
              <a:cxn ang="0">
                <a:pos x="400" y="40"/>
              </a:cxn>
              <a:cxn ang="0">
                <a:pos x="406" y="32"/>
              </a:cxn>
              <a:cxn ang="0">
                <a:pos x="412" y="34"/>
              </a:cxn>
              <a:cxn ang="0">
                <a:pos x="422" y="32"/>
              </a:cxn>
              <a:cxn ang="0">
                <a:pos x="430" y="32"/>
              </a:cxn>
              <a:cxn ang="0">
                <a:pos x="442" y="32"/>
              </a:cxn>
              <a:cxn ang="0">
                <a:pos x="446" y="36"/>
              </a:cxn>
              <a:cxn ang="0">
                <a:pos x="460" y="42"/>
              </a:cxn>
              <a:cxn ang="0">
                <a:pos x="464" y="46"/>
              </a:cxn>
              <a:cxn ang="0">
                <a:pos x="472" y="48"/>
              </a:cxn>
              <a:cxn ang="0">
                <a:pos x="482" y="54"/>
              </a:cxn>
              <a:cxn ang="0">
                <a:pos x="484" y="60"/>
              </a:cxn>
              <a:cxn ang="0">
                <a:pos x="488" y="62"/>
              </a:cxn>
              <a:cxn ang="0">
                <a:pos x="498" y="66"/>
              </a:cxn>
              <a:cxn ang="0">
                <a:pos x="498" y="72"/>
              </a:cxn>
              <a:cxn ang="0">
                <a:pos x="500" y="80"/>
              </a:cxn>
              <a:cxn ang="0">
                <a:pos x="502" y="88"/>
              </a:cxn>
              <a:cxn ang="0">
                <a:pos x="506" y="96"/>
              </a:cxn>
              <a:cxn ang="0">
                <a:pos x="510" y="108"/>
              </a:cxn>
              <a:cxn ang="0">
                <a:pos x="516" y="110"/>
              </a:cxn>
              <a:cxn ang="0">
                <a:pos x="516" y="120"/>
              </a:cxn>
              <a:cxn ang="0">
                <a:pos x="518" y="132"/>
              </a:cxn>
              <a:cxn ang="0">
                <a:pos x="516" y="136"/>
              </a:cxn>
              <a:cxn ang="0">
                <a:pos x="518" y="146"/>
              </a:cxn>
              <a:cxn ang="0">
                <a:pos x="526" y="148"/>
              </a:cxn>
              <a:cxn ang="0">
                <a:pos x="526" y="152"/>
              </a:cxn>
              <a:cxn ang="0">
                <a:pos x="528" y="162"/>
              </a:cxn>
              <a:cxn ang="0">
                <a:pos x="532" y="170"/>
              </a:cxn>
              <a:cxn ang="0">
                <a:pos x="530" y="178"/>
              </a:cxn>
              <a:cxn ang="0">
                <a:pos x="534" y="184"/>
              </a:cxn>
              <a:cxn ang="0">
                <a:pos x="534" y="194"/>
              </a:cxn>
              <a:cxn ang="0">
                <a:pos x="534" y="206"/>
              </a:cxn>
              <a:cxn ang="0">
                <a:pos x="532" y="218"/>
              </a:cxn>
              <a:cxn ang="0">
                <a:pos x="540" y="230"/>
              </a:cxn>
              <a:cxn ang="0">
                <a:pos x="546" y="236"/>
              </a:cxn>
              <a:cxn ang="0">
                <a:pos x="546" y="238"/>
              </a:cxn>
              <a:cxn ang="0">
                <a:pos x="548" y="252"/>
              </a:cxn>
              <a:cxn ang="0">
                <a:pos x="548" y="254"/>
              </a:cxn>
              <a:cxn ang="0">
                <a:pos x="556" y="258"/>
              </a:cxn>
              <a:cxn ang="0">
                <a:pos x="562" y="270"/>
              </a:cxn>
              <a:cxn ang="0">
                <a:pos x="564" y="276"/>
              </a:cxn>
              <a:cxn ang="0">
                <a:pos x="572" y="282"/>
              </a:cxn>
              <a:cxn ang="0">
                <a:pos x="526" y="282"/>
              </a:cxn>
              <a:cxn ang="0">
                <a:pos x="472" y="282"/>
              </a:cxn>
              <a:cxn ang="0">
                <a:pos x="406" y="282"/>
              </a:cxn>
              <a:cxn ang="0">
                <a:pos x="360" y="278"/>
              </a:cxn>
              <a:cxn ang="0">
                <a:pos x="316" y="278"/>
              </a:cxn>
              <a:cxn ang="0">
                <a:pos x="248" y="274"/>
              </a:cxn>
              <a:cxn ang="0">
                <a:pos x="168" y="272"/>
              </a:cxn>
            </a:cxnLst>
            <a:rect l="0" t="0" r="r" b="b"/>
            <a:pathLst>
              <a:path w="572" h="282">
                <a:moveTo>
                  <a:pt x="168" y="272"/>
                </a:moveTo>
                <a:lnTo>
                  <a:pt x="124" y="270"/>
                </a:lnTo>
                <a:lnTo>
                  <a:pt x="126" y="240"/>
                </a:lnTo>
                <a:lnTo>
                  <a:pt x="130" y="230"/>
                </a:lnTo>
                <a:lnTo>
                  <a:pt x="130" y="208"/>
                </a:lnTo>
                <a:lnTo>
                  <a:pt x="130" y="206"/>
                </a:lnTo>
                <a:lnTo>
                  <a:pt x="132" y="182"/>
                </a:lnTo>
                <a:lnTo>
                  <a:pt x="94" y="180"/>
                </a:lnTo>
                <a:lnTo>
                  <a:pt x="92" y="180"/>
                </a:lnTo>
                <a:lnTo>
                  <a:pt x="44" y="176"/>
                </a:lnTo>
                <a:lnTo>
                  <a:pt x="32" y="176"/>
                </a:lnTo>
                <a:lnTo>
                  <a:pt x="0" y="172"/>
                </a:lnTo>
                <a:lnTo>
                  <a:pt x="4" y="138"/>
                </a:lnTo>
                <a:lnTo>
                  <a:pt x="4" y="124"/>
                </a:lnTo>
                <a:lnTo>
                  <a:pt x="6" y="112"/>
                </a:lnTo>
                <a:lnTo>
                  <a:pt x="10" y="86"/>
                </a:lnTo>
                <a:lnTo>
                  <a:pt x="14" y="32"/>
                </a:lnTo>
                <a:lnTo>
                  <a:pt x="16" y="0"/>
                </a:lnTo>
                <a:lnTo>
                  <a:pt x="50" y="2"/>
                </a:lnTo>
                <a:lnTo>
                  <a:pt x="82" y="4"/>
                </a:lnTo>
                <a:lnTo>
                  <a:pt x="94" y="6"/>
                </a:lnTo>
                <a:lnTo>
                  <a:pt x="140" y="10"/>
                </a:lnTo>
                <a:lnTo>
                  <a:pt x="194" y="14"/>
                </a:lnTo>
                <a:lnTo>
                  <a:pt x="258" y="16"/>
                </a:lnTo>
                <a:lnTo>
                  <a:pt x="302" y="18"/>
                </a:lnTo>
                <a:lnTo>
                  <a:pt x="318" y="18"/>
                </a:lnTo>
                <a:lnTo>
                  <a:pt x="366" y="20"/>
                </a:lnTo>
                <a:lnTo>
                  <a:pt x="368" y="26"/>
                </a:lnTo>
                <a:lnTo>
                  <a:pt x="374" y="28"/>
                </a:lnTo>
                <a:lnTo>
                  <a:pt x="378" y="30"/>
                </a:lnTo>
                <a:lnTo>
                  <a:pt x="388" y="34"/>
                </a:lnTo>
                <a:lnTo>
                  <a:pt x="390" y="34"/>
                </a:lnTo>
                <a:lnTo>
                  <a:pt x="390" y="36"/>
                </a:lnTo>
                <a:lnTo>
                  <a:pt x="396" y="40"/>
                </a:lnTo>
                <a:lnTo>
                  <a:pt x="398" y="42"/>
                </a:lnTo>
                <a:lnTo>
                  <a:pt x="400" y="40"/>
                </a:lnTo>
                <a:lnTo>
                  <a:pt x="404" y="40"/>
                </a:lnTo>
                <a:lnTo>
                  <a:pt x="406" y="34"/>
                </a:lnTo>
                <a:lnTo>
                  <a:pt x="406" y="32"/>
                </a:lnTo>
                <a:lnTo>
                  <a:pt x="410" y="32"/>
                </a:lnTo>
                <a:lnTo>
                  <a:pt x="410" y="34"/>
                </a:lnTo>
                <a:lnTo>
                  <a:pt x="412" y="34"/>
                </a:lnTo>
                <a:lnTo>
                  <a:pt x="414" y="32"/>
                </a:lnTo>
                <a:lnTo>
                  <a:pt x="418" y="34"/>
                </a:lnTo>
                <a:lnTo>
                  <a:pt x="422" y="32"/>
                </a:lnTo>
                <a:lnTo>
                  <a:pt x="426" y="34"/>
                </a:lnTo>
                <a:lnTo>
                  <a:pt x="428" y="32"/>
                </a:lnTo>
                <a:lnTo>
                  <a:pt x="430" y="32"/>
                </a:lnTo>
                <a:lnTo>
                  <a:pt x="434" y="34"/>
                </a:lnTo>
                <a:lnTo>
                  <a:pt x="438" y="32"/>
                </a:lnTo>
                <a:lnTo>
                  <a:pt x="442" y="32"/>
                </a:lnTo>
                <a:lnTo>
                  <a:pt x="444" y="34"/>
                </a:lnTo>
                <a:lnTo>
                  <a:pt x="446" y="34"/>
                </a:lnTo>
                <a:lnTo>
                  <a:pt x="446" y="36"/>
                </a:lnTo>
                <a:lnTo>
                  <a:pt x="452" y="40"/>
                </a:lnTo>
                <a:lnTo>
                  <a:pt x="454" y="42"/>
                </a:lnTo>
                <a:lnTo>
                  <a:pt x="460" y="42"/>
                </a:lnTo>
                <a:lnTo>
                  <a:pt x="464" y="42"/>
                </a:lnTo>
                <a:lnTo>
                  <a:pt x="464" y="44"/>
                </a:lnTo>
                <a:lnTo>
                  <a:pt x="464" y="46"/>
                </a:lnTo>
                <a:lnTo>
                  <a:pt x="468" y="44"/>
                </a:lnTo>
                <a:lnTo>
                  <a:pt x="472" y="46"/>
                </a:lnTo>
                <a:lnTo>
                  <a:pt x="472" y="48"/>
                </a:lnTo>
                <a:lnTo>
                  <a:pt x="474" y="50"/>
                </a:lnTo>
                <a:lnTo>
                  <a:pt x="480" y="50"/>
                </a:lnTo>
                <a:lnTo>
                  <a:pt x="482" y="54"/>
                </a:lnTo>
                <a:lnTo>
                  <a:pt x="480" y="54"/>
                </a:lnTo>
                <a:lnTo>
                  <a:pt x="480" y="56"/>
                </a:lnTo>
                <a:lnTo>
                  <a:pt x="484" y="60"/>
                </a:lnTo>
                <a:lnTo>
                  <a:pt x="484" y="62"/>
                </a:lnTo>
                <a:lnTo>
                  <a:pt x="486" y="64"/>
                </a:lnTo>
                <a:lnTo>
                  <a:pt x="488" y="62"/>
                </a:lnTo>
                <a:lnTo>
                  <a:pt x="490" y="62"/>
                </a:lnTo>
                <a:lnTo>
                  <a:pt x="494" y="66"/>
                </a:lnTo>
                <a:lnTo>
                  <a:pt x="498" y="66"/>
                </a:lnTo>
                <a:lnTo>
                  <a:pt x="500" y="66"/>
                </a:lnTo>
                <a:lnTo>
                  <a:pt x="500" y="70"/>
                </a:lnTo>
                <a:lnTo>
                  <a:pt x="498" y="72"/>
                </a:lnTo>
                <a:lnTo>
                  <a:pt x="498" y="76"/>
                </a:lnTo>
                <a:lnTo>
                  <a:pt x="498" y="78"/>
                </a:lnTo>
                <a:lnTo>
                  <a:pt x="500" y="80"/>
                </a:lnTo>
                <a:lnTo>
                  <a:pt x="502" y="82"/>
                </a:lnTo>
                <a:lnTo>
                  <a:pt x="504" y="86"/>
                </a:lnTo>
                <a:lnTo>
                  <a:pt x="502" y="88"/>
                </a:lnTo>
                <a:lnTo>
                  <a:pt x="502" y="90"/>
                </a:lnTo>
                <a:lnTo>
                  <a:pt x="502" y="94"/>
                </a:lnTo>
                <a:lnTo>
                  <a:pt x="506" y="96"/>
                </a:lnTo>
                <a:lnTo>
                  <a:pt x="506" y="104"/>
                </a:lnTo>
                <a:lnTo>
                  <a:pt x="510" y="106"/>
                </a:lnTo>
                <a:lnTo>
                  <a:pt x="510" y="108"/>
                </a:lnTo>
                <a:lnTo>
                  <a:pt x="512" y="108"/>
                </a:lnTo>
                <a:lnTo>
                  <a:pt x="514" y="110"/>
                </a:lnTo>
                <a:lnTo>
                  <a:pt x="516" y="110"/>
                </a:lnTo>
                <a:lnTo>
                  <a:pt x="516" y="116"/>
                </a:lnTo>
                <a:lnTo>
                  <a:pt x="514" y="118"/>
                </a:lnTo>
                <a:lnTo>
                  <a:pt x="516" y="120"/>
                </a:lnTo>
                <a:lnTo>
                  <a:pt x="520" y="126"/>
                </a:lnTo>
                <a:lnTo>
                  <a:pt x="518" y="130"/>
                </a:lnTo>
                <a:lnTo>
                  <a:pt x="518" y="132"/>
                </a:lnTo>
                <a:lnTo>
                  <a:pt x="518" y="134"/>
                </a:lnTo>
                <a:lnTo>
                  <a:pt x="516" y="134"/>
                </a:lnTo>
                <a:lnTo>
                  <a:pt x="516" y="136"/>
                </a:lnTo>
                <a:lnTo>
                  <a:pt x="518" y="138"/>
                </a:lnTo>
                <a:lnTo>
                  <a:pt x="518" y="142"/>
                </a:lnTo>
                <a:lnTo>
                  <a:pt x="518" y="146"/>
                </a:lnTo>
                <a:lnTo>
                  <a:pt x="518" y="148"/>
                </a:lnTo>
                <a:lnTo>
                  <a:pt x="520" y="150"/>
                </a:lnTo>
                <a:lnTo>
                  <a:pt x="526" y="148"/>
                </a:lnTo>
                <a:lnTo>
                  <a:pt x="526" y="150"/>
                </a:lnTo>
                <a:lnTo>
                  <a:pt x="522" y="152"/>
                </a:lnTo>
                <a:lnTo>
                  <a:pt x="526" y="152"/>
                </a:lnTo>
                <a:lnTo>
                  <a:pt x="528" y="154"/>
                </a:lnTo>
                <a:lnTo>
                  <a:pt x="530" y="154"/>
                </a:lnTo>
                <a:lnTo>
                  <a:pt x="528" y="162"/>
                </a:lnTo>
                <a:lnTo>
                  <a:pt x="528" y="166"/>
                </a:lnTo>
                <a:lnTo>
                  <a:pt x="532" y="168"/>
                </a:lnTo>
                <a:lnTo>
                  <a:pt x="532" y="170"/>
                </a:lnTo>
                <a:lnTo>
                  <a:pt x="530" y="168"/>
                </a:lnTo>
                <a:lnTo>
                  <a:pt x="530" y="176"/>
                </a:lnTo>
                <a:lnTo>
                  <a:pt x="530" y="178"/>
                </a:lnTo>
                <a:lnTo>
                  <a:pt x="534" y="180"/>
                </a:lnTo>
                <a:lnTo>
                  <a:pt x="532" y="180"/>
                </a:lnTo>
                <a:lnTo>
                  <a:pt x="534" y="184"/>
                </a:lnTo>
                <a:lnTo>
                  <a:pt x="532" y="188"/>
                </a:lnTo>
                <a:lnTo>
                  <a:pt x="534" y="192"/>
                </a:lnTo>
                <a:lnTo>
                  <a:pt x="534" y="194"/>
                </a:lnTo>
                <a:lnTo>
                  <a:pt x="534" y="198"/>
                </a:lnTo>
                <a:lnTo>
                  <a:pt x="534" y="202"/>
                </a:lnTo>
                <a:lnTo>
                  <a:pt x="534" y="206"/>
                </a:lnTo>
                <a:lnTo>
                  <a:pt x="534" y="208"/>
                </a:lnTo>
                <a:lnTo>
                  <a:pt x="534" y="212"/>
                </a:lnTo>
                <a:lnTo>
                  <a:pt x="532" y="218"/>
                </a:lnTo>
                <a:lnTo>
                  <a:pt x="540" y="226"/>
                </a:lnTo>
                <a:lnTo>
                  <a:pt x="542" y="228"/>
                </a:lnTo>
                <a:lnTo>
                  <a:pt x="540" y="230"/>
                </a:lnTo>
                <a:lnTo>
                  <a:pt x="540" y="236"/>
                </a:lnTo>
                <a:lnTo>
                  <a:pt x="542" y="236"/>
                </a:lnTo>
                <a:lnTo>
                  <a:pt x="546" y="236"/>
                </a:lnTo>
                <a:lnTo>
                  <a:pt x="546" y="232"/>
                </a:lnTo>
                <a:lnTo>
                  <a:pt x="546" y="236"/>
                </a:lnTo>
                <a:lnTo>
                  <a:pt x="546" y="238"/>
                </a:lnTo>
                <a:lnTo>
                  <a:pt x="544" y="240"/>
                </a:lnTo>
                <a:lnTo>
                  <a:pt x="548" y="246"/>
                </a:lnTo>
                <a:lnTo>
                  <a:pt x="548" y="252"/>
                </a:lnTo>
                <a:lnTo>
                  <a:pt x="550" y="252"/>
                </a:lnTo>
                <a:lnTo>
                  <a:pt x="550" y="254"/>
                </a:lnTo>
                <a:lnTo>
                  <a:pt x="548" y="254"/>
                </a:lnTo>
                <a:lnTo>
                  <a:pt x="548" y="256"/>
                </a:lnTo>
                <a:lnTo>
                  <a:pt x="550" y="256"/>
                </a:lnTo>
                <a:lnTo>
                  <a:pt x="556" y="258"/>
                </a:lnTo>
                <a:lnTo>
                  <a:pt x="560" y="262"/>
                </a:lnTo>
                <a:lnTo>
                  <a:pt x="560" y="268"/>
                </a:lnTo>
                <a:lnTo>
                  <a:pt x="562" y="270"/>
                </a:lnTo>
                <a:lnTo>
                  <a:pt x="564" y="272"/>
                </a:lnTo>
                <a:lnTo>
                  <a:pt x="564" y="274"/>
                </a:lnTo>
                <a:lnTo>
                  <a:pt x="564" y="276"/>
                </a:lnTo>
                <a:lnTo>
                  <a:pt x="566" y="278"/>
                </a:lnTo>
                <a:lnTo>
                  <a:pt x="570" y="278"/>
                </a:lnTo>
                <a:lnTo>
                  <a:pt x="572" y="282"/>
                </a:lnTo>
                <a:lnTo>
                  <a:pt x="570" y="282"/>
                </a:lnTo>
                <a:lnTo>
                  <a:pt x="540" y="282"/>
                </a:lnTo>
                <a:lnTo>
                  <a:pt x="526" y="282"/>
                </a:lnTo>
                <a:lnTo>
                  <a:pt x="510" y="282"/>
                </a:lnTo>
                <a:lnTo>
                  <a:pt x="496" y="282"/>
                </a:lnTo>
                <a:lnTo>
                  <a:pt x="472" y="282"/>
                </a:lnTo>
                <a:lnTo>
                  <a:pt x="466" y="282"/>
                </a:lnTo>
                <a:lnTo>
                  <a:pt x="436" y="282"/>
                </a:lnTo>
                <a:lnTo>
                  <a:pt x="406" y="282"/>
                </a:lnTo>
                <a:lnTo>
                  <a:pt x="396" y="282"/>
                </a:lnTo>
                <a:lnTo>
                  <a:pt x="376" y="278"/>
                </a:lnTo>
                <a:lnTo>
                  <a:pt x="360" y="278"/>
                </a:lnTo>
                <a:lnTo>
                  <a:pt x="346" y="278"/>
                </a:lnTo>
                <a:lnTo>
                  <a:pt x="322" y="278"/>
                </a:lnTo>
                <a:lnTo>
                  <a:pt x="316" y="278"/>
                </a:lnTo>
                <a:lnTo>
                  <a:pt x="286" y="276"/>
                </a:lnTo>
                <a:lnTo>
                  <a:pt x="248" y="276"/>
                </a:lnTo>
                <a:lnTo>
                  <a:pt x="248" y="274"/>
                </a:lnTo>
                <a:lnTo>
                  <a:pt x="212" y="274"/>
                </a:lnTo>
                <a:lnTo>
                  <a:pt x="172" y="272"/>
                </a:lnTo>
                <a:lnTo>
                  <a:pt x="168" y="27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0" name="Freeform 38"/>
          <p:cNvSpPr>
            <a:spLocks noEditPoints="1"/>
          </p:cNvSpPr>
          <p:nvPr/>
        </p:nvSpPr>
        <p:spPr bwMode="auto">
          <a:xfrm>
            <a:off x="6640513" y="2128838"/>
            <a:ext cx="1030287" cy="788987"/>
          </a:xfrm>
          <a:custGeom>
            <a:avLst/>
            <a:gdLst/>
            <a:ahLst/>
            <a:cxnLst>
              <a:cxn ang="0">
                <a:pos x="22" y="290"/>
              </a:cxn>
              <a:cxn ang="0">
                <a:pos x="48" y="258"/>
              </a:cxn>
              <a:cxn ang="0">
                <a:pos x="40" y="238"/>
              </a:cxn>
              <a:cxn ang="0">
                <a:pos x="30" y="222"/>
              </a:cxn>
              <a:cxn ang="0">
                <a:pos x="110" y="200"/>
              </a:cxn>
              <a:cxn ang="0">
                <a:pos x="160" y="194"/>
              </a:cxn>
              <a:cxn ang="0">
                <a:pos x="176" y="180"/>
              </a:cxn>
              <a:cxn ang="0">
                <a:pos x="200" y="154"/>
              </a:cxn>
              <a:cxn ang="0">
                <a:pos x="196" y="132"/>
              </a:cxn>
              <a:cxn ang="0">
                <a:pos x="190" y="118"/>
              </a:cxn>
              <a:cxn ang="0">
                <a:pos x="206" y="86"/>
              </a:cxn>
              <a:cxn ang="0">
                <a:pos x="248" y="28"/>
              </a:cxn>
              <a:cxn ang="0">
                <a:pos x="346" y="0"/>
              </a:cxn>
              <a:cxn ang="0">
                <a:pos x="348" y="14"/>
              </a:cxn>
              <a:cxn ang="0">
                <a:pos x="350" y="24"/>
              </a:cxn>
              <a:cxn ang="0">
                <a:pos x="352" y="30"/>
              </a:cxn>
              <a:cxn ang="0">
                <a:pos x="354" y="36"/>
              </a:cxn>
              <a:cxn ang="0">
                <a:pos x="362" y="48"/>
              </a:cxn>
              <a:cxn ang="0">
                <a:pos x="358" y="66"/>
              </a:cxn>
              <a:cxn ang="0">
                <a:pos x="358" y="76"/>
              </a:cxn>
              <a:cxn ang="0">
                <a:pos x="362" y="86"/>
              </a:cxn>
              <a:cxn ang="0">
                <a:pos x="368" y="102"/>
              </a:cxn>
              <a:cxn ang="0">
                <a:pos x="368" y="116"/>
              </a:cxn>
              <a:cxn ang="0">
                <a:pos x="372" y="118"/>
              </a:cxn>
              <a:cxn ang="0">
                <a:pos x="378" y="120"/>
              </a:cxn>
              <a:cxn ang="0">
                <a:pos x="386" y="140"/>
              </a:cxn>
              <a:cxn ang="0">
                <a:pos x="394" y="184"/>
              </a:cxn>
              <a:cxn ang="0">
                <a:pos x="396" y="210"/>
              </a:cxn>
              <a:cxn ang="0">
                <a:pos x="402" y="284"/>
              </a:cxn>
              <a:cxn ang="0">
                <a:pos x="410" y="316"/>
              </a:cxn>
              <a:cxn ang="0">
                <a:pos x="408" y="342"/>
              </a:cxn>
              <a:cxn ang="0">
                <a:pos x="396" y="362"/>
              </a:cxn>
              <a:cxn ang="0">
                <a:pos x="392" y="364"/>
              </a:cxn>
              <a:cxn ang="0">
                <a:pos x="394" y="348"/>
              </a:cxn>
              <a:cxn ang="0">
                <a:pos x="368" y="338"/>
              </a:cxn>
              <a:cxn ang="0">
                <a:pos x="334" y="324"/>
              </a:cxn>
              <a:cxn ang="0">
                <a:pos x="322" y="322"/>
              </a:cxn>
              <a:cxn ang="0">
                <a:pos x="316" y="320"/>
              </a:cxn>
              <a:cxn ang="0">
                <a:pos x="306" y="312"/>
              </a:cxn>
              <a:cxn ang="0">
                <a:pos x="304" y="298"/>
              </a:cxn>
              <a:cxn ang="0">
                <a:pos x="302" y="292"/>
              </a:cxn>
              <a:cxn ang="0">
                <a:pos x="296" y="290"/>
              </a:cxn>
              <a:cxn ang="0">
                <a:pos x="286" y="286"/>
              </a:cxn>
              <a:cxn ang="0">
                <a:pos x="274" y="284"/>
              </a:cxn>
              <a:cxn ang="0">
                <a:pos x="204" y="298"/>
              </a:cxn>
              <a:cxn ang="0">
                <a:pos x="140" y="312"/>
              </a:cxn>
              <a:cxn ang="0">
                <a:pos x="96" y="320"/>
              </a:cxn>
              <a:cxn ang="0">
                <a:pos x="14" y="334"/>
              </a:cxn>
              <a:cxn ang="0">
                <a:pos x="410" y="378"/>
              </a:cxn>
              <a:cxn ang="0">
                <a:pos x="410" y="374"/>
              </a:cxn>
              <a:cxn ang="0">
                <a:pos x="402" y="380"/>
              </a:cxn>
              <a:cxn ang="0">
                <a:pos x="394" y="368"/>
              </a:cxn>
              <a:cxn ang="0">
                <a:pos x="404" y="354"/>
              </a:cxn>
              <a:cxn ang="0">
                <a:pos x="424" y="346"/>
              </a:cxn>
              <a:cxn ang="0">
                <a:pos x="448" y="334"/>
              </a:cxn>
              <a:cxn ang="0">
                <a:pos x="492" y="308"/>
              </a:cxn>
              <a:cxn ang="0">
                <a:pos x="478" y="328"/>
              </a:cxn>
              <a:cxn ang="0">
                <a:pos x="494" y="318"/>
              </a:cxn>
              <a:cxn ang="0">
                <a:pos x="516" y="306"/>
              </a:cxn>
              <a:cxn ang="0">
                <a:pos x="484" y="338"/>
              </a:cxn>
              <a:cxn ang="0">
                <a:pos x="382" y="392"/>
              </a:cxn>
              <a:cxn ang="0">
                <a:pos x="388" y="378"/>
              </a:cxn>
              <a:cxn ang="0">
                <a:pos x="384" y="392"/>
              </a:cxn>
            </a:cxnLst>
            <a:rect l="0" t="0" r="r" b="b"/>
            <a:pathLst>
              <a:path w="520" h="392">
                <a:moveTo>
                  <a:pt x="0" y="314"/>
                </a:moveTo>
                <a:lnTo>
                  <a:pt x="18" y="298"/>
                </a:lnTo>
                <a:lnTo>
                  <a:pt x="22" y="290"/>
                </a:lnTo>
                <a:lnTo>
                  <a:pt x="34" y="282"/>
                </a:lnTo>
                <a:lnTo>
                  <a:pt x="38" y="270"/>
                </a:lnTo>
                <a:lnTo>
                  <a:pt x="48" y="258"/>
                </a:lnTo>
                <a:lnTo>
                  <a:pt x="40" y="244"/>
                </a:lnTo>
                <a:lnTo>
                  <a:pt x="44" y="240"/>
                </a:lnTo>
                <a:lnTo>
                  <a:pt x="40" y="238"/>
                </a:lnTo>
                <a:lnTo>
                  <a:pt x="32" y="236"/>
                </a:lnTo>
                <a:lnTo>
                  <a:pt x="32" y="230"/>
                </a:lnTo>
                <a:lnTo>
                  <a:pt x="30" y="222"/>
                </a:lnTo>
                <a:lnTo>
                  <a:pt x="64" y="206"/>
                </a:lnTo>
                <a:lnTo>
                  <a:pt x="94" y="200"/>
                </a:lnTo>
                <a:lnTo>
                  <a:pt x="110" y="200"/>
                </a:lnTo>
                <a:lnTo>
                  <a:pt x="122" y="206"/>
                </a:lnTo>
                <a:lnTo>
                  <a:pt x="134" y="200"/>
                </a:lnTo>
                <a:lnTo>
                  <a:pt x="160" y="194"/>
                </a:lnTo>
                <a:lnTo>
                  <a:pt x="172" y="186"/>
                </a:lnTo>
                <a:lnTo>
                  <a:pt x="172" y="188"/>
                </a:lnTo>
                <a:lnTo>
                  <a:pt x="176" y="180"/>
                </a:lnTo>
                <a:lnTo>
                  <a:pt x="186" y="170"/>
                </a:lnTo>
                <a:lnTo>
                  <a:pt x="200" y="162"/>
                </a:lnTo>
                <a:lnTo>
                  <a:pt x="200" y="154"/>
                </a:lnTo>
                <a:lnTo>
                  <a:pt x="198" y="150"/>
                </a:lnTo>
                <a:lnTo>
                  <a:pt x="194" y="138"/>
                </a:lnTo>
                <a:lnTo>
                  <a:pt x="196" y="132"/>
                </a:lnTo>
                <a:lnTo>
                  <a:pt x="198" y="130"/>
                </a:lnTo>
                <a:lnTo>
                  <a:pt x="196" y="122"/>
                </a:lnTo>
                <a:lnTo>
                  <a:pt x="190" y="118"/>
                </a:lnTo>
                <a:lnTo>
                  <a:pt x="186" y="122"/>
                </a:lnTo>
                <a:lnTo>
                  <a:pt x="182" y="118"/>
                </a:lnTo>
                <a:lnTo>
                  <a:pt x="206" y="86"/>
                </a:lnTo>
                <a:lnTo>
                  <a:pt x="210" y="74"/>
                </a:lnTo>
                <a:lnTo>
                  <a:pt x="230" y="44"/>
                </a:lnTo>
                <a:lnTo>
                  <a:pt x="248" y="28"/>
                </a:lnTo>
                <a:lnTo>
                  <a:pt x="262" y="20"/>
                </a:lnTo>
                <a:lnTo>
                  <a:pt x="306" y="12"/>
                </a:lnTo>
                <a:lnTo>
                  <a:pt x="346" y="0"/>
                </a:lnTo>
                <a:lnTo>
                  <a:pt x="346" y="2"/>
                </a:lnTo>
                <a:lnTo>
                  <a:pt x="348" y="4"/>
                </a:lnTo>
                <a:lnTo>
                  <a:pt x="348" y="14"/>
                </a:lnTo>
                <a:lnTo>
                  <a:pt x="348" y="16"/>
                </a:lnTo>
                <a:lnTo>
                  <a:pt x="350" y="16"/>
                </a:lnTo>
                <a:lnTo>
                  <a:pt x="350" y="24"/>
                </a:lnTo>
                <a:lnTo>
                  <a:pt x="352" y="28"/>
                </a:lnTo>
                <a:lnTo>
                  <a:pt x="350" y="30"/>
                </a:lnTo>
                <a:lnTo>
                  <a:pt x="352" y="30"/>
                </a:lnTo>
                <a:lnTo>
                  <a:pt x="352" y="32"/>
                </a:lnTo>
                <a:lnTo>
                  <a:pt x="352" y="36"/>
                </a:lnTo>
                <a:lnTo>
                  <a:pt x="354" y="36"/>
                </a:lnTo>
                <a:lnTo>
                  <a:pt x="354" y="40"/>
                </a:lnTo>
                <a:lnTo>
                  <a:pt x="362" y="46"/>
                </a:lnTo>
                <a:lnTo>
                  <a:pt x="362" y="48"/>
                </a:lnTo>
                <a:lnTo>
                  <a:pt x="358" y="54"/>
                </a:lnTo>
                <a:lnTo>
                  <a:pt x="364" y="62"/>
                </a:lnTo>
                <a:lnTo>
                  <a:pt x="358" y="66"/>
                </a:lnTo>
                <a:lnTo>
                  <a:pt x="362" y="70"/>
                </a:lnTo>
                <a:lnTo>
                  <a:pt x="358" y="74"/>
                </a:lnTo>
                <a:lnTo>
                  <a:pt x="358" y="76"/>
                </a:lnTo>
                <a:lnTo>
                  <a:pt x="358" y="80"/>
                </a:lnTo>
                <a:lnTo>
                  <a:pt x="362" y="84"/>
                </a:lnTo>
                <a:lnTo>
                  <a:pt x="362" y="86"/>
                </a:lnTo>
                <a:lnTo>
                  <a:pt x="364" y="92"/>
                </a:lnTo>
                <a:lnTo>
                  <a:pt x="366" y="94"/>
                </a:lnTo>
                <a:lnTo>
                  <a:pt x="368" y="102"/>
                </a:lnTo>
                <a:lnTo>
                  <a:pt x="370" y="104"/>
                </a:lnTo>
                <a:lnTo>
                  <a:pt x="370" y="108"/>
                </a:lnTo>
                <a:lnTo>
                  <a:pt x="368" y="116"/>
                </a:lnTo>
                <a:lnTo>
                  <a:pt x="370" y="120"/>
                </a:lnTo>
                <a:lnTo>
                  <a:pt x="372" y="122"/>
                </a:lnTo>
                <a:lnTo>
                  <a:pt x="372" y="118"/>
                </a:lnTo>
                <a:lnTo>
                  <a:pt x="378" y="116"/>
                </a:lnTo>
                <a:lnTo>
                  <a:pt x="378" y="118"/>
                </a:lnTo>
                <a:lnTo>
                  <a:pt x="378" y="120"/>
                </a:lnTo>
                <a:lnTo>
                  <a:pt x="380" y="120"/>
                </a:lnTo>
                <a:lnTo>
                  <a:pt x="382" y="124"/>
                </a:lnTo>
                <a:lnTo>
                  <a:pt x="386" y="140"/>
                </a:lnTo>
                <a:lnTo>
                  <a:pt x="392" y="172"/>
                </a:lnTo>
                <a:lnTo>
                  <a:pt x="394" y="182"/>
                </a:lnTo>
                <a:lnTo>
                  <a:pt x="394" y="184"/>
                </a:lnTo>
                <a:lnTo>
                  <a:pt x="396" y="188"/>
                </a:lnTo>
                <a:lnTo>
                  <a:pt x="398" y="188"/>
                </a:lnTo>
                <a:lnTo>
                  <a:pt x="396" y="210"/>
                </a:lnTo>
                <a:lnTo>
                  <a:pt x="396" y="248"/>
                </a:lnTo>
                <a:lnTo>
                  <a:pt x="398" y="252"/>
                </a:lnTo>
                <a:lnTo>
                  <a:pt x="402" y="284"/>
                </a:lnTo>
                <a:lnTo>
                  <a:pt x="404" y="294"/>
                </a:lnTo>
                <a:lnTo>
                  <a:pt x="408" y="308"/>
                </a:lnTo>
                <a:lnTo>
                  <a:pt x="410" y="316"/>
                </a:lnTo>
                <a:lnTo>
                  <a:pt x="414" y="320"/>
                </a:lnTo>
                <a:lnTo>
                  <a:pt x="402" y="334"/>
                </a:lnTo>
                <a:lnTo>
                  <a:pt x="408" y="342"/>
                </a:lnTo>
                <a:lnTo>
                  <a:pt x="402" y="352"/>
                </a:lnTo>
                <a:lnTo>
                  <a:pt x="402" y="358"/>
                </a:lnTo>
                <a:lnTo>
                  <a:pt x="396" y="362"/>
                </a:lnTo>
                <a:lnTo>
                  <a:pt x="392" y="372"/>
                </a:lnTo>
                <a:lnTo>
                  <a:pt x="392" y="368"/>
                </a:lnTo>
                <a:lnTo>
                  <a:pt x="392" y="364"/>
                </a:lnTo>
                <a:lnTo>
                  <a:pt x="394" y="354"/>
                </a:lnTo>
                <a:lnTo>
                  <a:pt x="394" y="352"/>
                </a:lnTo>
                <a:lnTo>
                  <a:pt x="394" y="348"/>
                </a:lnTo>
                <a:lnTo>
                  <a:pt x="394" y="346"/>
                </a:lnTo>
                <a:lnTo>
                  <a:pt x="370" y="338"/>
                </a:lnTo>
                <a:lnTo>
                  <a:pt x="368" y="338"/>
                </a:lnTo>
                <a:lnTo>
                  <a:pt x="358" y="336"/>
                </a:lnTo>
                <a:lnTo>
                  <a:pt x="336" y="328"/>
                </a:lnTo>
                <a:lnTo>
                  <a:pt x="334" y="324"/>
                </a:lnTo>
                <a:lnTo>
                  <a:pt x="332" y="322"/>
                </a:lnTo>
                <a:lnTo>
                  <a:pt x="326" y="322"/>
                </a:lnTo>
                <a:lnTo>
                  <a:pt x="322" y="322"/>
                </a:lnTo>
                <a:lnTo>
                  <a:pt x="320" y="320"/>
                </a:lnTo>
                <a:lnTo>
                  <a:pt x="318" y="320"/>
                </a:lnTo>
                <a:lnTo>
                  <a:pt x="316" y="320"/>
                </a:lnTo>
                <a:lnTo>
                  <a:pt x="310" y="316"/>
                </a:lnTo>
                <a:lnTo>
                  <a:pt x="310" y="314"/>
                </a:lnTo>
                <a:lnTo>
                  <a:pt x="306" y="312"/>
                </a:lnTo>
                <a:lnTo>
                  <a:pt x="308" y="308"/>
                </a:lnTo>
                <a:lnTo>
                  <a:pt x="306" y="302"/>
                </a:lnTo>
                <a:lnTo>
                  <a:pt x="304" y="298"/>
                </a:lnTo>
                <a:lnTo>
                  <a:pt x="302" y="298"/>
                </a:lnTo>
                <a:lnTo>
                  <a:pt x="302" y="294"/>
                </a:lnTo>
                <a:lnTo>
                  <a:pt x="302" y="292"/>
                </a:lnTo>
                <a:lnTo>
                  <a:pt x="300" y="292"/>
                </a:lnTo>
                <a:lnTo>
                  <a:pt x="300" y="290"/>
                </a:lnTo>
                <a:lnTo>
                  <a:pt x="296" y="290"/>
                </a:lnTo>
                <a:lnTo>
                  <a:pt x="290" y="292"/>
                </a:lnTo>
                <a:lnTo>
                  <a:pt x="288" y="286"/>
                </a:lnTo>
                <a:lnTo>
                  <a:pt x="286" y="286"/>
                </a:lnTo>
                <a:lnTo>
                  <a:pt x="282" y="284"/>
                </a:lnTo>
                <a:lnTo>
                  <a:pt x="280" y="284"/>
                </a:lnTo>
                <a:lnTo>
                  <a:pt x="274" y="284"/>
                </a:lnTo>
                <a:lnTo>
                  <a:pt x="234" y="292"/>
                </a:lnTo>
                <a:lnTo>
                  <a:pt x="232" y="292"/>
                </a:lnTo>
                <a:lnTo>
                  <a:pt x="204" y="298"/>
                </a:lnTo>
                <a:lnTo>
                  <a:pt x="184" y="302"/>
                </a:lnTo>
                <a:lnTo>
                  <a:pt x="180" y="304"/>
                </a:lnTo>
                <a:lnTo>
                  <a:pt x="140" y="312"/>
                </a:lnTo>
                <a:lnTo>
                  <a:pt x="130" y="314"/>
                </a:lnTo>
                <a:lnTo>
                  <a:pt x="104" y="318"/>
                </a:lnTo>
                <a:lnTo>
                  <a:pt x="96" y="320"/>
                </a:lnTo>
                <a:lnTo>
                  <a:pt x="58" y="328"/>
                </a:lnTo>
                <a:lnTo>
                  <a:pt x="48" y="330"/>
                </a:lnTo>
                <a:lnTo>
                  <a:pt x="14" y="334"/>
                </a:lnTo>
                <a:lnTo>
                  <a:pt x="4" y="336"/>
                </a:lnTo>
                <a:lnTo>
                  <a:pt x="0" y="314"/>
                </a:lnTo>
                <a:close/>
                <a:moveTo>
                  <a:pt x="410" y="378"/>
                </a:moveTo>
                <a:lnTo>
                  <a:pt x="400" y="382"/>
                </a:lnTo>
                <a:lnTo>
                  <a:pt x="410" y="376"/>
                </a:lnTo>
                <a:lnTo>
                  <a:pt x="410" y="374"/>
                </a:lnTo>
                <a:lnTo>
                  <a:pt x="402" y="374"/>
                </a:lnTo>
                <a:lnTo>
                  <a:pt x="398" y="376"/>
                </a:lnTo>
                <a:lnTo>
                  <a:pt x="402" y="380"/>
                </a:lnTo>
                <a:lnTo>
                  <a:pt x="394" y="382"/>
                </a:lnTo>
                <a:lnTo>
                  <a:pt x="392" y="378"/>
                </a:lnTo>
                <a:lnTo>
                  <a:pt x="394" y="368"/>
                </a:lnTo>
                <a:lnTo>
                  <a:pt x="396" y="362"/>
                </a:lnTo>
                <a:lnTo>
                  <a:pt x="408" y="362"/>
                </a:lnTo>
                <a:lnTo>
                  <a:pt x="404" y="354"/>
                </a:lnTo>
                <a:lnTo>
                  <a:pt x="414" y="348"/>
                </a:lnTo>
                <a:lnTo>
                  <a:pt x="422" y="348"/>
                </a:lnTo>
                <a:lnTo>
                  <a:pt x="424" y="346"/>
                </a:lnTo>
                <a:lnTo>
                  <a:pt x="438" y="344"/>
                </a:lnTo>
                <a:lnTo>
                  <a:pt x="442" y="338"/>
                </a:lnTo>
                <a:lnTo>
                  <a:pt x="448" y="334"/>
                </a:lnTo>
                <a:lnTo>
                  <a:pt x="474" y="328"/>
                </a:lnTo>
                <a:lnTo>
                  <a:pt x="490" y="308"/>
                </a:lnTo>
                <a:lnTo>
                  <a:pt x="492" y="308"/>
                </a:lnTo>
                <a:lnTo>
                  <a:pt x="488" y="312"/>
                </a:lnTo>
                <a:lnTo>
                  <a:pt x="486" y="320"/>
                </a:lnTo>
                <a:lnTo>
                  <a:pt x="478" y="328"/>
                </a:lnTo>
                <a:lnTo>
                  <a:pt x="476" y="334"/>
                </a:lnTo>
                <a:lnTo>
                  <a:pt x="484" y="330"/>
                </a:lnTo>
                <a:lnTo>
                  <a:pt x="494" y="318"/>
                </a:lnTo>
                <a:lnTo>
                  <a:pt x="500" y="316"/>
                </a:lnTo>
                <a:lnTo>
                  <a:pt x="508" y="316"/>
                </a:lnTo>
                <a:lnTo>
                  <a:pt x="516" y="306"/>
                </a:lnTo>
                <a:lnTo>
                  <a:pt x="520" y="306"/>
                </a:lnTo>
                <a:lnTo>
                  <a:pt x="518" y="312"/>
                </a:lnTo>
                <a:lnTo>
                  <a:pt x="484" y="338"/>
                </a:lnTo>
                <a:lnTo>
                  <a:pt x="430" y="366"/>
                </a:lnTo>
                <a:lnTo>
                  <a:pt x="410" y="378"/>
                </a:lnTo>
                <a:close/>
                <a:moveTo>
                  <a:pt x="382" y="392"/>
                </a:moveTo>
                <a:lnTo>
                  <a:pt x="380" y="390"/>
                </a:lnTo>
                <a:lnTo>
                  <a:pt x="384" y="380"/>
                </a:lnTo>
                <a:lnTo>
                  <a:pt x="388" y="378"/>
                </a:lnTo>
                <a:lnTo>
                  <a:pt x="392" y="380"/>
                </a:lnTo>
                <a:lnTo>
                  <a:pt x="386" y="388"/>
                </a:lnTo>
                <a:lnTo>
                  <a:pt x="384" y="392"/>
                </a:lnTo>
                <a:lnTo>
                  <a:pt x="382" y="39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1" name="Freeform 39"/>
          <p:cNvSpPr>
            <a:spLocks/>
          </p:cNvSpPr>
          <p:nvPr/>
        </p:nvSpPr>
        <p:spPr bwMode="auto">
          <a:xfrm>
            <a:off x="6640513" y="2128838"/>
            <a:ext cx="820737" cy="749300"/>
          </a:xfrm>
          <a:custGeom>
            <a:avLst/>
            <a:gdLst/>
            <a:ahLst/>
            <a:cxnLst>
              <a:cxn ang="0">
                <a:pos x="22" y="290"/>
              </a:cxn>
              <a:cxn ang="0">
                <a:pos x="48" y="258"/>
              </a:cxn>
              <a:cxn ang="0">
                <a:pos x="40" y="238"/>
              </a:cxn>
              <a:cxn ang="0">
                <a:pos x="30" y="222"/>
              </a:cxn>
              <a:cxn ang="0">
                <a:pos x="110" y="200"/>
              </a:cxn>
              <a:cxn ang="0">
                <a:pos x="160" y="194"/>
              </a:cxn>
              <a:cxn ang="0">
                <a:pos x="176" y="180"/>
              </a:cxn>
              <a:cxn ang="0">
                <a:pos x="200" y="154"/>
              </a:cxn>
              <a:cxn ang="0">
                <a:pos x="196" y="132"/>
              </a:cxn>
              <a:cxn ang="0">
                <a:pos x="190" y="118"/>
              </a:cxn>
              <a:cxn ang="0">
                <a:pos x="206" y="86"/>
              </a:cxn>
              <a:cxn ang="0">
                <a:pos x="248" y="28"/>
              </a:cxn>
              <a:cxn ang="0">
                <a:pos x="346" y="0"/>
              </a:cxn>
              <a:cxn ang="0">
                <a:pos x="348" y="14"/>
              </a:cxn>
              <a:cxn ang="0">
                <a:pos x="350" y="24"/>
              </a:cxn>
              <a:cxn ang="0">
                <a:pos x="352" y="30"/>
              </a:cxn>
              <a:cxn ang="0">
                <a:pos x="354" y="36"/>
              </a:cxn>
              <a:cxn ang="0">
                <a:pos x="362" y="48"/>
              </a:cxn>
              <a:cxn ang="0">
                <a:pos x="358" y="66"/>
              </a:cxn>
              <a:cxn ang="0">
                <a:pos x="358" y="76"/>
              </a:cxn>
              <a:cxn ang="0">
                <a:pos x="362" y="86"/>
              </a:cxn>
              <a:cxn ang="0">
                <a:pos x="368" y="102"/>
              </a:cxn>
              <a:cxn ang="0">
                <a:pos x="368" y="116"/>
              </a:cxn>
              <a:cxn ang="0">
                <a:pos x="372" y="118"/>
              </a:cxn>
              <a:cxn ang="0">
                <a:pos x="378" y="120"/>
              </a:cxn>
              <a:cxn ang="0">
                <a:pos x="386" y="140"/>
              </a:cxn>
              <a:cxn ang="0">
                <a:pos x="394" y="184"/>
              </a:cxn>
              <a:cxn ang="0">
                <a:pos x="396" y="210"/>
              </a:cxn>
              <a:cxn ang="0">
                <a:pos x="402" y="284"/>
              </a:cxn>
              <a:cxn ang="0">
                <a:pos x="410" y="316"/>
              </a:cxn>
              <a:cxn ang="0">
                <a:pos x="408" y="342"/>
              </a:cxn>
              <a:cxn ang="0">
                <a:pos x="396" y="362"/>
              </a:cxn>
              <a:cxn ang="0">
                <a:pos x="392" y="364"/>
              </a:cxn>
              <a:cxn ang="0">
                <a:pos x="394" y="348"/>
              </a:cxn>
              <a:cxn ang="0">
                <a:pos x="368" y="338"/>
              </a:cxn>
              <a:cxn ang="0">
                <a:pos x="334" y="324"/>
              </a:cxn>
              <a:cxn ang="0">
                <a:pos x="322" y="322"/>
              </a:cxn>
              <a:cxn ang="0">
                <a:pos x="316" y="320"/>
              </a:cxn>
              <a:cxn ang="0">
                <a:pos x="306" y="312"/>
              </a:cxn>
              <a:cxn ang="0">
                <a:pos x="304" y="298"/>
              </a:cxn>
              <a:cxn ang="0">
                <a:pos x="302" y="292"/>
              </a:cxn>
              <a:cxn ang="0">
                <a:pos x="296" y="290"/>
              </a:cxn>
              <a:cxn ang="0">
                <a:pos x="286" y="286"/>
              </a:cxn>
              <a:cxn ang="0">
                <a:pos x="274" y="284"/>
              </a:cxn>
              <a:cxn ang="0">
                <a:pos x="204" y="298"/>
              </a:cxn>
              <a:cxn ang="0">
                <a:pos x="140" y="312"/>
              </a:cxn>
              <a:cxn ang="0">
                <a:pos x="96" y="320"/>
              </a:cxn>
              <a:cxn ang="0">
                <a:pos x="14" y="334"/>
              </a:cxn>
            </a:cxnLst>
            <a:rect l="0" t="0" r="r" b="b"/>
            <a:pathLst>
              <a:path w="414" h="372">
                <a:moveTo>
                  <a:pt x="0" y="314"/>
                </a:moveTo>
                <a:lnTo>
                  <a:pt x="18" y="298"/>
                </a:lnTo>
                <a:lnTo>
                  <a:pt x="22" y="290"/>
                </a:lnTo>
                <a:lnTo>
                  <a:pt x="34" y="282"/>
                </a:lnTo>
                <a:lnTo>
                  <a:pt x="38" y="270"/>
                </a:lnTo>
                <a:lnTo>
                  <a:pt x="48" y="258"/>
                </a:lnTo>
                <a:lnTo>
                  <a:pt x="40" y="244"/>
                </a:lnTo>
                <a:lnTo>
                  <a:pt x="44" y="240"/>
                </a:lnTo>
                <a:lnTo>
                  <a:pt x="40" y="238"/>
                </a:lnTo>
                <a:lnTo>
                  <a:pt x="32" y="236"/>
                </a:lnTo>
                <a:lnTo>
                  <a:pt x="32" y="230"/>
                </a:lnTo>
                <a:lnTo>
                  <a:pt x="30" y="222"/>
                </a:lnTo>
                <a:lnTo>
                  <a:pt x="64" y="206"/>
                </a:lnTo>
                <a:lnTo>
                  <a:pt x="94" y="200"/>
                </a:lnTo>
                <a:lnTo>
                  <a:pt x="110" y="200"/>
                </a:lnTo>
                <a:lnTo>
                  <a:pt x="122" y="206"/>
                </a:lnTo>
                <a:lnTo>
                  <a:pt x="134" y="200"/>
                </a:lnTo>
                <a:lnTo>
                  <a:pt x="160" y="194"/>
                </a:lnTo>
                <a:lnTo>
                  <a:pt x="172" y="186"/>
                </a:lnTo>
                <a:lnTo>
                  <a:pt x="172" y="188"/>
                </a:lnTo>
                <a:lnTo>
                  <a:pt x="176" y="180"/>
                </a:lnTo>
                <a:lnTo>
                  <a:pt x="186" y="170"/>
                </a:lnTo>
                <a:lnTo>
                  <a:pt x="200" y="162"/>
                </a:lnTo>
                <a:lnTo>
                  <a:pt x="200" y="154"/>
                </a:lnTo>
                <a:lnTo>
                  <a:pt x="198" y="150"/>
                </a:lnTo>
                <a:lnTo>
                  <a:pt x="194" y="138"/>
                </a:lnTo>
                <a:lnTo>
                  <a:pt x="196" y="132"/>
                </a:lnTo>
                <a:lnTo>
                  <a:pt x="198" y="130"/>
                </a:lnTo>
                <a:lnTo>
                  <a:pt x="196" y="122"/>
                </a:lnTo>
                <a:lnTo>
                  <a:pt x="190" y="118"/>
                </a:lnTo>
                <a:lnTo>
                  <a:pt x="186" y="122"/>
                </a:lnTo>
                <a:lnTo>
                  <a:pt x="182" y="118"/>
                </a:lnTo>
                <a:lnTo>
                  <a:pt x="206" y="86"/>
                </a:lnTo>
                <a:lnTo>
                  <a:pt x="210" y="74"/>
                </a:lnTo>
                <a:lnTo>
                  <a:pt x="230" y="44"/>
                </a:lnTo>
                <a:lnTo>
                  <a:pt x="248" y="28"/>
                </a:lnTo>
                <a:lnTo>
                  <a:pt x="262" y="20"/>
                </a:lnTo>
                <a:lnTo>
                  <a:pt x="306" y="12"/>
                </a:lnTo>
                <a:lnTo>
                  <a:pt x="346" y="0"/>
                </a:lnTo>
                <a:lnTo>
                  <a:pt x="346" y="2"/>
                </a:lnTo>
                <a:lnTo>
                  <a:pt x="348" y="4"/>
                </a:lnTo>
                <a:lnTo>
                  <a:pt x="348" y="14"/>
                </a:lnTo>
                <a:lnTo>
                  <a:pt x="348" y="16"/>
                </a:lnTo>
                <a:lnTo>
                  <a:pt x="350" y="16"/>
                </a:lnTo>
                <a:lnTo>
                  <a:pt x="350" y="24"/>
                </a:lnTo>
                <a:lnTo>
                  <a:pt x="352" y="28"/>
                </a:lnTo>
                <a:lnTo>
                  <a:pt x="350" y="30"/>
                </a:lnTo>
                <a:lnTo>
                  <a:pt x="352" y="30"/>
                </a:lnTo>
                <a:lnTo>
                  <a:pt x="352" y="32"/>
                </a:lnTo>
                <a:lnTo>
                  <a:pt x="352" y="36"/>
                </a:lnTo>
                <a:lnTo>
                  <a:pt x="354" y="36"/>
                </a:lnTo>
                <a:lnTo>
                  <a:pt x="354" y="40"/>
                </a:lnTo>
                <a:lnTo>
                  <a:pt x="362" y="46"/>
                </a:lnTo>
                <a:lnTo>
                  <a:pt x="362" y="48"/>
                </a:lnTo>
                <a:lnTo>
                  <a:pt x="358" y="54"/>
                </a:lnTo>
                <a:lnTo>
                  <a:pt x="364" y="62"/>
                </a:lnTo>
                <a:lnTo>
                  <a:pt x="358" y="66"/>
                </a:lnTo>
                <a:lnTo>
                  <a:pt x="362" y="70"/>
                </a:lnTo>
                <a:lnTo>
                  <a:pt x="358" y="74"/>
                </a:lnTo>
                <a:lnTo>
                  <a:pt x="358" y="76"/>
                </a:lnTo>
                <a:lnTo>
                  <a:pt x="358" y="80"/>
                </a:lnTo>
                <a:lnTo>
                  <a:pt x="362" y="84"/>
                </a:lnTo>
                <a:lnTo>
                  <a:pt x="362" y="86"/>
                </a:lnTo>
                <a:lnTo>
                  <a:pt x="364" y="92"/>
                </a:lnTo>
                <a:lnTo>
                  <a:pt x="366" y="94"/>
                </a:lnTo>
                <a:lnTo>
                  <a:pt x="368" y="102"/>
                </a:lnTo>
                <a:lnTo>
                  <a:pt x="370" y="104"/>
                </a:lnTo>
                <a:lnTo>
                  <a:pt x="370" y="108"/>
                </a:lnTo>
                <a:lnTo>
                  <a:pt x="368" y="116"/>
                </a:lnTo>
                <a:lnTo>
                  <a:pt x="370" y="120"/>
                </a:lnTo>
                <a:lnTo>
                  <a:pt x="372" y="122"/>
                </a:lnTo>
                <a:lnTo>
                  <a:pt x="372" y="118"/>
                </a:lnTo>
                <a:lnTo>
                  <a:pt x="378" y="116"/>
                </a:lnTo>
                <a:lnTo>
                  <a:pt x="378" y="118"/>
                </a:lnTo>
                <a:lnTo>
                  <a:pt x="378" y="120"/>
                </a:lnTo>
                <a:lnTo>
                  <a:pt x="380" y="120"/>
                </a:lnTo>
                <a:lnTo>
                  <a:pt x="382" y="124"/>
                </a:lnTo>
                <a:lnTo>
                  <a:pt x="386" y="140"/>
                </a:lnTo>
                <a:lnTo>
                  <a:pt x="392" y="172"/>
                </a:lnTo>
                <a:lnTo>
                  <a:pt x="394" y="182"/>
                </a:lnTo>
                <a:lnTo>
                  <a:pt x="394" y="184"/>
                </a:lnTo>
                <a:lnTo>
                  <a:pt x="396" y="188"/>
                </a:lnTo>
                <a:lnTo>
                  <a:pt x="398" y="188"/>
                </a:lnTo>
                <a:lnTo>
                  <a:pt x="396" y="210"/>
                </a:lnTo>
                <a:lnTo>
                  <a:pt x="396" y="248"/>
                </a:lnTo>
                <a:lnTo>
                  <a:pt x="398" y="252"/>
                </a:lnTo>
                <a:lnTo>
                  <a:pt x="402" y="284"/>
                </a:lnTo>
                <a:lnTo>
                  <a:pt x="404" y="294"/>
                </a:lnTo>
                <a:lnTo>
                  <a:pt x="408" y="308"/>
                </a:lnTo>
                <a:lnTo>
                  <a:pt x="410" y="316"/>
                </a:lnTo>
                <a:lnTo>
                  <a:pt x="414" y="320"/>
                </a:lnTo>
                <a:lnTo>
                  <a:pt x="402" y="334"/>
                </a:lnTo>
                <a:lnTo>
                  <a:pt x="408" y="342"/>
                </a:lnTo>
                <a:lnTo>
                  <a:pt x="402" y="352"/>
                </a:lnTo>
                <a:lnTo>
                  <a:pt x="402" y="358"/>
                </a:lnTo>
                <a:lnTo>
                  <a:pt x="396" y="362"/>
                </a:lnTo>
                <a:lnTo>
                  <a:pt x="392" y="372"/>
                </a:lnTo>
                <a:lnTo>
                  <a:pt x="392" y="368"/>
                </a:lnTo>
                <a:lnTo>
                  <a:pt x="392" y="364"/>
                </a:lnTo>
                <a:lnTo>
                  <a:pt x="394" y="354"/>
                </a:lnTo>
                <a:lnTo>
                  <a:pt x="394" y="352"/>
                </a:lnTo>
                <a:lnTo>
                  <a:pt x="394" y="348"/>
                </a:lnTo>
                <a:lnTo>
                  <a:pt x="394" y="346"/>
                </a:lnTo>
                <a:lnTo>
                  <a:pt x="370" y="338"/>
                </a:lnTo>
                <a:lnTo>
                  <a:pt x="368" y="338"/>
                </a:lnTo>
                <a:lnTo>
                  <a:pt x="358" y="336"/>
                </a:lnTo>
                <a:lnTo>
                  <a:pt x="336" y="328"/>
                </a:lnTo>
                <a:lnTo>
                  <a:pt x="334" y="324"/>
                </a:lnTo>
                <a:lnTo>
                  <a:pt x="332" y="322"/>
                </a:lnTo>
                <a:lnTo>
                  <a:pt x="326" y="322"/>
                </a:lnTo>
                <a:lnTo>
                  <a:pt x="322" y="322"/>
                </a:lnTo>
                <a:lnTo>
                  <a:pt x="320" y="320"/>
                </a:lnTo>
                <a:lnTo>
                  <a:pt x="318" y="320"/>
                </a:lnTo>
                <a:lnTo>
                  <a:pt x="316" y="320"/>
                </a:lnTo>
                <a:lnTo>
                  <a:pt x="310" y="316"/>
                </a:lnTo>
                <a:lnTo>
                  <a:pt x="310" y="314"/>
                </a:lnTo>
                <a:lnTo>
                  <a:pt x="306" y="312"/>
                </a:lnTo>
                <a:lnTo>
                  <a:pt x="308" y="308"/>
                </a:lnTo>
                <a:lnTo>
                  <a:pt x="306" y="302"/>
                </a:lnTo>
                <a:lnTo>
                  <a:pt x="304" y="298"/>
                </a:lnTo>
                <a:lnTo>
                  <a:pt x="302" y="298"/>
                </a:lnTo>
                <a:lnTo>
                  <a:pt x="302" y="294"/>
                </a:lnTo>
                <a:lnTo>
                  <a:pt x="302" y="292"/>
                </a:lnTo>
                <a:lnTo>
                  <a:pt x="300" y="292"/>
                </a:lnTo>
                <a:lnTo>
                  <a:pt x="300" y="290"/>
                </a:lnTo>
                <a:lnTo>
                  <a:pt x="296" y="290"/>
                </a:lnTo>
                <a:lnTo>
                  <a:pt x="290" y="292"/>
                </a:lnTo>
                <a:lnTo>
                  <a:pt x="288" y="286"/>
                </a:lnTo>
                <a:lnTo>
                  <a:pt x="286" y="286"/>
                </a:lnTo>
                <a:lnTo>
                  <a:pt x="282" y="284"/>
                </a:lnTo>
                <a:lnTo>
                  <a:pt x="280" y="284"/>
                </a:lnTo>
                <a:lnTo>
                  <a:pt x="274" y="284"/>
                </a:lnTo>
                <a:lnTo>
                  <a:pt x="234" y="292"/>
                </a:lnTo>
                <a:lnTo>
                  <a:pt x="232" y="292"/>
                </a:lnTo>
                <a:lnTo>
                  <a:pt x="204" y="298"/>
                </a:lnTo>
                <a:lnTo>
                  <a:pt x="184" y="302"/>
                </a:lnTo>
                <a:lnTo>
                  <a:pt x="180" y="304"/>
                </a:lnTo>
                <a:lnTo>
                  <a:pt x="140" y="312"/>
                </a:lnTo>
                <a:lnTo>
                  <a:pt x="130" y="314"/>
                </a:lnTo>
                <a:lnTo>
                  <a:pt x="104" y="318"/>
                </a:lnTo>
                <a:lnTo>
                  <a:pt x="96" y="320"/>
                </a:lnTo>
                <a:lnTo>
                  <a:pt x="58" y="328"/>
                </a:lnTo>
                <a:lnTo>
                  <a:pt x="48" y="330"/>
                </a:lnTo>
                <a:lnTo>
                  <a:pt x="14" y="334"/>
                </a:lnTo>
                <a:lnTo>
                  <a:pt x="4" y="336"/>
                </a:lnTo>
                <a:lnTo>
                  <a:pt x="0" y="31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2" name="Freeform 40"/>
          <p:cNvSpPr>
            <a:spLocks/>
          </p:cNvSpPr>
          <p:nvPr/>
        </p:nvSpPr>
        <p:spPr bwMode="auto">
          <a:xfrm>
            <a:off x="7416800" y="2744788"/>
            <a:ext cx="254000" cy="150812"/>
          </a:xfrm>
          <a:custGeom>
            <a:avLst/>
            <a:gdLst/>
            <a:ahLst/>
            <a:cxnLst>
              <a:cxn ang="0">
                <a:pos x="18" y="72"/>
              </a:cxn>
              <a:cxn ang="0">
                <a:pos x="8" y="76"/>
              </a:cxn>
              <a:cxn ang="0">
                <a:pos x="18" y="70"/>
              </a:cxn>
              <a:cxn ang="0">
                <a:pos x="18" y="68"/>
              </a:cxn>
              <a:cxn ang="0">
                <a:pos x="10" y="68"/>
              </a:cxn>
              <a:cxn ang="0">
                <a:pos x="6" y="70"/>
              </a:cxn>
              <a:cxn ang="0">
                <a:pos x="10" y="74"/>
              </a:cxn>
              <a:cxn ang="0">
                <a:pos x="2" y="76"/>
              </a:cxn>
              <a:cxn ang="0">
                <a:pos x="0" y="72"/>
              </a:cxn>
              <a:cxn ang="0">
                <a:pos x="2" y="62"/>
              </a:cxn>
              <a:cxn ang="0">
                <a:pos x="4" y="56"/>
              </a:cxn>
              <a:cxn ang="0">
                <a:pos x="16" y="56"/>
              </a:cxn>
              <a:cxn ang="0">
                <a:pos x="12" y="48"/>
              </a:cxn>
              <a:cxn ang="0">
                <a:pos x="22" y="42"/>
              </a:cxn>
              <a:cxn ang="0">
                <a:pos x="30" y="42"/>
              </a:cxn>
              <a:cxn ang="0">
                <a:pos x="32" y="40"/>
              </a:cxn>
              <a:cxn ang="0">
                <a:pos x="46" y="38"/>
              </a:cxn>
              <a:cxn ang="0">
                <a:pos x="50" y="32"/>
              </a:cxn>
              <a:cxn ang="0">
                <a:pos x="56" y="28"/>
              </a:cxn>
              <a:cxn ang="0">
                <a:pos x="82" y="22"/>
              </a:cxn>
              <a:cxn ang="0">
                <a:pos x="98" y="2"/>
              </a:cxn>
              <a:cxn ang="0">
                <a:pos x="100" y="2"/>
              </a:cxn>
              <a:cxn ang="0">
                <a:pos x="96" y="6"/>
              </a:cxn>
              <a:cxn ang="0">
                <a:pos x="94" y="14"/>
              </a:cxn>
              <a:cxn ang="0">
                <a:pos x="86" y="22"/>
              </a:cxn>
              <a:cxn ang="0">
                <a:pos x="84" y="28"/>
              </a:cxn>
              <a:cxn ang="0">
                <a:pos x="92" y="24"/>
              </a:cxn>
              <a:cxn ang="0">
                <a:pos x="102" y="12"/>
              </a:cxn>
              <a:cxn ang="0">
                <a:pos x="108" y="10"/>
              </a:cxn>
              <a:cxn ang="0">
                <a:pos x="116" y="10"/>
              </a:cxn>
              <a:cxn ang="0">
                <a:pos x="124" y="0"/>
              </a:cxn>
              <a:cxn ang="0">
                <a:pos x="128" y="0"/>
              </a:cxn>
              <a:cxn ang="0">
                <a:pos x="126" y="6"/>
              </a:cxn>
              <a:cxn ang="0">
                <a:pos x="92" y="32"/>
              </a:cxn>
              <a:cxn ang="0">
                <a:pos x="38" y="60"/>
              </a:cxn>
              <a:cxn ang="0">
                <a:pos x="18" y="72"/>
              </a:cxn>
            </a:cxnLst>
            <a:rect l="0" t="0" r="r" b="b"/>
            <a:pathLst>
              <a:path w="128" h="76">
                <a:moveTo>
                  <a:pt x="18" y="72"/>
                </a:moveTo>
                <a:lnTo>
                  <a:pt x="8" y="76"/>
                </a:lnTo>
                <a:lnTo>
                  <a:pt x="18" y="70"/>
                </a:lnTo>
                <a:lnTo>
                  <a:pt x="18" y="68"/>
                </a:lnTo>
                <a:lnTo>
                  <a:pt x="10" y="68"/>
                </a:lnTo>
                <a:lnTo>
                  <a:pt x="6" y="70"/>
                </a:lnTo>
                <a:lnTo>
                  <a:pt x="10" y="74"/>
                </a:lnTo>
                <a:lnTo>
                  <a:pt x="2" y="76"/>
                </a:lnTo>
                <a:lnTo>
                  <a:pt x="0" y="72"/>
                </a:lnTo>
                <a:lnTo>
                  <a:pt x="2" y="62"/>
                </a:lnTo>
                <a:lnTo>
                  <a:pt x="4" y="56"/>
                </a:lnTo>
                <a:lnTo>
                  <a:pt x="16" y="56"/>
                </a:lnTo>
                <a:lnTo>
                  <a:pt x="12" y="48"/>
                </a:lnTo>
                <a:lnTo>
                  <a:pt x="22" y="42"/>
                </a:lnTo>
                <a:lnTo>
                  <a:pt x="30" y="42"/>
                </a:lnTo>
                <a:lnTo>
                  <a:pt x="32" y="40"/>
                </a:lnTo>
                <a:lnTo>
                  <a:pt x="46" y="38"/>
                </a:lnTo>
                <a:lnTo>
                  <a:pt x="50" y="32"/>
                </a:lnTo>
                <a:lnTo>
                  <a:pt x="56" y="28"/>
                </a:lnTo>
                <a:lnTo>
                  <a:pt x="82" y="22"/>
                </a:lnTo>
                <a:lnTo>
                  <a:pt x="98" y="2"/>
                </a:lnTo>
                <a:lnTo>
                  <a:pt x="100" y="2"/>
                </a:lnTo>
                <a:lnTo>
                  <a:pt x="96" y="6"/>
                </a:lnTo>
                <a:lnTo>
                  <a:pt x="94" y="14"/>
                </a:lnTo>
                <a:lnTo>
                  <a:pt x="86" y="22"/>
                </a:lnTo>
                <a:lnTo>
                  <a:pt x="84" y="28"/>
                </a:lnTo>
                <a:lnTo>
                  <a:pt x="92" y="24"/>
                </a:lnTo>
                <a:lnTo>
                  <a:pt x="102" y="12"/>
                </a:lnTo>
                <a:lnTo>
                  <a:pt x="108" y="10"/>
                </a:lnTo>
                <a:lnTo>
                  <a:pt x="116" y="10"/>
                </a:lnTo>
                <a:lnTo>
                  <a:pt x="124" y="0"/>
                </a:lnTo>
                <a:lnTo>
                  <a:pt x="128" y="0"/>
                </a:lnTo>
                <a:lnTo>
                  <a:pt x="126" y="6"/>
                </a:lnTo>
                <a:lnTo>
                  <a:pt x="92" y="32"/>
                </a:lnTo>
                <a:lnTo>
                  <a:pt x="38" y="60"/>
                </a:lnTo>
                <a:lnTo>
                  <a:pt x="18" y="7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auto">
          <a:xfrm>
            <a:off x="7392988" y="2889250"/>
            <a:ext cx="23812" cy="28575"/>
          </a:xfrm>
          <a:custGeom>
            <a:avLst/>
            <a:gdLst/>
            <a:ahLst/>
            <a:cxnLst>
              <a:cxn ang="0">
                <a:pos x="2" y="14"/>
              </a:cxn>
              <a:cxn ang="0">
                <a:pos x="0" y="12"/>
              </a:cxn>
              <a:cxn ang="0">
                <a:pos x="4" y="2"/>
              </a:cxn>
              <a:cxn ang="0">
                <a:pos x="8" y="0"/>
              </a:cxn>
              <a:cxn ang="0">
                <a:pos x="12" y="2"/>
              </a:cxn>
              <a:cxn ang="0">
                <a:pos x="6" y="10"/>
              </a:cxn>
              <a:cxn ang="0">
                <a:pos x="4" y="14"/>
              </a:cxn>
              <a:cxn ang="0">
                <a:pos x="2" y="14"/>
              </a:cxn>
            </a:cxnLst>
            <a:rect l="0" t="0" r="r" b="b"/>
            <a:pathLst>
              <a:path w="12" h="14">
                <a:moveTo>
                  <a:pt x="2" y="14"/>
                </a:moveTo>
                <a:lnTo>
                  <a:pt x="0" y="12"/>
                </a:lnTo>
                <a:lnTo>
                  <a:pt x="4" y="2"/>
                </a:lnTo>
                <a:lnTo>
                  <a:pt x="8" y="0"/>
                </a:lnTo>
                <a:lnTo>
                  <a:pt x="12" y="2"/>
                </a:lnTo>
                <a:lnTo>
                  <a:pt x="6" y="10"/>
                </a:lnTo>
                <a:lnTo>
                  <a:pt x="4" y="14"/>
                </a:lnTo>
                <a:lnTo>
                  <a:pt x="2" y="1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auto">
          <a:xfrm>
            <a:off x="6553200" y="2700338"/>
            <a:ext cx="792163" cy="515937"/>
          </a:xfrm>
          <a:custGeom>
            <a:avLst/>
            <a:gdLst/>
            <a:ahLst/>
            <a:cxnLst>
              <a:cxn ang="0">
                <a:pos x="174" y="230"/>
              </a:cxn>
              <a:cxn ang="0">
                <a:pos x="136" y="236"/>
              </a:cxn>
              <a:cxn ang="0">
                <a:pos x="82" y="248"/>
              </a:cxn>
              <a:cxn ang="0">
                <a:pos x="32" y="256"/>
              </a:cxn>
              <a:cxn ang="0">
                <a:pos x="26" y="218"/>
              </a:cxn>
              <a:cxn ang="0">
                <a:pos x="18" y="176"/>
              </a:cxn>
              <a:cxn ang="0">
                <a:pos x="12" y="136"/>
              </a:cxn>
              <a:cxn ang="0">
                <a:pos x="2" y="74"/>
              </a:cxn>
              <a:cxn ang="0">
                <a:pos x="48" y="52"/>
              </a:cxn>
              <a:cxn ang="0">
                <a:pos x="102" y="44"/>
              </a:cxn>
              <a:cxn ang="0">
                <a:pos x="174" y="30"/>
              </a:cxn>
              <a:cxn ang="0">
                <a:pos x="228" y="18"/>
              </a:cxn>
              <a:cxn ang="0">
                <a:pos x="278" y="8"/>
              </a:cxn>
              <a:cxn ang="0">
                <a:pos x="326" y="0"/>
              </a:cxn>
              <a:cxn ang="0">
                <a:pos x="334" y="8"/>
              </a:cxn>
              <a:cxn ang="0">
                <a:pos x="344" y="8"/>
              </a:cxn>
              <a:cxn ang="0">
                <a:pos x="346" y="14"/>
              </a:cxn>
              <a:cxn ang="0">
                <a:pos x="352" y="24"/>
              </a:cxn>
              <a:cxn ang="0">
                <a:pos x="354" y="32"/>
              </a:cxn>
              <a:cxn ang="0">
                <a:pos x="364" y="36"/>
              </a:cxn>
              <a:cxn ang="0">
                <a:pos x="376" y="38"/>
              </a:cxn>
              <a:cxn ang="0">
                <a:pos x="376" y="48"/>
              </a:cxn>
              <a:cxn ang="0">
                <a:pos x="370" y="58"/>
              </a:cxn>
              <a:cxn ang="0">
                <a:pos x="366" y="68"/>
              </a:cxn>
              <a:cxn ang="0">
                <a:pos x="366" y="74"/>
              </a:cxn>
              <a:cxn ang="0">
                <a:pos x="360" y="80"/>
              </a:cxn>
              <a:cxn ang="0">
                <a:pos x="364" y="90"/>
              </a:cxn>
              <a:cxn ang="0">
                <a:pos x="364" y="94"/>
              </a:cxn>
              <a:cxn ang="0">
                <a:pos x="362" y="98"/>
              </a:cxn>
              <a:cxn ang="0">
                <a:pos x="360" y="108"/>
              </a:cxn>
              <a:cxn ang="0">
                <a:pos x="362" y="112"/>
              </a:cxn>
              <a:cxn ang="0">
                <a:pos x="364" y="116"/>
              </a:cxn>
              <a:cxn ang="0">
                <a:pos x="372" y="120"/>
              </a:cxn>
              <a:cxn ang="0">
                <a:pos x="378" y="128"/>
              </a:cxn>
              <a:cxn ang="0">
                <a:pos x="384" y="134"/>
              </a:cxn>
              <a:cxn ang="0">
                <a:pos x="392" y="138"/>
              </a:cxn>
              <a:cxn ang="0">
                <a:pos x="400" y="146"/>
              </a:cxn>
              <a:cxn ang="0">
                <a:pos x="386" y="156"/>
              </a:cxn>
              <a:cxn ang="0">
                <a:pos x="382" y="166"/>
              </a:cxn>
              <a:cxn ang="0">
                <a:pos x="378" y="170"/>
              </a:cxn>
              <a:cxn ang="0">
                <a:pos x="376" y="174"/>
              </a:cxn>
              <a:cxn ang="0">
                <a:pos x="364" y="186"/>
              </a:cxn>
              <a:cxn ang="0">
                <a:pos x="348" y="184"/>
              </a:cxn>
              <a:cxn ang="0">
                <a:pos x="340" y="196"/>
              </a:cxn>
              <a:cxn ang="0">
                <a:pos x="310" y="202"/>
              </a:cxn>
              <a:cxn ang="0">
                <a:pos x="262" y="214"/>
              </a:cxn>
              <a:cxn ang="0">
                <a:pos x="230" y="220"/>
              </a:cxn>
            </a:cxnLst>
            <a:rect l="0" t="0" r="r" b="b"/>
            <a:pathLst>
              <a:path w="400" h="256">
                <a:moveTo>
                  <a:pt x="230" y="220"/>
                </a:moveTo>
                <a:lnTo>
                  <a:pt x="190" y="228"/>
                </a:lnTo>
                <a:lnTo>
                  <a:pt x="174" y="230"/>
                </a:lnTo>
                <a:lnTo>
                  <a:pt x="172" y="230"/>
                </a:lnTo>
                <a:lnTo>
                  <a:pt x="142" y="236"/>
                </a:lnTo>
                <a:lnTo>
                  <a:pt x="136" y="236"/>
                </a:lnTo>
                <a:lnTo>
                  <a:pt x="106" y="244"/>
                </a:lnTo>
                <a:lnTo>
                  <a:pt x="102" y="244"/>
                </a:lnTo>
                <a:lnTo>
                  <a:pt x="82" y="248"/>
                </a:lnTo>
                <a:lnTo>
                  <a:pt x="72" y="248"/>
                </a:lnTo>
                <a:lnTo>
                  <a:pt x="38" y="256"/>
                </a:lnTo>
                <a:lnTo>
                  <a:pt x="32" y="256"/>
                </a:lnTo>
                <a:lnTo>
                  <a:pt x="30" y="234"/>
                </a:lnTo>
                <a:lnTo>
                  <a:pt x="28" y="230"/>
                </a:lnTo>
                <a:lnTo>
                  <a:pt x="26" y="218"/>
                </a:lnTo>
                <a:lnTo>
                  <a:pt x="22" y="198"/>
                </a:lnTo>
                <a:lnTo>
                  <a:pt x="20" y="190"/>
                </a:lnTo>
                <a:lnTo>
                  <a:pt x="18" y="176"/>
                </a:lnTo>
                <a:lnTo>
                  <a:pt x="16" y="158"/>
                </a:lnTo>
                <a:lnTo>
                  <a:pt x="16" y="156"/>
                </a:lnTo>
                <a:lnTo>
                  <a:pt x="12" y="136"/>
                </a:lnTo>
                <a:lnTo>
                  <a:pt x="6" y="106"/>
                </a:lnTo>
                <a:lnTo>
                  <a:pt x="6" y="104"/>
                </a:lnTo>
                <a:lnTo>
                  <a:pt x="2" y="74"/>
                </a:lnTo>
                <a:lnTo>
                  <a:pt x="0" y="62"/>
                </a:lnTo>
                <a:lnTo>
                  <a:pt x="44" y="30"/>
                </a:lnTo>
                <a:lnTo>
                  <a:pt x="48" y="52"/>
                </a:lnTo>
                <a:lnTo>
                  <a:pt x="58" y="50"/>
                </a:lnTo>
                <a:lnTo>
                  <a:pt x="92" y="46"/>
                </a:lnTo>
                <a:lnTo>
                  <a:pt x="102" y="44"/>
                </a:lnTo>
                <a:lnTo>
                  <a:pt x="140" y="36"/>
                </a:lnTo>
                <a:lnTo>
                  <a:pt x="148" y="34"/>
                </a:lnTo>
                <a:lnTo>
                  <a:pt x="174" y="30"/>
                </a:lnTo>
                <a:lnTo>
                  <a:pt x="184" y="28"/>
                </a:lnTo>
                <a:lnTo>
                  <a:pt x="224" y="20"/>
                </a:lnTo>
                <a:lnTo>
                  <a:pt x="228" y="18"/>
                </a:lnTo>
                <a:lnTo>
                  <a:pt x="248" y="14"/>
                </a:lnTo>
                <a:lnTo>
                  <a:pt x="276" y="8"/>
                </a:lnTo>
                <a:lnTo>
                  <a:pt x="278" y="8"/>
                </a:lnTo>
                <a:lnTo>
                  <a:pt x="318" y="0"/>
                </a:lnTo>
                <a:lnTo>
                  <a:pt x="324" y="0"/>
                </a:lnTo>
                <a:lnTo>
                  <a:pt x="326" y="0"/>
                </a:lnTo>
                <a:lnTo>
                  <a:pt x="330" y="2"/>
                </a:lnTo>
                <a:lnTo>
                  <a:pt x="332" y="2"/>
                </a:lnTo>
                <a:lnTo>
                  <a:pt x="334" y="8"/>
                </a:lnTo>
                <a:lnTo>
                  <a:pt x="340" y="6"/>
                </a:lnTo>
                <a:lnTo>
                  <a:pt x="344" y="6"/>
                </a:lnTo>
                <a:lnTo>
                  <a:pt x="344" y="8"/>
                </a:lnTo>
                <a:lnTo>
                  <a:pt x="346" y="8"/>
                </a:lnTo>
                <a:lnTo>
                  <a:pt x="346" y="10"/>
                </a:lnTo>
                <a:lnTo>
                  <a:pt x="346" y="14"/>
                </a:lnTo>
                <a:lnTo>
                  <a:pt x="348" y="14"/>
                </a:lnTo>
                <a:lnTo>
                  <a:pt x="350" y="18"/>
                </a:lnTo>
                <a:lnTo>
                  <a:pt x="352" y="24"/>
                </a:lnTo>
                <a:lnTo>
                  <a:pt x="350" y="28"/>
                </a:lnTo>
                <a:lnTo>
                  <a:pt x="354" y="30"/>
                </a:lnTo>
                <a:lnTo>
                  <a:pt x="354" y="32"/>
                </a:lnTo>
                <a:lnTo>
                  <a:pt x="360" y="36"/>
                </a:lnTo>
                <a:lnTo>
                  <a:pt x="362" y="36"/>
                </a:lnTo>
                <a:lnTo>
                  <a:pt x="364" y="36"/>
                </a:lnTo>
                <a:lnTo>
                  <a:pt x="366" y="38"/>
                </a:lnTo>
                <a:lnTo>
                  <a:pt x="370" y="38"/>
                </a:lnTo>
                <a:lnTo>
                  <a:pt x="376" y="38"/>
                </a:lnTo>
                <a:lnTo>
                  <a:pt x="378" y="40"/>
                </a:lnTo>
                <a:lnTo>
                  <a:pt x="380" y="44"/>
                </a:lnTo>
                <a:lnTo>
                  <a:pt x="376" y="48"/>
                </a:lnTo>
                <a:lnTo>
                  <a:pt x="376" y="50"/>
                </a:lnTo>
                <a:lnTo>
                  <a:pt x="372" y="50"/>
                </a:lnTo>
                <a:lnTo>
                  <a:pt x="370" y="58"/>
                </a:lnTo>
                <a:lnTo>
                  <a:pt x="370" y="64"/>
                </a:lnTo>
                <a:lnTo>
                  <a:pt x="368" y="66"/>
                </a:lnTo>
                <a:lnTo>
                  <a:pt x="366" y="68"/>
                </a:lnTo>
                <a:lnTo>
                  <a:pt x="366" y="70"/>
                </a:lnTo>
                <a:lnTo>
                  <a:pt x="368" y="70"/>
                </a:lnTo>
                <a:lnTo>
                  <a:pt x="366" y="74"/>
                </a:lnTo>
                <a:lnTo>
                  <a:pt x="364" y="76"/>
                </a:lnTo>
                <a:lnTo>
                  <a:pt x="362" y="78"/>
                </a:lnTo>
                <a:lnTo>
                  <a:pt x="360" y="80"/>
                </a:lnTo>
                <a:lnTo>
                  <a:pt x="360" y="82"/>
                </a:lnTo>
                <a:lnTo>
                  <a:pt x="364" y="88"/>
                </a:lnTo>
                <a:lnTo>
                  <a:pt x="364" y="90"/>
                </a:lnTo>
                <a:lnTo>
                  <a:pt x="366" y="90"/>
                </a:lnTo>
                <a:lnTo>
                  <a:pt x="364" y="92"/>
                </a:lnTo>
                <a:lnTo>
                  <a:pt x="364" y="94"/>
                </a:lnTo>
                <a:lnTo>
                  <a:pt x="364" y="96"/>
                </a:lnTo>
                <a:lnTo>
                  <a:pt x="364" y="98"/>
                </a:lnTo>
                <a:lnTo>
                  <a:pt x="362" y="98"/>
                </a:lnTo>
                <a:lnTo>
                  <a:pt x="360" y="100"/>
                </a:lnTo>
                <a:lnTo>
                  <a:pt x="360" y="104"/>
                </a:lnTo>
                <a:lnTo>
                  <a:pt x="360" y="108"/>
                </a:lnTo>
                <a:lnTo>
                  <a:pt x="362" y="108"/>
                </a:lnTo>
                <a:lnTo>
                  <a:pt x="360" y="110"/>
                </a:lnTo>
                <a:lnTo>
                  <a:pt x="362" y="112"/>
                </a:lnTo>
                <a:lnTo>
                  <a:pt x="362" y="114"/>
                </a:lnTo>
                <a:lnTo>
                  <a:pt x="362" y="116"/>
                </a:lnTo>
                <a:lnTo>
                  <a:pt x="364" y="116"/>
                </a:lnTo>
                <a:lnTo>
                  <a:pt x="368" y="116"/>
                </a:lnTo>
                <a:lnTo>
                  <a:pt x="370" y="116"/>
                </a:lnTo>
                <a:lnTo>
                  <a:pt x="372" y="120"/>
                </a:lnTo>
                <a:lnTo>
                  <a:pt x="372" y="124"/>
                </a:lnTo>
                <a:lnTo>
                  <a:pt x="376" y="126"/>
                </a:lnTo>
                <a:lnTo>
                  <a:pt x="378" y="128"/>
                </a:lnTo>
                <a:lnTo>
                  <a:pt x="380" y="128"/>
                </a:lnTo>
                <a:lnTo>
                  <a:pt x="382" y="134"/>
                </a:lnTo>
                <a:lnTo>
                  <a:pt x="384" y="134"/>
                </a:lnTo>
                <a:lnTo>
                  <a:pt x="384" y="136"/>
                </a:lnTo>
                <a:lnTo>
                  <a:pt x="390" y="136"/>
                </a:lnTo>
                <a:lnTo>
                  <a:pt x="392" y="138"/>
                </a:lnTo>
                <a:lnTo>
                  <a:pt x="398" y="142"/>
                </a:lnTo>
                <a:lnTo>
                  <a:pt x="400" y="144"/>
                </a:lnTo>
                <a:lnTo>
                  <a:pt x="400" y="146"/>
                </a:lnTo>
                <a:lnTo>
                  <a:pt x="394" y="150"/>
                </a:lnTo>
                <a:lnTo>
                  <a:pt x="394" y="154"/>
                </a:lnTo>
                <a:lnTo>
                  <a:pt x="386" y="156"/>
                </a:lnTo>
                <a:lnTo>
                  <a:pt x="386" y="158"/>
                </a:lnTo>
                <a:lnTo>
                  <a:pt x="382" y="164"/>
                </a:lnTo>
                <a:lnTo>
                  <a:pt x="382" y="166"/>
                </a:lnTo>
                <a:lnTo>
                  <a:pt x="380" y="166"/>
                </a:lnTo>
                <a:lnTo>
                  <a:pt x="378" y="168"/>
                </a:lnTo>
                <a:lnTo>
                  <a:pt x="378" y="170"/>
                </a:lnTo>
                <a:lnTo>
                  <a:pt x="380" y="172"/>
                </a:lnTo>
                <a:lnTo>
                  <a:pt x="380" y="174"/>
                </a:lnTo>
                <a:lnTo>
                  <a:pt x="376" y="174"/>
                </a:lnTo>
                <a:lnTo>
                  <a:pt x="372" y="180"/>
                </a:lnTo>
                <a:lnTo>
                  <a:pt x="366" y="180"/>
                </a:lnTo>
                <a:lnTo>
                  <a:pt x="364" y="186"/>
                </a:lnTo>
                <a:lnTo>
                  <a:pt x="360" y="184"/>
                </a:lnTo>
                <a:lnTo>
                  <a:pt x="352" y="184"/>
                </a:lnTo>
                <a:lnTo>
                  <a:pt x="348" y="184"/>
                </a:lnTo>
                <a:lnTo>
                  <a:pt x="346" y="186"/>
                </a:lnTo>
                <a:lnTo>
                  <a:pt x="344" y="190"/>
                </a:lnTo>
                <a:lnTo>
                  <a:pt x="340" y="196"/>
                </a:lnTo>
                <a:lnTo>
                  <a:pt x="340" y="198"/>
                </a:lnTo>
                <a:lnTo>
                  <a:pt x="318" y="202"/>
                </a:lnTo>
                <a:lnTo>
                  <a:pt x="310" y="202"/>
                </a:lnTo>
                <a:lnTo>
                  <a:pt x="290" y="206"/>
                </a:lnTo>
                <a:lnTo>
                  <a:pt x="276" y="212"/>
                </a:lnTo>
                <a:lnTo>
                  <a:pt x="262" y="214"/>
                </a:lnTo>
                <a:lnTo>
                  <a:pt x="246" y="216"/>
                </a:lnTo>
                <a:lnTo>
                  <a:pt x="232" y="220"/>
                </a:lnTo>
                <a:lnTo>
                  <a:pt x="230" y="2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auto">
          <a:xfrm>
            <a:off x="6553200" y="2700338"/>
            <a:ext cx="792163" cy="515937"/>
          </a:xfrm>
          <a:custGeom>
            <a:avLst/>
            <a:gdLst/>
            <a:ahLst/>
            <a:cxnLst>
              <a:cxn ang="0">
                <a:pos x="174" y="230"/>
              </a:cxn>
              <a:cxn ang="0">
                <a:pos x="136" y="236"/>
              </a:cxn>
              <a:cxn ang="0">
                <a:pos x="82" y="248"/>
              </a:cxn>
              <a:cxn ang="0">
                <a:pos x="32" y="256"/>
              </a:cxn>
              <a:cxn ang="0">
                <a:pos x="26" y="218"/>
              </a:cxn>
              <a:cxn ang="0">
                <a:pos x="18" y="176"/>
              </a:cxn>
              <a:cxn ang="0">
                <a:pos x="12" y="136"/>
              </a:cxn>
              <a:cxn ang="0">
                <a:pos x="2" y="74"/>
              </a:cxn>
              <a:cxn ang="0">
                <a:pos x="48" y="52"/>
              </a:cxn>
              <a:cxn ang="0">
                <a:pos x="102" y="44"/>
              </a:cxn>
              <a:cxn ang="0">
                <a:pos x="174" y="30"/>
              </a:cxn>
              <a:cxn ang="0">
                <a:pos x="228" y="18"/>
              </a:cxn>
              <a:cxn ang="0">
                <a:pos x="278" y="8"/>
              </a:cxn>
              <a:cxn ang="0">
                <a:pos x="326" y="0"/>
              </a:cxn>
              <a:cxn ang="0">
                <a:pos x="334" y="8"/>
              </a:cxn>
              <a:cxn ang="0">
                <a:pos x="344" y="8"/>
              </a:cxn>
              <a:cxn ang="0">
                <a:pos x="346" y="14"/>
              </a:cxn>
              <a:cxn ang="0">
                <a:pos x="352" y="24"/>
              </a:cxn>
              <a:cxn ang="0">
                <a:pos x="354" y="32"/>
              </a:cxn>
              <a:cxn ang="0">
                <a:pos x="364" y="36"/>
              </a:cxn>
              <a:cxn ang="0">
                <a:pos x="376" y="38"/>
              </a:cxn>
              <a:cxn ang="0">
                <a:pos x="376" y="48"/>
              </a:cxn>
              <a:cxn ang="0">
                <a:pos x="370" y="58"/>
              </a:cxn>
              <a:cxn ang="0">
                <a:pos x="366" y="68"/>
              </a:cxn>
              <a:cxn ang="0">
                <a:pos x="366" y="74"/>
              </a:cxn>
              <a:cxn ang="0">
                <a:pos x="360" y="80"/>
              </a:cxn>
              <a:cxn ang="0">
                <a:pos x="364" y="90"/>
              </a:cxn>
              <a:cxn ang="0">
                <a:pos x="364" y="94"/>
              </a:cxn>
              <a:cxn ang="0">
                <a:pos x="362" y="98"/>
              </a:cxn>
              <a:cxn ang="0">
                <a:pos x="360" y="108"/>
              </a:cxn>
              <a:cxn ang="0">
                <a:pos x="362" y="112"/>
              </a:cxn>
              <a:cxn ang="0">
                <a:pos x="364" y="116"/>
              </a:cxn>
              <a:cxn ang="0">
                <a:pos x="372" y="120"/>
              </a:cxn>
              <a:cxn ang="0">
                <a:pos x="378" y="128"/>
              </a:cxn>
              <a:cxn ang="0">
                <a:pos x="384" y="134"/>
              </a:cxn>
              <a:cxn ang="0">
                <a:pos x="392" y="138"/>
              </a:cxn>
              <a:cxn ang="0">
                <a:pos x="400" y="146"/>
              </a:cxn>
              <a:cxn ang="0">
                <a:pos x="386" y="156"/>
              </a:cxn>
              <a:cxn ang="0">
                <a:pos x="382" y="166"/>
              </a:cxn>
              <a:cxn ang="0">
                <a:pos x="378" y="170"/>
              </a:cxn>
              <a:cxn ang="0">
                <a:pos x="376" y="174"/>
              </a:cxn>
              <a:cxn ang="0">
                <a:pos x="364" y="186"/>
              </a:cxn>
              <a:cxn ang="0">
                <a:pos x="348" y="184"/>
              </a:cxn>
              <a:cxn ang="0">
                <a:pos x="340" y="196"/>
              </a:cxn>
              <a:cxn ang="0">
                <a:pos x="310" y="202"/>
              </a:cxn>
              <a:cxn ang="0">
                <a:pos x="262" y="214"/>
              </a:cxn>
              <a:cxn ang="0">
                <a:pos x="230" y="220"/>
              </a:cxn>
            </a:cxnLst>
            <a:rect l="0" t="0" r="r" b="b"/>
            <a:pathLst>
              <a:path w="400" h="256">
                <a:moveTo>
                  <a:pt x="230" y="220"/>
                </a:moveTo>
                <a:lnTo>
                  <a:pt x="190" y="228"/>
                </a:lnTo>
                <a:lnTo>
                  <a:pt x="174" y="230"/>
                </a:lnTo>
                <a:lnTo>
                  <a:pt x="172" y="230"/>
                </a:lnTo>
                <a:lnTo>
                  <a:pt x="142" y="236"/>
                </a:lnTo>
                <a:lnTo>
                  <a:pt x="136" y="236"/>
                </a:lnTo>
                <a:lnTo>
                  <a:pt x="106" y="244"/>
                </a:lnTo>
                <a:lnTo>
                  <a:pt x="102" y="244"/>
                </a:lnTo>
                <a:lnTo>
                  <a:pt x="82" y="248"/>
                </a:lnTo>
                <a:lnTo>
                  <a:pt x="72" y="248"/>
                </a:lnTo>
                <a:lnTo>
                  <a:pt x="38" y="256"/>
                </a:lnTo>
                <a:lnTo>
                  <a:pt x="32" y="256"/>
                </a:lnTo>
                <a:lnTo>
                  <a:pt x="30" y="234"/>
                </a:lnTo>
                <a:lnTo>
                  <a:pt x="28" y="230"/>
                </a:lnTo>
                <a:lnTo>
                  <a:pt x="26" y="218"/>
                </a:lnTo>
                <a:lnTo>
                  <a:pt x="22" y="198"/>
                </a:lnTo>
                <a:lnTo>
                  <a:pt x="20" y="190"/>
                </a:lnTo>
                <a:lnTo>
                  <a:pt x="18" y="176"/>
                </a:lnTo>
                <a:lnTo>
                  <a:pt x="16" y="158"/>
                </a:lnTo>
                <a:lnTo>
                  <a:pt x="16" y="156"/>
                </a:lnTo>
                <a:lnTo>
                  <a:pt x="12" y="136"/>
                </a:lnTo>
                <a:lnTo>
                  <a:pt x="6" y="106"/>
                </a:lnTo>
                <a:lnTo>
                  <a:pt x="6" y="104"/>
                </a:lnTo>
                <a:lnTo>
                  <a:pt x="2" y="74"/>
                </a:lnTo>
                <a:lnTo>
                  <a:pt x="0" y="62"/>
                </a:lnTo>
                <a:lnTo>
                  <a:pt x="44" y="30"/>
                </a:lnTo>
                <a:lnTo>
                  <a:pt x="48" y="52"/>
                </a:lnTo>
                <a:lnTo>
                  <a:pt x="58" y="50"/>
                </a:lnTo>
                <a:lnTo>
                  <a:pt x="92" y="46"/>
                </a:lnTo>
                <a:lnTo>
                  <a:pt x="102" y="44"/>
                </a:lnTo>
                <a:lnTo>
                  <a:pt x="140" y="36"/>
                </a:lnTo>
                <a:lnTo>
                  <a:pt x="148" y="34"/>
                </a:lnTo>
                <a:lnTo>
                  <a:pt x="174" y="30"/>
                </a:lnTo>
                <a:lnTo>
                  <a:pt x="184" y="28"/>
                </a:lnTo>
                <a:lnTo>
                  <a:pt x="224" y="20"/>
                </a:lnTo>
                <a:lnTo>
                  <a:pt x="228" y="18"/>
                </a:lnTo>
                <a:lnTo>
                  <a:pt x="248" y="14"/>
                </a:lnTo>
                <a:lnTo>
                  <a:pt x="276" y="8"/>
                </a:lnTo>
                <a:lnTo>
                  <a:pt x="278" y="8"/>
                </a:lnTo>
                <a:lnTo>
                  <a:pt x="318" y="0"/>
                </a:lnTo>
                <a:lnTo>
                  <a:pt x="324" y="0"/>
                </a:lnTo>
                <a:lnTo>
                  <a:pt x="326" y="0"/>
                </a:lnTo>
                <a:lnTo>
                  <a:pt x="330" y="2"/>
                </a:lnTo>
                <a:lnTo>
                  <a:pt x="332" y="2"/>
                </a:lnTo>
                <a:lnTo>
                  <a:pt x="334" y="8"/>
                </a:lnTo>
                <a:lnTo>
                  <a:pt x="340" y="6"/>
                </a:lnTo>
                <a:lnTo>
                  <a:pt x="344" y="6"/>
                </a:lnTo>
                <a:lnTo>
                  <a:pt x="344" y="8"/>
                </a:lnTo>
                <a:lnTo>
                  <a:pt x="346" y="8"/>
                </a:lnTo>
                <a:lnTo>
                  <a:pt x="346" y="10"/>
                </a:lnTo>
                <a:lnTo>
                  <a:pt x="346" y="14"/>
                </a:lnTo>
                <a:lnTo>
                  <a:pt x="348" y="14"/>
                </a:lnTo>
                <a:lnTo>
                  <a:pt x="350" y="18"/>
                </a:lnTo>
                <a:lnTo>
                  <a:pt x="352" y="24"/>
                </a:lnTo>
                <a:lnTo>
                  <a:pt x="350" y="28"/>
                </a:lnTo>
                <a:lnTo>
                  <a:pt x="354" y="30"/>
                </a:lnTo>
                <a:lnTo>
                  <a:pt x="354" y="32"/>
                </a:lnTo>
                <a:lnTo>
                  <a:pt x="360" y="36"/>
                </a:lnTo>
                <a:lnTo>
                  <a:pt x="362" y="36"/>
                </a:lnTo>
                <a:lnTo>
                  <a:pt x="364" y="36"/>
                </a:lnTo>
                <a:lnTo>
                  <a:pt x="366" y="38"/>
                </a:lnTo>
                <a:lnTo>
                  <a:pt x="370" y="38"/>
                </a:lnTo>
                <a:lnTo>
                  <a:pt x="376" y="38"/>
                </a:lnTo>
                <a:lnTo>
                  <a:pt x="378" y="40"/>
                </a:lnTo>
                <a:lnTo>
                  <a:pt x="380" y="44"/>
                </a:lnTo>
                <a:lnTo>
                  <a:pt x="376" y="48"/>
                </a:lnTo>
                <a:lnTo>
                  <a:pt x="376" y="50"/>
                </a:lnTo>
                <a:lnTo>
                  <a:pt x="372" y="50"/>
                </a:lnTo>
                <a:lnTo>
                  <a:pt x="370" y="58"/>
                </a:lnTo>
                <a:lnTo>
                  <a:pt x="370" y="64"/>
                </a:lnTo>
                <a:lnTo>
                  <a:pt x="368" y="66"/>
                </a:lnTo>
                <a:lnTo>
                  <a:pt x="366" y="68"/>
                </a:lnTo>
                <a:lnTo>
                  <a:pt x="366" y="70"/>
                </a:lnTo>
                <a:lnTo>
                  <a:pt x="368" y="70"/>
                </a:lnTo>
                <a:lnTo>
                  <a:pt x="366" y="74"/>
                </a:lnTo>
                <a:lnTo>
                  <a:pt x="364" y="76"/>
                </a:lnTo>
                <a:lnTo>
                  <a:pt x="362" y="78"/>
                </a:lnTo>
                <a:lnTo>
                  <a:pt x="360" y="80"/>
                </a:lnTo>
                <a:lnTo>
                  <a:pt x="360" y="82"/>
                </a:lnTo>
                <a:lnTo>
                  <a:pt x="364" y="88"/>
                </a:lnTo>
                <a:lnTo>
                  <a:pt x="364" y="90"/>
                </a:lnTo>
                <a:lnTo>
                  <a:pt x="366" y="90"/>
                </a:lnTo>
                <a:lnTo>
                  <a:pt x="364" y="92"/>
                </a:lnTo>
                <a:lnTo>
                  <a:pt x="364" y="94"/>
                </a:lnTo>
                <a:lnTo>
                  <a:pt x="364" y="96"/>
                </a:lnTo>
                <a:lnTo>
                  <a:pt x="364" y="98"/>
                </a:lnTo>
                <a:lnTo>
                  <a:pt x="362" y="98"/>
                </a:lnTo>
                <a:lnTo>
                  <a:pt x="360" y="100"/>
                </a:lnTo>
                <a:lnTo>
                  <a:pt x="360" y="104"/>
                </a:lnTo>
                <a:lnTo>
                  <a:pt x="360" y="108"/>
                </a:lnTo>
                <a:lnTo>
                  <a:pt x="362" y="108"/>
                </a:lnTo>
                <a:lnTo>
                  <a:pt x="360" y="110"/>
                </a:lnTo>
                <a:lnTo>
                  <a:pt x="362" y="112"/>
                </a:lnTo>
                <a:lnTo>
                  <a:pt x="362" y="114"/>
                </a:lnTo>
                <a:lnTo>
                  <a:pt x="362" y="116"/>
                </a:lnTo>
                <a:lnTo>
                  <a:pt x="364" y="116"/>
                </a:lnTo>
                <a:lnTo>
                  <a:pt x="368" y="116"/>
                </a:lnTo>
                <a:lnTo>
                  <a:pt x="370" y="116"/>
                </a:lnTo>
                <a:lnTo>
                  <a:pt x="372" y="120"/>
                </a:lnTo>
                <a:lnTo>
                  <a:pt x="372" y="124"/>
                </a:lnTo>
                <a:lnTo>
                  <a:pt x="376" y="126"/>
                </a:lnTo>
                <a:lnTo>
                  <a:pt x="378" y="128"/>
                </a:lnTo>
                <a:lnTo>
                  <a:pt x="380" y="128"/>
                </a:lnTo>
                <a:lnTo>
                  <a:pt x="382" y="134"/>
                </a:lnTo>
                <a:lnTo>
                  <a:pt x="384" y="134"/>
                </a:lnTo>
                <a:lnTo>
                  <a:pt x="384" y="136"/>
                </a:lnTo>
                <a:lnTo>
                  <a:pt x="390" y="136"/>
                </a:lnTo>
                <a:lnTo>
                  <a:pt x="392" y="138"/>
                </a:lnTo>
                <a:lnTo>
                  <a:pt x="398" y="142"/>
                </a:lnTo>
                <a:lnTo>
                  <a:pt x="400" y="144"/>
                </a:lnTo>
                <a:lnTo>
                  <a:pt x="400" y="146"/>
                </a:lnTo>
                <a:lnTo>
                  <a:pt x="394" y="150"/>
                </a:lnTo>
                <a:lnTo>
                  <a:pt x="394" y="154"/>
                </a:lnTo>
                <a:lnTo>
                  <a:pt x="386" y="156"/>
                </a:lnTo>
                <a:lnTo>
                  <a:pt x="386" y="158"/>
                </a:lnTo>
                <a:lnTo>
                  <a:pt x="382" y="164"/>
                </a:lnTo>
                <a:lnTo>
                  <a:pt x="382" y="166"/>
                </a:lnTo>
                <a:lnTo>
                  <a:pt x="380" y="166"/>
                </a:lnTo>
                <a:lnTo>
                  <a:pt x="378" y="168"/>
                </a:lnTo>
                <a:lnTo>
                  <a:pt x="378" y="170"/>
                </a:lnTo>
                <a:lnTo>
                  <a:pt x="380" y="172"/>
                </a:lnTo>
                <a:lnTo>
                  <a:pt x="380" y="174"/>
                </a:lnTo>
                <a:lnTo>
                  <a:pt x="376" y="174"/>
                </a:lnTo>
                <a:lnTo>
                  <a:pt x="372" y="180"/>
                </a:lnTo>
                <a:lnTo>
                  <a:pt x="366" y="180"/>
                </a:lnTo>
                <a:lnTo>
                  <a:pt x="364" y="186"/>
                </a:lnTo>
                <a:lnTo>
                  <a:pt x="360" y="184"/>
                </a:lnTo>
                <a:lnTo>
                  <a:pt x="352" y="184"/>
                </a:lnTo>
                <a:lnTo>
                  <a:pt x="348" y="184"/>
                </a:lnTo>
                <a:lnTo>
                  <a:pt x="346" y="186"/>
                </a:lnTo>
                <a:lnTo>
                  <a:pt x="344" y="190"/>
                </a:lnTo>
                <a:lnTo>
                  <a:pt x="340" y="196"/>
                </a:lnTo>
                <a:lnTo>
                  <a:pt x="340" y="198"/>
                </a:lnTo>
                <a:lnTo>
                  <a:pt x="318" y="202"/>
                </a:lnTo>
                <a:lnTo>
                  <a:pt x="310" y="202"/>
                </a:lnTo>
                <a:lnTo>
                  <a:pt x="290" y="206"/>
                </a:lnTo>
                <a:lnTo>
                  <a:pt x="276" y="212"/>
                </a:lnTo>
                <a:lnTo>
                  <a:pt x="262" y="214"/>
                </a:lnTo>
                <a:lnTo>
                  <a:pt x="246" y="216"/>
                </a:lnTo>
                <a:lnTo>
                  <a:pt x="232" y="220"/>
                </a:lnTo>
                <a:lnTo>
                  <a:pt x="230" y="22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6" name="Freeform 44"/>
          <p:cNvSpPr>
            <a:spLocks/>
          </p:cNvSpPr>
          <p:nvPr/>
        </p:nvSpPr>
        <p:spPr bwMode="auto">
          <a:xfrm>
            <a:off x="7429500" y="2582863"/>
            <a:ext cx="233363" cy="234950"/>
          </a:xfrm>
          <a:custGeom>
            <a:avLst/>
            <a:gdLst/>
            <a:ahLst/>
            <a:cxnLst>
              <a:cxn ang="0">
                <a:pos x="6" y="68"/>
              </a:cxn>
              <a:cxn ang="0">
                <a:pos x="4" y="58"/>
              </a:cxn>
              <a:cxn ang="0">
                <a:pos x="0" y="26"/>
              </a:cxn>
              <a:cxn ang="0">
                <a:pos x="28" y="18"/>
              </a:cxn>
              <a:cxn ang="0">
                <a:pos x="30" y="18"/>
              </a:cxn>
              <a:cxn ang="0">
                <a:pos x="42" y="16"/>
              </a:cxn>
              <a:cxn ang="0">
                <a:pos x="42" y="18"/>
              </a:cxn>
              <a:cxn ang="0">
                <a:pos x="46" y="18"/>
              </a:cxn>
              <a:cxn ang="0">
                <a:pos x="46" y="14"/>
              </a:cxn>
              <a:cxn ang="0">
                <a:pos x="56" y="14"/>
              </a:cxn>
              <a:cxn ang="0">
                <a:pos x="58" y="12"/>
              </a:cxn>
              <a:cxn ang="0">
                <a:pos x="60" y="12"/>
              </a:cxn>
              <a:cxn ang="0">
                <a:pos x="84" y="4"/>
              </a:cxn>
              <a:cxn ang="0">
                <a:pos x="86" y="4"/>
              </a:cxn>
              <a:cxn ang="0">
                <a:pos x="104" y="0"/>
              </a:cxn>
              <a:cxn ang="0">
                <a:pos x="106" y="2"/>
              </a:cxn>
              <a:cxn ang="0">
                <a:pos x="112" y="26"/>
              </a:cxn>
              <a:cxn ang="0">
                <a:pos x="112" y="32"/>
              </a:cxn>
              <a:cxn ang="0">
                <a:pos x="116" y="34"/>
              </a:cxn>
              <a:cxn ang="0">
                <a:pos x="118" y="50"/>
              </a:cxn>
              <a:cxn ang="0">
                <a:pos x="116" y="52"/>
              </a:cxn>
              <a:cxn ang="0">
                <a:pos x="118" y="58"/>
              </a:cxn>
              <a:cxn ang="0">
                <a:pos x="118" y="60"/>
              </a:cxn>
              <a:cxn ang="0">
                <a:pos x="116" y="60"/>
              </a:cxn>
              <a:cxn ang="0">
                <a:pos x="90" y="72"/>
              </a:cxn>
              <a:cxn ang="0">
                <a:pos x="88" y="72"/>
              </a:cxn>
              <a:cxn ang="0">
                <a:pos x="84" y="64"/>
              </a:cxn>
              <a:cxn ang="0">
                <a:pos x="86" y="72"/>
              </a:cxn>
              <a:cxn ang="0">
                <a:pos x="76" y="76"/>
              </a:cxn>
              <a:cxn ang="0">
                <a:pos x="50" y="80"/>
              </a:cxn>
              <a:cxn ang="0">
                <a:pos x="42" y="94"/>
              </a:cxn>
              <a:cxn ang="0">
                <a:pos x="10" y="116"/>
              </a:cxn>
              <a:cxn ang="0">
                <a:pos x="4" y="108"/>
              </a:cxn>
              <a:cxn ang="0">
                <a:pos x="16" y="94"/>
              </a:cxn>
              <a:cxn ang="0">
                <a:pos x="12" y="90"/>
              </a:cxn>
              <a:cxn ang="0">
                <a:pos x="10" y="82"/>
              </a:cxn>
              <a:cxn ang="0">
                <a:pos x="6" y="68"/>
              </a:cxn>
            </a:cxnLst>
            <a:rect l="0" t="0" r="r" b="b"/>
            <a:pathLst>
              <a:path w="118" h="116">
                <a:moveTo>
                  <a:pt x="6" y="68"/>
                </a:moveTo>
                <a:lnTo>
                  <a:pt x="4" y="58"/>
                </a:lnTo>
                <a:lnTo>
                  <a:pt x="0" y="26"/>
                </a:lnTo>
                <a:lnTo>
                  <a:pt x="28" y="18"/>
                </a:lnTo>
                <a:lnTo>
                  <a:pt x="30" y="18"/>
                </a:lnTo>
                <a:lnTo>
                  <a:pt x="42" y="16"/>
                </a:lnTo>
                <a:lnTo>
                  <a:pt x="42" y="18"/>
                </a:lnTo>
                <a:lnTo>
                  <a:pt x="46" y="18"/>
                </a:lnTo>
                <a:lnTo>
                  <a:pt x="46" y="14"/>
                </a:lnTo>
                <a:lnTo>
                  <a:pt x="56" y="14"/>
                </a:lnTo>
                <a:lnTo>
                  <a:pt x="58" y="12"/>
                </a:lnTo>
                <a:lnTo>
                  <a:pt x="60" y="12"/>
                </a:lnTo>
                <a:lnTo>
                  <a:pt x="84" y="4"/>
                </a:lnTo>
                <a:lnTo>
                  <a:pt x="86" y="4"/>
                </a:lnTo>
                <a:lnTo>
                  <a:pt x="104" y="0"/>
                </a:lnTo>
                <a:lnTo>
                  <a:pt x="106" y="2"/>
                </a:lnTo>
                <a:lnTo>
                  <a:pt x="112" y="26"/>
                </a:lnTo>
                <a:lnTo>
                  <a:pt x="112" y="32"/>
                </a:lnTo>
                <a:lnTo>
                  <a:pt x="116" y="34"/>
                </a:lnTo>
                <a:lnTo>
                  <a:pt x="118" y="50"/>
                </a:lnTo>
                <a:lnTo>
                  <a:pt x="116" y="52"/>
                </a:lnTo>
                <a:lnTo>
                  <a:pt x="118" y="58"/>
                </a:lnTo>
                <a:lnTo>
                  <a:pt x="118" y="60"/>
                </a:lnTo>
                <a:lnTo>
                  <a:pt x="116" y="60"/>
                </a:lnTo>
                <a:lnTo>
                  <a:pt x="90" y="72"/>
                </a:lnTo>
                <a:lnTo>
                  <a:pt x="88" y="72"/>
                </a:lnTo>
                <a:lnTo>
                  <a:pt x="84" y="64"/>
                </a:lnTo>
                <a:lnTo>
                  <a:pt x="86" y="72"/>
                </a:lnTo>
                <a:lnTo>
                  <a:pt x="76" y="76"/>
                </a:lnTo>
                <a:lnTo>
                  <a:pt x="50" y="80"/>
                </a:lnTo>
                <a:lnTo>
                  <a:pt x="42" y="94"/>
                </a:lnTo>
                <a:lnTo>
                  <a:pt x="10" y="116"/>
                </a:lnTo>
                <a:lnTo>
                  <a:pt x="4" y="108"/>
                </a:lnTo>
                <a:lnTo>
                  <a:pt x="16" y="94"/>
                </a:lnTo>
                <a:lnTo>
                  <a:pt x="12" y="90"/>
                </a:lnTo>
                <a:lnTo>
                  <a:pt x="10" y="82"/>
                </a:lnTo>
                <a:lnTo>
                  <a:pt x="6" y="6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auto">
          <a:xfrm>
            <a:off x="7429500" y="2582863"/>
            <a:ext cx="233363" cy="234950"/>
          </a:xfrm>
          <a:custGeom>
            <a:avLst/>
            <a:gdLst/>
            <a:ahLst/>
            <a:cxnLst>
              <a:cxn ang="0">
                <a:pos x="6" y="68"/>
              </a:cxn>
              <a:cxn ang="0">
                <a:pos x="4" y="58"/>
              </a:cxn>
              <a:cxn ang="0">
                <a:pos x="0" y="26"/>
              </a:cxn>
              <a:cxn ang="0">
                <a:pos x="28" y="18"/>
              </a:cxn>
              <a:cxn ang="0">
                <a:pos x="30" y="18"/>
              </a:cxn>
              <a:cxn ang="0">
                <a:pos x="42" y="16"/>
              </a:cxn>
              <a:cxn ang="0">
                <a:pos x="42" y="18"/>
              </a:cxn>
              <a:cxn ang="0">
                <a:pos x="46" y="18"/>
              </a:cxn>
              <a:cxn ang="0">
                <a:pos x="46" y="14"/>
              </a:cxn>
              <a:cxn ang="0">
                <a:pos x="56" y="14"/>
              </a:cxn>
              <a:cxn ang="0">
                <a:pos x="58" y="12"/>
              </a:cxn>
              <a:cxn ang="0">
                <a:pos x="60" y="12"/>
              </a:cxn>
              <a:cxn ang="0">
                <a:pos x="84" y="4"/>
              </a:cxn>
              <a:cxn ang="0">
                <a:pos x="86" y="4"/>
              </a:cxn>
              <a:cxn ang="0">
                <a:pos x="104" y="0"/>
              </a:cxn>
              <a:cxn ang="0">
                <a:pos x="106" y="2"/>
              </a:cxn>
              <a:cxn ang="0">
                <a:pos x="112" y="26"/>
              </a:cxn>
              <a:cxn ang="0">
                <a:pos x="112" y="32"/>
              </a:cxn>
              <a:cxn ang="0">
                <a:pos x="116" y="34"/>
              </a:cxn>
              <a:cxn ang="0">
                <a:pos x="118" y="50"/>
              </a:cxn>
              <a:cxn ang="0">
                <a:pos x="116" y="52"/>
              </a:cxn>
              <a:cxn ang="0">
                <a:pos x="118" y="58"/>
              </a:cxn>
              <a:cxn ang="0">
                <a:pos x="118" y="60"/>
              </a:cxn>
              <a:cxn ang="0">
                <a:pos x="116" y="60"/>
              </a:cxn>
              <a:cxn ang="0">
                <a:pos x="90" y="72"/>
              </a:cxn>
              <a:cxn ang="0">
                <a:pos x="88" y="72"/>
              </a:cxn>
              <a:cxn ang="0">
                <a:pos x="84" y="64"/>
              </a:cxn>
              <a:cxn ang="0">
                <a:pos x="86" y="72"/>
              </a:cxn>
              <a:cxn ang="0">
                <a:pos x="76" y="76"/>
              </a:cxn>
              <a:cxn ang="0">
                <a:pos x="50" y="80"/>
              </a:cxn>
              <a:cxn ang="0">
                <a:pos x="42" y="94"/>
              </a:cxn>
              <a:cxn ang="0">
                <a:pos x="10" y="116"/>
              </a:cxn>
              <a:cxn ang="0">
                <a:pos x="4" y="108"/>
              </a:cxn>
              <a:cxn ang="0">
                <a:pos x="16" y="94"/>
              </a:cxn>
              <a:cxn ang="0">
                <a:pos x="12" y="90"/>
              </a:cxn>
              <a:cxn ang="0">
                <a:pos x="10" y="82"/>
              </a:cxn>
              <a:cxn ang="0">
                <a:pos x="6" y="68"/>
              </a:cxn>
            </a:cxnLst>
            <a:rect l="0" t="0" r="r" b="b"/>
            <a:pathLst>
              <a:path w="118" h="116">
                <a:moveTo>
                  <a:pt x="6" y="68"/>
                </a:moveTo>
                <a:lnTo>
                  <a:pt x="4" y="58"/>
                </a:lnTo>
                <a:lnTo>
                  <a:pt x="0" y="26"/>
                </a:lnTo>
                <a:lnTo>
                  <a:pt x="28" y="18"/>
                </a:lnTo>
                <a:lnTo>
                  <a:pt x="30" y="18"/>
                </a:lnTo>
                <a:lnTo>
                  <a:pt x="42" y="16"/>
                </a:lnTo>
                <a:lnTo>
                  <a:pt x="42" y="18"/>
                </a:lnTo>
                <a:lnTo>
                  <a:pt x="46" y="18"/>
                </a:lnTo>
                <a:lnTo>
                  <a:pt x="46" y="14"/>
                </a:lnTo>
                <a:lnTo>
                  <a:pt x="56" y="14"/>
                </a:lnTo>
                <a:lnTo>
                  <a:pt x="58" y="12"/>
                </a:lnTo>
                <a:lnTo>
                  <a:pt x="60" y="12"/>
                </a:lnTo>
                <a:lnTo>
                  <a:pt x="84" y="4"/>
                </a:lnTo>
                <a:lnTo>
                  <a:pt x="86" y="4"/>
                </a:lnTo>
                <a:lnTo>
                  <a:pt x="104" y="0"/>
                </a:lnTo>
                <a:lnTo>
                  <a:pt x="106" y="2"/>
                </a:lnTo>
                <a:lnTo>
                  <a:pt x="112" y="26"/>
                </a:lnTo>
                <a:lnTo>
                  <a:pt x="112" y="32"/>
                </a:lnTo>
                <a:lnTo>
                  <a:pt x="116" y="34"/>
                </a:lnTo>
                <a:lnTo>
                  <a:pt x="118" y="50"/>
                </a:lnTo>
                <a:lnTo>
                  <a:pt x="116" y="52"/>
                </a:lnTo>
                <a:lnTo>
                  <a:pt x="118" y="58"/>
                </a:lnTo>
                <a:lnTo>
                  <a:pt x="118" y="60"/>
                </a:lnTo>
                <a:lnTo>
                  <a:pt x="116" y="60"/>
                </a:lnTo>
                <a:lnTo>
                  <a:pt x="90" y="72"/>
                </a:lnTo>
                <a:lnTo>
                  <a:pt x="88" y="72"/>
                </a:lnTo>
                <a:lnTo>
                  <a:pt x="84" y="64"/>
                </a:lnTo>
                <a:lnTo>
                  <a:pt x="86" y="72"/>
                </a:lnTo>
                <a:lnTo>
                  <a:pt x="76" y="76"/>
                </a:lnTo>
                <a:lnTo>
                  <a:pt x="50" y="80"/>
                </a:lnTo>
                <a:lnTo>
                  <a:pt x="42" y="94"/>
                </a:lnTo>
                <a:lnTo>
                  <a:pt x="10" y="116"/>
                </a:lnTo>
                <a:lnTo>
                  <a:pt x="4" y="108"/>
                </a:lnTo>
                <a:lnTo>
                  <a:pt x="16" y="94"/>
                </a:lnTo>
                <a:lnTo>
                  <a:pt x="12" y="90"/>
                </a:lnTo>
                <a:lnTo>
                  <a:pt x="10" y="82"/>
                </a:lnTo>
                <a:lnTo>
                  <a:pt x="6" y="6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8" name="Freeform 46"/>
          <p:cNvSpPr>
            <a:spLocks noEditPoints="1"/>
          </p:cNvSpPr>
          <p:nvPr/>
        </p:nvSpPr>
        <p:spPr bwMode="auto">
          <a:xfrm>
            <a:off x="7639050" y="2574925"/>
            <a:ext cx="106363" cy="130175"/>
          </a:xfrm>
          <a:custGeom>
            <a:avLst/>
            <a:gdLst/>
            <a:ahLst/>
            <a:cxnLst>
              <a:cxn ang="0">
                <a:pos x="10" y="38"/>
              </a:cxn>
              <a:cxn ang="0">
                <a:pos x="6" y="36"/>
              </a:cxn>
              <a:cxn ang="0">
                <a:pos x="6" y="30"/>
              </a:cxn>
              <a:cxn ang="0">
                <a:pos x="0" y="6"/>
              </a:cxn>
              <a:cxn ang="0">
                <a:pos x="18" y="2"/>
              </a:cxn>
              <a:cxn ang="0">
                <a:pos x="26" y="0"/>
              </a:cxn>
              <a:cxn ang="0">
                <a:pos x="26" y="2"/>
              </a:cxn>
              <a:cxn ang="0">
                <a:pos x="28" y="8"/>
              </a:cxn>
              <a:cxn ang="0">
                <a:pos x="30" y="6"/>
              </a:cxn>
              <a:cxn ang="0">
                <a:pos x="30" y="8"/>
              </a:cxn>
              <a:cxn ang="0">
                <a:pos x="32" y="10"/>
              </a:cxn>
              <a:cxn ang="0">
                <a:pos x="32" y="16"/>
              </a:cxn>
              <a:cxn ang="0">
                <a:pos x="32" y="18"/>
              </a:cxn>
              <a:cxn ang="0">
                <a:pos x="34" y="18"/>
              </a:cxn>
              <a:cxn ang="0">
                <a:pos x="36" y="18"/>
              </a:cxn>
              <a:cxn ang="0">
                <a:pos x="42" y="22"/>
              </a:cxn>
              <a:cxn ang="0">
                <a:pos x="40" y="24"/>
              </a:cxn>
              <a:cxn ang="0">
                <a:pos x="32" y="20"/>
              </a:cxn>
              <a:cxn ang="0">
                <a:pos x="30" y="20"/>
              </a:cxn>
              <a:cxn ang="0">
                <a:pos x="32" y="24"/>
              </a:cxn>
              <a:cxn ang="0">
                <a:pos x="30" y="30"/>
              </a:cxn>
              <a:cxn ang="0">
                <a:pos x="34" y="44"/>
              </a:cxn>
              <a:cxn ang="0">
                <a:pos x="32" y="52"/>
              </a:cxn>
              <a:cxn ang="0">
                <a:pos x="18" y="62"/>
              </a:cxn>
              <a:cxn ang="0">
                <a:pos x="10" y="64"/>
              </a:cxn>
              <a:cxn ang="0">
                <a:pos x="12" y="64"/>
              </a:cxn>
              <a:cxn ang="0">
                <a:pos x="12" y="62"/>
              </a:cxn>
              <a:cxn ang="0">
                <a:pos x="10" y="56"/>
              </a:cxn>
              <a:cxn ang="0">
                <a:pos x="12" y="54"/>
              </a:cxn>
              <a:cxn ang="0">
                <a:pos x="10" y="38"/>
              </a:cxn>
              <a:cxn ang="0">
                <a:pos x="44" y="22"/>
              </a:cxn>
              <a:cxn ang="0">
                <a:pos x="48" y="24"/>
              </a:cxn>
              <a:cxn ang="0">
                <a:pos x="54" y="38"/>
              </a:cxn>
              <a:cxn ang="0">
                <a:pos x="48" y="40"/>
              </a:cxn>
              <a:cxn ang="0">
                <a:pos x="44" y="22"/>
              </a:cxn>
              <a:cxn ang="0">
                <a:pos x="42" y="30"/>
              </a:cxn>
              <a:cxn ang="0">
                <a:pos x="44" y="26"/>
              </a:cxn>
              <a:cxn ang="0">
                <a:pos x="46" y="40"/>
              </a:cxn>
              <a:cxn ang="0">
                <a:pos x="44" y="40"/>
              </a:cxn>
              <a:cxn ang="0">
                <a:pos x="40" y="46"/>
              </a:cxn>
              <a:cxn ang="0">
                <a:pos x="42" y="30"/>
              </a:cxn>
            </a:cxnLst>
            <a:rect l="0" t="0" r="r" b="b"/>
            <a:pathLst>
              <a:path w="54" h="64">
                <a:moveTo>
                  <a:pt x="10" y="38"/>
                </a:moveTo>
                <a:lnTo>
                  <a:pt x="6" y="36"/>
                </a:lnTo>
                <a:lnTo>
                  <a:pt x="6" y="30"/>
                </a:lnTo>
                <a:lnTo>
                  <a:pt x="0" y="6"/>
                </a:lnTo>
                <a:lnTo>
                  <a:pt x="18" y="2"/>
                </a:lnTo>
                <a:lnTo>
                  <a:pt x="26" y="0"/>
                </a:lnTo>
                <a:lnTo>
                  <a:pt x="26" y="2"/>
                </a:lnTo>
                <a:lnTo>
                  <a:pt x="28" y="8"/>
                </a:lnTo>
                <a:lnTo>
                  <a:pt x="30" y="6"/>
                </a:lnTo>
                <a:lnTo>
                  <a:pt x="30" y="8"/>
                </a:lnTo>
                <a:lnTo>
                  <a:pt x="32" y="10"/>
                </a:lnTo>
                <a:lnTo>
                  <a:pt x="32" y="16"/>
                </a:lnTo>
                <a:lnTo>
                  <a:pt x="32" y="18"/>
                </a:lnTo>
                <a:lnTo>
                  <a:pt x="34" y="18"/>
                </a:lnTo>
                <a:lnTo>
                  <a:pt x="36" y="18"/>
                </a:lnTo>
                <a:lnTo>
                  <a:pt x="42" y="22"/>
                </a:lnTo>
                <a:lnTo>
                  <a:pt x="40" y="24"/>
                </a:lnTo>
                <a:lnTo>
                  <a:pt x="32" y="20"/>
                </a:lnTo>
                <a:lnTo>
                  <a:pt x="30" y="20"/>
                </a:lnTo>
                <a:lnTo>
                  <a:pt x="32" y="24"/>
                </a:lnTo>
                <a:lnTo>
                  <a:pt x="30" y="30"/>
                </a:lnTo>
                <a:lnTo>
                  <a:pt x="34" y="44"/>
                </a:lnTo>
                <a:lnTo>
                  <a:pt x="32" y="52"/>
                </a:lnTo>
                <a:lnTo>
                  <a:pt x="18" y="62"/>
                </a:lnTo>
                <a:lnTo>
                  <a:pt x="10" y="64"/>
                </a:lnTo>
                <a:lnTo>
                  <a:pt x="12" y="64"/>
                </a:lnTo>
                <a:lnTo>
                  <a:pt x="12" y="62"/>
                </a:lnTo>
                <a:lnTo>
                  <a:pt x="10" y="56"/>
                </a:lnTo>
                <a:lnTo>
                  <a:pt x="12" y="54"/>
                </a:lnTo>
                <a:lnTo>
                  <a:pt x="10" y="38"/>
                </a:lnTo>
                <a:close/>
                <a:moveTo>
                  <a:pt x="44" y="22"/>
                </a:moveTo>
                <a:lnTo>
                  <a:pt x="48" y="24"/>
                </a:lnTo>
                <a:lnTo>
                  <a:pt x="54" y="38"/>
                </a:lnTo>
                <a:lnTo>
                  <a:pt x="48" y="40"/>
                </a:lnTo>
                <a:lnTo>
                  <a:pt x="44" y="22"/>
                </a:lnTo>
                <a:close/>
                <a:moveTo>
                  <a:pt x="42" y="30"/>
                </a:moveTo>
                <a:lnTo>
                  <a:pt x="44" y="26"/>
                </a:lnTo>
                <a:lnTo>
                  <a:pt x="46" y="40"/>
                </a:lnTo>
                <a:lnTo>
                  <a:pt x="44" y="40"/>
                </a:lnTo>
                <a:lnTo>
                  <a:pt x="40" y="46"/>
                </a:lnTo>
                <a:lnTo>
                  <a:pt x="42" y="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9" name="Freeform 47"/>
          <p:cNvSpPr>
            <a:spLocks/>
          </p:cNvSpPr>
          <p:nvPr/>
        </p:nvSpPr>
        <p:spPr bwMode="auto">
          <a:xfrm>
            <a:off x="7639050" y="2574925"/>
            <a:ext cx="82550" cy="130175"/>
          </a:xfrm>
          <a:custGeom>
            <a:avLst/>
            <a:gdLst/>
            <a:ahLst/>
            <a:cxnLst>
              <a:cxn ang="0">
                <a:pos x="10" y="38"/>
              </a:cxn>
              <a:cxn ang="0">
                <a:pos x="6" y="36"/>
              </a:cxn>
              <a:cxn ang="0">
                <a:pos x="6" y="30"/>
              </a:cxn>
              <a:cxn ang="0">
                <a:pos x="0" y="6"/>
              </a:cxn>
              <a:cxn ang="0">
                <a:pos x="18" y="2"/>
              </a:cxn>
              <a:cxn ang="0">
                <a:pos x="26" y="0"/>
              </a:cxn>
              <a:cxn ang="0">
                <a:pos x="26" y="2"/>
              </a:cxn>
              <a:cxn ang="0">
                <a:pos x="28" y="8"/>
              </a:cxn>
              <a:cxn ang="0">
                <a:pos x="30" y="6"/>
              </a:cxn>
              <a:cxn ang="0">
                <a:pos x="30" y="8"/>
              </a:cxn>
              <a:cxn ang="0">
                <a:pos x="32" y="10"/>
              </a:cxn>
              <a:cxn ang="0">
                <a:pos x="32" y="16"/>
              </a:cxn>
              <a:cxn ang="0">
                <a:pos x="32" y="18"/>
              </a:cxn>
              <a:cxn ang="0">
                <a:pos x="34" y="18"/>
              </a:cxn>
              <a:cxn ang="0">
                <a:pos x="36" y="18"/>
              </a:cxn>
              <a:cxn ang="0">
                <a:pos x="42" y="22"/>
              </a:cxn>
              <a:cxn ang="0">
                <a:pos x="40" y="24"/>
              </a:cxn>
              <a:cxn ang="0">
                <a:pos x="32" y="20"/>
              </a:cxn>
              <a:cxn ang="0">
                <a:pos x="30" y="20"/>
              </a:cxn>
              <a:cxn ang="0">
                <a:pos x="32" y="24"/>
              </a:cxn>
              <a:cxn ang="0">
                <a:pos x="30" y="30"/>
              </a:cxn>
              <a:cxn ang="0">
                <a:pos x="34" y="44"/>
              </a:cxn>
              <a:cxn ang="0">
                <a:pos x="32" y="52"/>
              </a:cxn>
              <a:cxn ang="0">
                <a:pos x="18" y="62"/>
              </a:cxn>
              <a:cxn ang="0">
                <a:pos x="10" y="64"/>
              </a:cxn>
              <a:cxn ang="0">
                <a:pos x="12" y="64"/>
              </a:cxn>
              <a:cxn ang="0">
                <a:pos x="12" y="62"/>
              </a:cxn>
              <a:cxn ang="0">
                <a:pos x="10" y="56"/>
              </a:cxn>
              <a:cxn ang="0">
                <a:pos x="12" y="54"/>
              </a:cxn>
              <a:cxn ang="0">
                <a:pos x="10" y="38"/>
              </a:cxn>
            </a:cxnLst>
            <a:rect l="0" t="0" r="r" b="b"/>
            <a:pathLst>
              <a:path w="42" h="64">
                <a:moveTo>
                  <a:pt x="10" y="38"/>
                </a:moveTo>
                <a:lnTo>
                  <a:pt x="6" y="36"/>
                </a:lnTo>
                <a:lnTo>
                  <a:pt x="6" y="30"/>
                </a:lnTo>
                <a:lnTo>
                  <a:pt x="0" y="6"/>
                </a:lnTo>
                <a:lnTo>
                  <a:pt x="18" y="2"/>
                </a:lnTo>
                <a:lnTo>
                  <a:pt x="26" y="0"/>
                </a:lnTo>
                <a:lnTo>
                  <a:pt x="26" y="2"/>
                </a:lnTo>
                <a:lnTo>
                  <a:pt x="28" y="8"/>
                </a:lnTo>
                <a:lnTo>
                  <a:pt x="30" y="6"/>
                </a:lnTo>
                <a:lnTo>
                  <a:pt x="30" y="8"/>
                </a:lnTo>
                <a:lnTo>
                  <a:pt x="32" y="10"/>
                </a:lnTo>
                <a:lnTo>
                  <a:pt x="32" y="16"/>
                </a:lnTo>
                <a:lnTo>
                  <a:pt x="32" y="18"/>
                </a:lnTo>
                <a:lnTo>
                  <a:pt x="34" y="18"/>
                </a:lnTo>
                <a:lnTo>
                  <a:pt x="36" y="18"/>
                </a:lnTo>
                <a:lnTo>
                  <a:pt x="42" y="22"/>
                </a:lnTo>
                <a:lnTo>
                  <a:pt x="40" y="24"/>
                </a:lnTo>
                <a:lnTo>
                  <a:pt x="32" y="20"/>
                </a:lnTo>
                <a:lnTo>
                  <a:pt x="30" y="20"/>
                </a:lnTo>
                <a:lnTo>
                  <a:pt x="32" y="24"/>
                </a:lnTo>
                <a:lnTo>
                  <a:pt x="30" y="30"/>
                </a:lnTo>
                <a:lnTo>
                  <a:pt x="34" y="44"/>
                </a:lnTo>
                <a:lnTo>
                  <a:pt x="32" y="52"/>
                </a:lnTo>
                <a:lnTo>
                  <a:pt x="18" y="62"/>
                </a:lnTo>
                <a:lnTo>
                  <a:pt x="10" y="64"/>
                </a:lnTo>
                <a:lnTo>
                  <a:pt x="12" y="64"/>
                </a:lnTo>
                <a:lnTo>
                  <a:pt x="12" y="62"/>
                </a:lnTo>
                <a:lnTo>
                  <a:pt x="10" y="56"/>
                </a:lnTo>
                <a:lnTo>
                  <a:pt x="12" y="54"/>
                </a:lnTo>
                <a:lnTo>
                  <a:pt x="10" y="3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0" name="Freeform 48"/>
          <p:cNvSpPr>
            <a:spLocks/>
          </p:cNvSpPr>
          <p:nvPr/>
        </p:nvSpPr>
        <p:spPr bwMode="auto">
          <a:xfrm>
            <a:off x="7726363" y="2619375"/>
            <a:ext cx="19050" cy="36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2"/>
              </a:cxn>
              <a:cxn ang="0">
                <a:pos x="10" y="16"/>
              </a:cxn>
              <a:cxn ang="0">
                <a:pos x="4" y="18"/>
              </a:cxn>
              <a:cxn ang="0">
                <a:pos x="0" y="0"/>
              </a:cxn>
            </a:cxnLst>
            <a:rect l="0" t="0" r="r" b="b"/>
            <a:pathLst>
              <a:path w="10" h="18">
                <a:moveTo>
                  <a:pt x="0" y="0"/>
                </a:moveTo>
                <a:lnTo>
                  <a:pt x="4" y="2"/>
                </a:lnTo>
                <a:lnTo>
                  <a:pt x="10" y="16"/>
                </a:lnTo>
                <a:lnTo>
                  <a:pt x="4" y="18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7718425" y="2627313"/>
            <a:ext cx="11113" cy="41275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4" y="0"/>
              </a:cxn>
              <a:cxn ang="0">
                <a:pos x="6" y="14"/>
              </a:cxn>
              <a:cxn ang="0">
                <a:pos x="4" y="14"/>
              </a:cxn>
              <a:cxn ang="0">
                <a:pos x="0" y="20"/>
              </a:cxn>
              <a:cxn ang="0">
                <a:pos x="2" y="4"/>
              </a:cxn>
            </a:cxnLst>
            <a:rect l="0" t="0" r="r" b="b"/>
            <a:pathLst>
              <a:path w="6" h="20">
                <a:moveTo>
                  <a:pt x="2" y="4"/>
                </a:moveTo>
                <a:lnTo>
                  <a:pt x="4" y="0"/>
                </a:lnTo>
                <a:lnTo>
                  <a:pt x="6" y="14"/>
                </a:lnTo>
                <a:lnTo>
                  <a:pt x="4" y="14"/>
                </a:lnTo>
                <a:lnTo>
                  <a:pt x="0" y="20"/>
                </a:lnTo>
                <a:lnTo>
                  <a:pt x="2" y="4"/>
                </a:lnTo>
              </a:path>
            </a:pathLst>
          </a:custGeom>
          <a:solidFill>
            <a:schemeClr val="folHlink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2" name="Freeform 50"/>
          <p:cNvSpPr>
            <a:spLocks/>
          </p:cNvSpPr>
          <p:nvPr/>
        </p:nvSpPr>
        <p:spPr bwMode="auto">
          <a:xfrm>
            <a:off x="7258050" y="2789238"/>
            <a:ext cx="179388" cy="409575"/>
          </a:xfrm>
          <a:custGeom>
            <a:avLst/>
            <a:gdLst/>
            <a:ahLst/>
            <a:cxnLst>
              <a:cxn ang="0">
                <a:pos x="6" y="148"/>
              </a:cxn>
              <a:cxn ang="0">
                <a:pos x="6" y="144"/>
              </a:cxn>
              <a:cxn ang="0">
                <a:pos x="10" y="136"/>
              </a:cxn>
              <a:cxn ang="0">
                <a:pos x="20" y="130"/>
              </a:cxn>
              <a:cxn ang="0">
                <a:pos x="24" y="128"/>
              </a:cxn>
              <a:cxn ang="0">
                <a:pos x="22" y="124"/>
              </a:cxn>
              <a:cxn ang="0">
                <a:pos x="26" y="122"/>
              </a:cxn>
              <a:cxn ang="0">
                <a:pos x="30" y="114"/>
              </a:cxn>
              <a:cxn ang="0">
                <a:pos x="38" y="110"/>
              </a:cxn>
              <a:cxn ang="0">
                <a:pos x="44" y="102"/>
              </a:cxn>
              <a:cxn ang="0">
                <a:pos x="42" y="98"/>
              </a:cxn>
              <a:cxn ang="0">
                <a:pos x="34" y="92"/>
              </a:cxn>
              <a:cxn ang="0">
                <a:pos x="28" y="90"/>
              </a:cxn>
              <a:cxn ang="0">
                <a:pos x="24" y="84"/>
              </a:cxn>
              <a:cxn ang="0">
                <a:pos x="20" y="82"/>
              </a:cxn>
              <a:cxn ang="0">
                <a:pos x="16" y="76"/>
              </a:cxn>
              <a:cxn ang="0">
                <a:pos x="12" y="72"/>
              </a:cxn>
              <a:cxn ang="0">
                <a:pos x="6" y="72"/>
              </a:cxn>
              <a:cxn ang="0">
                <a:pos x="6" y="68"/>
              </a:cxn>
              <a:cxn ang="0">
                <a:pos x="6" y="64"/>
              </a:cxn>
              <a:cxn ang="0">
                <a:pos x="4" y="60"/>
              </a:cxn>
              <a:cxn ang="0">
                <a:pos x="6" y="54"/>
              </a:cxn>
              <a:cxn ang="0">
                <a:pos x="8" y="52"/>
              </a:cxn>
              <a:cxn ang="0">
                <a:pos x="8" y="48"/>
              </a:cxn>
              <a:cxn ang="0">
                <a:pos x="8" y="46"/>
              </a:cxn>
              <a:cxn ang="0">
                <a:pos x="4" y="38"/>
              </a:cxn>
              <a:cxn ang="0">
                <a:pos x="6" y="34"/>
              </a:cxn>
              <a:cxn ang="0">
                <a:pos x="10" y="30"/>
              </a:cxn>
              <a:cxn ang="0">
                <a:pos x="10" y="26"/>
              </a:cxn>
              <a:cxn ang="0">
                <a:pos x="12" y="22"/>
              </a:cxn>
              <a:cxn ang="0">
                <a:pos x="14" y="14"/>
              </a:cxn>
              <a:cxn ang="0">
                <a:pos x="20" y="6"/>
              </a:cxn>
              <a:cxn ang="0">
                <a:pos x="24" y="0"/>
              </a:cxn>
              <a:cxn ang="0">
                <a:pos x="56" y="10"/>
              </a:cxn>
              <a:cxn ang="0">
                <a:pos x="82" y="18"/>
              </a:cxn>
              <a:cxn ang="0">
                <a:pos x="82" y="24"/>
              </a:cxn>
              <a:cxn ang="0">
                <a:pos x="80" y="36"/>
              </a:cxn>
              <a:cxn ang="0">
                <a:pos x="80" y="44"/>
              </a:cxn>
              <a:cxn ang="0">
                <a:pos x="72" y="46"/>
              </a:cxn>
              <a:cxn ang="0">
                <a:pos x="70" y="56"/>
              </a:cxn>
              <a:cxn ang="0">
                <a:pos x="68" y="68"/>
              </a:cxn>
              <a:cxn ang="0">
                <a:pos x="76" y="66"/>
              </a:cxn>
              <a:cxn ang="0">
                <a:pos x="90" y="96"/>
              </a:cxn>
              <a:cxn ang="0">
                <a:pos x="86" y="96"/>
              </a:cxn>
              <a:cxn ang="0">
                <a:pos x="90" y="98"/>
              </a:cxn>
              <a:cxn ang="0">
                <a:pos x="88" y="100"/>
              </a:cxn>
              <a:cxn ang="0">
                <a:pos x="88" y="128"/>
              </a:cxn>
              <a:cxn ang="0">
                <a:pos x="82" y="144"/>
              </a:cxn>
              <a:cxn ang="0">
                <a:pos x="76" y="148"/>
              </a:cxn>
              <a:cxn ang="0">
                <a:pos x="76" y="158"/>
              </a:cxn>
              <a:cxn ang="0">
                <a:pos x="66" y="172"/>
              </a:cxn>
              <a:cxn ang="0">
                <a:pos x="68" y="176"/>
              </a:cxn>
              <a:cxn ang="0">
                <a:pos x="56" y="202"/>
              </a:cxn>
              <a:cxn ang="0">
                <a:pos x="52" y="204"/>
              </a:cxn>
              <a:cxn ang="0">
                <a:pos x="52" y="186"/>
              </a:cxn>
              <a:cxn ang="0">
                <a:pos x="38" y="188"/>
              </a:cxn>
              <a:cxn ang="0">
                <a:pos x="4" y="170"/>
              </a:cxn>
              <a:cxn ang="0">
                <a:pos x="0" y="158"/>
              </a:cxn>
            </a:cxnLst>
            <a:rect l="0" t="0" r="r" b="b"/>
            <a:pathLst>
              <a:path w="90" h="204">
                <a:moveTo>
                  <a:pt x="4" y="148"/>
                </a:moveTo>
                <a:lnTo>
                  <a:pt x="6" y="148"/>
                </a:lnTo>
                <a:lnTo>
                  <a:pt x="4" y="146"/>
                </a:lnTo>
                <a:lnTo>
                  <a:pt x="6" y="144"/>
                </a:lnTo>
                <a:lnTo>
                  <a:pt x="8" y="142"/>
                </a:lnTo>
                <a:lnTo>
                  <a:pt x="10" y="136"/>
                </a:lnTo>
                <a:lnTo>
                  <a:pt x="16" y="136"/>
                </a:lnTo>
                <a:lnTo>
                  <a:pt x="20" y="130"/>
                </a:lnTo>
                <a:lnTo>
                  <a:pt x="24" y="130"/>
                </a:lnTo>
                <a:lnTo>
                  <a:pt x="24" y="128"/>
                </a:lnTo>
                <a:lnTo>
                  <a:pt x="22" y="126"/>
                </a:lnTo>
                <a:lnTo>
                  <a:pt x="22" y="124"/>
                </a:lnTo>
                <a:lnTo>
                  <a:pt x="24" y="122"/>
                </a:lnTo>
                <a:lnTo>
                  <a:pt x="26" y="122"/>
                </a:lnTo>
                <a:lnTo>
                  <a:pt x="26" y="120"/>
                </a:lnTo>
                <a:lnTo>
                  <a:pt x="30" y="114"/>
                </a:lnTo>
                <a:lnTo>
                  <a:pt x="30" y="112"/>
                </a:lnTo>
                <a:lnTo>
                  <a:pt x="38" y="110"/>
                </a:lnTo>
                <a:lnTo>
                  <a:pt x="38" y="106"/>
                </a:lnTo>
                <a:lnTo>
                  <a:pt x="44" y="102"/>
                </a:lnTo>
                <a:lnTo>
                  <a:pt x="44" y="100"/>
                </a:lnTo>
                <a:lnTo>
                  <a:pt x="42" y="98"/>
                </a:lnTo>
                <a:lnTo>
                  <a:pt x="36" y="94"/>
                </a:lnTo>
                <a:lnTo>
                  <a:pt x="34" y="92"/>
                </a:lnTo>
                <a:lnTo>
                  <a:pt x="28" y="92"/>
                </a:lnTo>
                <a:lnTo>
                  <a:pt x="28" y="90"/>
                </a:lnTo>
                <a:lnTo>
                  <a:pt x="26" y="90"/>
                </a:lnTo>
                <a:lnTo>
                  <a:pt x="24" y="84"/>
                </a:lnTo>
                <a:lnTo>
                  <a:pt x="22" y="84"/>
                </a:lnTo>
                <a:lnTo>
                  <a:pt x="20" y="82"/>
                </a:lnTo>
                <a:lnTo>
                  <a:pt x="16" y="80"/>
                </a:lnTo>
                <a:lnTo>
                  <a:pt x="16" y="76"/>
                </a:lnTo>
                <a:lnTo>
                  <a:pt x="14" y="72"/>
                </a:lnTo>
                <a:lnTo>
                  <a:pt x="12" y="72"/>
                </a:lnTo>
                <a:lnTo>
                  <a:pt x="8" y="72"/>
                </a:lnTo>
                <a:lnTo>
                  <a:pt x="6" y="72"/>
                </a:lnTo>
                <a:lnTo>
                  <a:pt x="6" y="70"/>
                </a:lnTo>
                <a:lnTo>
                  <a:pt x="6" y="68"/>
                </a:lnTo>
                <a:lnTo>
                  <a:pt x="4" y="66"/>
                </a:lnTo>
                <a:lnTo>
                  <a:pt x="6" y="64"/>
                </a:lnTo>
                <a:lnTo>
                  <a:pt x="4" y="64"/>
                </a:lnTo>
                <a:lnTo>
                  <a:pt x="4" y="60"/>
                </a:lnTo>
                <a:lnTo>
                  <a:pt x="4" y="56"/>
                </a:lnTo>
                <a:lnTo>
                  <a:pt x="6" y="54"/>
                </a:lnTo>
                <a:lnTo>
                  <a:pt x="8" y="54"/>
                </a:lnTo>
                <a:lnTo>
                  <a:pt x="8" y="52"/>
                </a:lnTo>
                <a:lnTo>
                  <a:pt x="8" y="50"/>
                </a:lnTo>
                <a:lnTo>
                  <a:pt x="8" y="48"/>
                </a:lnTo>
                <a:lnTo>
                  <a:pt x="10" y="46"/>
                </a:lnTo>
                <a:lnTo>
                  <a:pt x="8" y="46"/>
                </a:lnTo>
                <a:lnTo>
                  <a:pt x="8" y="44"/>
                </a:lnTo>
                <a:lnTo>
                  <a:pt x="4" y="38"/>
                </a:lnTo>
                <a:lnTo>
                  <a:pt x="4" y="36"/>
                </a:lnTo>
                <a:lnTo>
                  <a:pt x="6" y="34"/>
                </a:lnTo>
                <a:lnTo>
                  <a:pt x="8" y="32"/>
                </a:lnTo>
                <a:lnTo>
                  <a:pt x="10" y="30"/>
                </a:lnTo>
                <a:lnTo>
                  <a:pt x="12" y="26"/>
                </a:lnTo>
                <a:lnTo>
                  <a:pt x="10" y="26"/>
                </a:lnTo>
                <a:lnTo>
                  <a:pt x="10" y="24"/>
                </a:lnTo>
                <a:lnTo>
                  <a:pt x="12" y="22"/>
                </a:lnTo>
                <a:lnTo>
                  <a:pt x="14" y="20"/>
                </a:lnTo>
                <a:lnTo>
                  <a:pt x="14" y="14"/>
                </a:lnTo>
                <a:lnTo>
                  <a:pt x="16" y="6"/>
                </a:lnTo>
                <a:lnTo>
                  <a:pt x="20" y="6"/>
                </a:lnTo>
                <a:lnTo>
                  <a:pt x="20" y="4"/>
                </a:lnTo>
                <a:lnTo>
                  <a:pt x="24" y="0"/>
                </a:lnTo>
                <a:lnTo>
                  <a:pt x="46" y="8"/>
                </a:lnTo>
                <a:lnTo>
                  <a:pt x="56" y="10"/>
                </a:lnTo>
                <a:lnTo>
                  <a:pt x="58" y="10"/>
                </a:lnTo>
                <a:lnTo>
                  <a:pt x="82" y="18"/>
                </a:lnTo>
                <a:lnTo>
                  <a:pt x="82" y="20"/>
                </a:lnTo>
                <a:lnTo>
                  <a:pt x="82" y="24"/>
                </a:lnTo>
                <a:lnTo>
                  <a:pt x="82" y="26"/>
                </a:lnTo>
                <a:lnTo>
                  <a:pt x="80" y="36"/>
                </a:lnTo>
                <a:lnTo>
                  <a:pt x="80" y="40"/>
                </a:lnTo>
                <a:lnTo>
                  <a:pt x="80" y="44"/>
                </a:lnTo>
                <a:lnTo>
                  <a:pt x="72" y="50"/>
                </a:lnTo>
                <a:lnTo>
                  <a:pt x="72" y="46"/>
                </a:lnTo>
                <a:lnTo>
                  <a:pt x="72" y="48"/>
                </a:lnTo>
                <a:lnTo>
                  <a:pt x="70" y="56"/>
                </a:lnTo>
                <a:lnTo>
                  <a:pt x="66" y="64"/>
                </a:lnTo>
                <a:lnTo>
                  <a:pt x="68" y="68"/>
                </a:lnTo>
                <a:lnTo>
                  <a:pt x="72" y="68"/>
                </a:lnTo>
                <a:lnTo>
                  <a:pt x="76" y="66"/>
                </a:lnTo>
                <a:lnTo>
                  <a:pt x="88" y="76"/>
                </a:lnTo>
                <a:lnTo>
                  <a:pt x="90" y="96"/>
                </a:lnTo>
                <a:lnTo>
                  <a:pt x="86" y="94"/>
                </a:lnTo>
                <a:lnTo>
                  <a:pt x="86" y="96"/>
                </a:lnTo>
                <a:lnTo>
                  <a:pt x="90" y="96"/>
                </a:lnTo>
                <a:lnTo>
                  <a:pt x="90" y="98"/>
                </a:lnTo>
                <a:lnTo>
                  <a:pt x="86" y="100"/>
                </a:lnTo>
                <a:lnTo>
                  <a:pt x="88" y="100"/>
                </a:lnTo>
                <a:lnTo>
                  <a:pt x="86" y="116"/>
                </a:lnTo>
                <a:lnTo>
                  <a:pt x="88" y="128"/>
                </a:lnTo>
                <a:lnTo>
                  <a:pt x="86" y="138"/>
                </a:lnTo>
                <a:lnTo>
                  <a:pt x="82" y="144"/>
                </a:lnTo>
                <a:lnTo>
                  <a:pt x="82" y="148"/>
                </a:lnTo>
                <a:lnTo>
                  <a:pt x="76" y="148"/>
                </a:lnTo>
                <a:lnTo>
                  <a:pt x="80" y="152"/>
                </a:lnTo>
                <a:lnTo>
                  <a:pt x="76" y="158"/>
                </a:lnTo>
                <a:lnTo>
                  <a:pt x="76" y="162"/>
                </a:lnTo>
                <a:lnTo>
                  <a:pt x="66" y="172"/>
                </a:lnTo>
                <a:lnTo>
                  <a:pt x="68" y="172"/>
                </a:lnTo>
                <a:lnTo>
                  <a:pt x="68" y="176"/>
                </a:lnTo>
                <a:lnTo>
                  <a:pt x="60" y="198"/>
                </a:lnTo>
                <a:lnTo>
                  <a:pt x="56" y="202"/>
                </a:lnTo>
                <a:lnTo>
                  <a:pt x="58" y="204"/>
                </a:lnTo>
                <a:lnTo>
                  <a:pt x="52" y="204"/>
                </a:lnTo>
                <a:lnTo>
                  <a:pt x="54" y="190"/>
                </a:lnTo>
                <a:lnTo>
                  <a:pt x="52" y="186"/>
                </a:lnTo>
                <a:lnTo>
                  <a:pt x="44" y="186"/>
                </a:lnTo>
                <a:lnTo>
                  <a:pt x="38" y="188"/>
                </a:lnTo>
                <a:lnTo>
                  <a:pt x="14" y="176"/>
                </a:lnTo>
                <a:lnTo>
                  <a:pt x="4" y="170"/>
                </a:lnTo>
                <a:lnTo>
                  <a:pt x="6" y="162"/>
                </a:lnTo>
                <a:lnTo>
                  <a:pt x="0" y="158"/>
                </a:lnTo>
                <a:lnTo>
                  <a:pt x="4" y="148"/>
                </a:lnTo>
                <a:close/>
              </a:path>
            </a:pathLst>
          </a:custGeom>
          <a:solidFill>
            <a:srgbClr val="E5D8B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3" name="Freeform 51"/>
          <p:cNvSpPr>
            <a:spLocks/>
          </p:cNvSpPr>
          <p:nvPr/>
        </p:nvSpPr>
        <p:spPr bwMode="auto">
          <a:xfrm>
            <a:off x="7258050" y="2789238"/>
            <a:ext cx="179388" cy="409575"/>
          </a:xfrm>
          <a:custGeom>
            <a:avLst/>
            <a:gdLst/>
            <a:ahLst/>
            <a:cxnLst>
              <a:cxn ang="0">
                <a:pos x="6" y="148"/>
              </a:cxn>
              <a:cxn ang="0">
                <a:pos x="6" y="144"/>
              </a:cxn>
              <a:cxn ang="0">
                <a:pos x="10" y="136"/>
              </a:cxn>
              <a:cxn ang="0">
                <a:pos x="20" y="130"/>
              </a:cxn>
              <a:cxn ang="0">
                <a:pos x="24" y="128"/>
              </a:cxn>
              <a:cxn ang="0">
                <a:pos x="22" y="124"/>
              </a:cxn>
              <a:cxn ang="0">
                <a:pos x="26" y="122"/>
              </a:cxn>
              <a:cxn ang="0">
                <a:pos x="30" y="114"/>
              </a:cxn>
              <a:cxn ang="0">
                <a:pos x="38" y="110"/>
              </a:cxn>
              <a:cxn ang="0">
                <a:pos x="44" y="102"/>
              </a:cxn>
              <a:cxn ang="0">
                <a:pos x="42" y="98"/>
              </a:cxn>
              <a:cxn ang="0">
                <a:pos x="34" y="92"/>
              </a:cxn>
              <a:cxn ang="0">
                <a:pos x="28" y="90"/>
              </a:cxn>
              <a:cxn ang="0">
                <a:pos x="24" y="84"/>
              </a:cxn>
              <a:cxn ang="0">
                <a:pos x="20" y="82"/>
              </a:cxn>
              <a:cxn ang="0">
                <a:pos x="16" y="76"/>
              </a:cxn>
              <a:cxn ang="0">
                <a:pos x="12" y="72"/>
              </a:cxn>
              <a:cxn ang="0">
                <a:pos x="6" y="72"/>
              </a:cxn>
              <a:cxn ang="0">
                <a:pos x="6" y="68"/>
              </a:cxn>
              <a:cxn ang="0">
                <a:pos x="6" y="64"/>
              </a:cxn>
              <a:cxn ang="0">
                <a:pos x="4" y="60"/>
              </a:cxn>
              <a:cxn ang="0">
                <a:pos x="6" y="54"/>
              </a:cxn>
              <a:cxn ang="0">
                <a:pos x="8" y="52"/>
              </a:cxn>
              <a:cxn ang="0">
                <a:pos x="8" y="48"/>
              </a:cxn>
              <a:cxn ang="0">
                <a:pos x="8" y="46"/>
              </a:cxn>
              <a:cxn ang="0">
                <a:pos x="4" y="38"/>
              </a:cxn>
              <a:cxn ang="0">
                <a:pos x="6" y="34"/>
              </a:cxn>
              <a:cxn ang="0">
                <a:pos x="10" y="30"/>
              </a:cxn>
              <a:cxn ang="0">
                <a:pos x="10" y="26"/>
              </a:cxn>
              <a:cxn ang="0">
                <a:pos x="12" y="22"/>
              </a:cxn>
              <a:cxn ang="0">
                <a:pos x="14" y="14"/>
              </a:cxn>
              <a:cxn ang="0">
                <a:pos x="20" y="6"/>
              </a:cxn>
              <a:cxn ang="0">
                <a:pos x="24" y="0"/>
              </a:cxn>
              <a:cxn ang="0">
                <a:pos x="56" y="10"/>
              </a:cxn>
              <a:cxn ang="0">
                <a:pos x="82" y="18"/>
              </a:cxn>
              <a:cxn ang="0">
                <a:pos x="82" y="24"/>
              </a:cxn>
              <a:cxn ang="0">
                <a:pos x="80" y="36"/>
              </a:cxn>
              <a:cxn ang="0">
                <a:pos x="80" y="44"/>
              </a:cxn>
              <a:cxn ang="0">
                <a:pos x="72" y="46"/>
              </a:cxn>
              <a:cxn ang="0">
                <a:pos x="70" y="56"/>
              </a:cxn>
              <a:cxn ang="0">
                <a:pos x="68" y="68"/>
              </a:cxn>
              <a:cxn ang="0">
                <a:pos x="76" y="66"/>
              </a:cxn>
              <a:cxn ang="0">
                <a:pos x="90" y="96"/>
              </a:cxn>
              <a:cxn ang="0">
                <a:pos x="86" y="96"/>
              </a:cxn>
              <a:cxn ang="0">
                <a:pos x="90" y="98"/>
              </a:cxn>
              <a:cxn ang="0">
                <a:pos x="88" y="100"/>
              </a:cxn>
              <a:cxn ang="0">
                <a:pos x="88" y="128"/>
              </a:cxn>
              <a:cxn ang="0">
                <a:pos x="82" y="144"/>
              </a:cxn>
              <a:cxn ang="0">
                <a:pos x="76" y="148"/>
              </a:cxn>
              <a:cxn ang="0">
                <a:pos x="76" y="158"/>
              </a:cxn>
              <a:cxn ang="0">
                <a:pos x="66" y="172"/>
              </a:cxn>
              <a:cxn ang="0">
                <a:pos x="68" y="176"/>
              </a:cxn>
              <a:cxn ang="0">
                <a:pos x="56" y="202"/>
              </a:cxn>
              <a:cxn ang="0">
                <a:pos x="52" y="204"/>
              </a:cxn>
              <a:cxn ang="0">
                <a:pos x="52" y="186"/>
              </a:cxn>
              <a:cxn ang="0">
                <a:pos x="38" y="188"/>
              </a:cxn>
              <a:cxn ang="0">
                <a:pos x="4" y="170"/>
              </a:cxn>
              <a:cxn ang="0">
                <a:pos x="0" y="158"/>
              </a:cxn>
            </a:cxnLst>
            <a:rect l="0" t="0" r="r" b="b"/>
            <a:pathLst>
              <a:path w="90" h="204">
                <a:moveTo>
                  <a:pt x="4" y="148"/>
                </a:moveTo>
                <a:lnTo>
                  <a:pt x="6" y="148"/>
                </a:lnTo>
                <a:lnTo>
                  <a:pt x="4" y="146"/>
                </a:lnTo>
                <a:lnTo>
                  <a:pt x="6" y="144"/>
                </a:lnTo>
                <a:lnTo>
                  <a:pt x="8" y="142"/>
                </a:lnTo>
                <a:lnTo>
                  <a:pt x="10" y="136"/>
                </a:lnTo>
                <a:lnTo>
                  <a:pt x="16" y="136"/>
                </a:lnTo>
                <a:lnTo>
                  <a:pt x="20" y="130"/>
                </a:lnTo>
                <a:lnTo>
                  <a:pt x="24" y="130"/>
                </a:lnTo>
                <a:lnTo>
                  <a:pt x="24" y="128"/>
                </a:lnTo>
                <a:lnTo>
                  <a:pt x="22" y="126"/>
                </a:lnTo>
                <a:lnTo>
                  <a:pt x="22" y="124"/>
                </a:lnTo>
                <a:lnTo>
                  <a:pt x="24" y="122"/>
                </a:lnTo>
                <a:lnTo>
                  <a:pt x="26" y="122"/>
                </a:lnTo>
                <a:lnTo>
                  <a:pt x="26" y="120"/>
                </a:lnTo>
                <a:lnTo>
                  <a:pt x="30" y="114"/>
                </a:lnTo>
                <a:lnTo>
                  <a:pt x="30" y="112"/>
                </a:lnTo>
                <a:lnTo>
                  <a:pt x="38" y="110"/>
                </a:lnTo>
                <a:lnTo>
                  <a:pt x="38" y="106"/>
                </a:lnTo>
                <a:lnTo>
                  <a:pt x="44" y="102"/>
                </a:lnTo>
                <a:lnTo>
                  <a:pt x="44" y="100"/>
                </a:lnTo>
                <a:lnTo>
                  <a:pt x="42" y="98"/>
                </a:lnTo>
                <a:lnTo>
                  <a:pt x="36" y="94"/>
                </a:lnTo>
                <a:lnTo>
                  <a:pt x="34" y="92"/>
                </a:lnTo>
                <a:lnTo>
                  <a:pt x="28" y="92"/>
                </a:lnTo>
                <a:lnTo>
                  <a:pt x="28" y="90"/>
                </a:lnTo>
                <a:lnTo>
                  <a:pt x="26" y="90"/>
                </a:lnTo>
                <a:lnTo>
                  <a:pt x="24" y="84"/>
                </a:lnTo>
                <a:lnTo>
                  <a:pt x="22" y="84"/>
                </a:lnTo>
                <a:lnTo>
                  <a:pt x="20" y="82"/>
                </a:lnTo>
                <a:lnTo>
                  <a:pt x="16" y="80"/>
                </a:lnTo>
                <a:lnTo>
                  <a:pt x="16" y="76"/>
                </a:lnTo>
                <a:lnTo>
                  <a:pt x="14" y="72"/>
                </a:lnTo>
                <a:lnTo>
                  <a:pt x="12" y="72"/>
                </a:lnTo>
                <a:lnTo>
                  <a:pt x="8" y="72"/>
                </a:lnTo>
                <a:lnTo>
                  <a:pt x="6" y="72"/>
                </a:lnTo>
                <a:lnTo>
                  <a:pt x="6" y="70"/>
                </a:lnTo>
                <a:lnTo>
                  <a:pt x="6" y="68"/>
                </a:lnTo>
                <a:lnTo>
                  <a:pt x="4" y="66"/>
                </a:lnTo>
                <a:lnTo>
                  <a:pt x="6" y="64"/>
                </a:lnTo>
                <a:lnTo>
                  <a:pt x="4" y="64"/>
                </a:lnTo>
                <a:lnTo>
                  <a:pt x="4" y="60"/>
                </a:lnTo>
                <a:lnTo>
                  <a:pt x="4" y="56"/>
                </a:lnTo>
                <a:lnTo>
                  <a:pt x="6" y="54"/>
                </a:lnTo>
                <a:lnTo>
                  <a:pt x="8" y="54"/>
                </a:lnTo>
                <a:lnTo>
                  <a:pt x="8" y="52"/>
                </a:lnTo>
                <a:lnTo>
                  <a:pt x="8" y="50"/>
                </a:lnTo>
                <a:lnTo>
                  <a:pt x="8" y="48"/>
                </a:lnTo>
                <a:lnTo>
                  <a:pt x="10" y="46"/>
                </a:lnTo>
                <a:lnTo>
                  <a:pt x="8" y="46"/>
                </a:lnTo>
                <a:lnTo>
                  <a:pt x="8" y="44"/>
                </a:lnTo>
                <a:lnTo>
                  <a:pt x="4" y="38"/>
                </a:lnTo>
                <a:lnTo>
                  <a:pt x="4" y="36"/>
                </a:lnTo>
                <a:lnTo>
                  <a:pt x="6" y="34"/>
                </a:lnTo>
                <a:lnTo>
                  <a:pt x="8" y="32"/>
                </a:lnTo>
                <a:lnTo>
                  <a:pt x="10" y="30"/>
                </a:lnTo>
                <a:lnTo>
                  <a:pt x="12" y="26"/>
                </a:lnTo>
                <a:lnTo>
                  <a:pt x="10" y="26"/>
                </a:lnTo>
                <a:lnTo>
                  <a:pt x="10" y="24"/>
                </a:lnTo>
                <a:lnTo>
                  <a:pt x="12" y="22"/>
                </a:lnTo>
                <a:lnTo>
                  <a:pt x="14" y="20"/>
                </a:lnTo>
                <a:lnTo>
                  <a:pt x="14" y="14"/>
                </a:lnTo>
                <a:lnTo>
                  <a:pt x="16" y="6"/>
                </a:lnTo>
                <a:lnTo>
                  <a:pt x="20" y="6"/>
                </a:lnTo>
                <a:lnTo>
                  <a:pt x="20" y="4"/>
                </a:lnTo>
                <a:lnTo>
                  <a:pt x="24" y="0"/>
                </a:lnTo>
                <a:lnTo>
                  <a:pt x="46" y="8"/>
                </a:lnTo>
                <a:lnTo>
                  <a:pt x="56" y="10"/>
                </a:lnTo>
                <a:lnTo>
                  <a:pt x="58" y="10"/>
                </a:lnTo>
                <a:lnTo>
                  <a:pt x="82" y="18"/>
                </a:lnTo>
                <a:lnTo>
                  <a:pt x="82" y="20"/>
                </a:lnTo>
                <a:lnTo>
                  <a:pt x="82" y="24"/>
                </a:lnTo>
                <a:lnTo>
                  <a:pt x="82" y="26"/>
                </a:lnTo>
                <a:lnTo>
                  <a:pt x="80" y="36"/>
                </a:lnTo>
                <a:lnTo>
                  <a:pt x="80" y="40"/>
                </a:lnTo>
                <a:lnTo>
                  <a:pt x="80" y="44"/>
                </a:lnTo>
                <a:lnTo>
                  <a:pt x="72" y="50"/>
                </a:lnTo>
                <a:lnTo>
                  <a:pt x="72" y="46"/>
                </a:lnTo>
                <a:lnTo>
                  <a:pt x="72" y="48"/>
                </a:lnTo>
                <a:lnTo>
                  <a:pt x="70" y="56"/>
                </a:lnTo>
                <a:lnTo>
                  <a:pt x="66" y="64"/>
                </a:lnTo>
                <a:lnTo>
                  <a:pt x="68" y="68"/>
                </a:lnTo>
                <a:lnTo>
                  <a:pt x="72" y="68"/>
                </a:lnTo>
                <a:lnTo>
                  <a:pt x="76" y="66"/>
                </a:lnTo>
                <a:lnTo>
                  <a:pt x="88" y="76"/>
                </a:lnTo>
                <a:lnTo>
                  <a:pt x="90" y="96"/>
                </a:lnTo>
                <a:lnTo>
                  <a:pt x="86" y="94"/>
                </a:lnTo>
                <a:lnTo>
                  <a:pt x="86" y="96"/>
                </a:lnTo>
                <a:lnTo>
                  <a:pt x="90" y="96"/>
                </a:lnTo>
                <a:lnTo>
                  <a:pt x="90" y="98"/>
                </a:lnTo>
                <a:lnTo>
                  <a:pt x="86" y="100"/>
                </a:lnTo>
                <a:lnTo>
                  <a:pt x="88" y="100"/>
                </a:lnTo>
                <a:lnTo>
                  <a:pt x="86" y="116"/>
                </a:lnTo>
                <a:lnTo>
                  <a:pt x="88" y="128"/>
                </a:lnTo>
                <a:lnTo>
                  <a:pt x="86" y="138"/>
                </a:lnTo>
                <a:lnTo>
                  <a:pt x="82" y="144"/>
                </a:lnTo>
                <a:lnTo>
                  <a:pt x="82" y="148"/>
                </a:lnTo>
                <a:lnTo>
                  <a:pt x="76" y="148"/>
                </a:lnTo>
                <a:lnTo>
                  <a:pt x="80" y="152"/>
                </a:lnTo>
                <a:lnTo>
                  <a:pt x="76" y="158"/>
                </a:lnTo>
                <a:lnTo>
                  <a:pt x="76" y="162"/>
                </a:lnTo>
                <a:lnTo>
                  <a:pt x="66" y="172"/>
                </a:lnTo>
                <a:lnTo>
                  <a:pt x="68" y="172"/>
                </a:lnTo>
                <a:lnTo>
                  <a:pt x="68" y="176"/>
                </a:lnTo>
                <a:lnTo>
                  <a:pt x="60" y="198"/>
                </a:lnTo>
                <a:lnTo>
                  <a:pt x="56" y="202"/>
                </a:lnTo>
                <a:lnTo>
                  <a:pt x="58" y="204"/>
                </a:lnTo>
                <a:lnTo>
                  <a:pt x="52" y="204"/>
                </a:lnTo>
                <a:lnTo>
                  <a:pt x="54" y="190"/>
                </a:lnTo>
                <a:lnTo>
                  <a:pt x="52" y="186"/>
                </a:lnTo>
                <a:lnTo>
                  <a:pt x="44" y="186"/>
                </a:lnTo>
                <a:lnTo>
                  <a:pt x="38" y="188"/>
                </a:lnTo>
                <a:lnTo>
                  <a:pt x="14" y="176"/>
                </a:lnTo>
                <a:lnTo>
                  <a:pt x="4" y="170"/>
                </a:lnTo>
                <a:lnTo>
                  <a:pt x="6" y="162"/>
                </a:lnTo>
                <a:lnTo>
                  <a:pt x="0" y="158"/>
                </a:lnTo>
                <a:lnTo>
                  <a:pt x="4" y="14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4" name="Freeform 52"/>
          <p:cNvSpPr>
            <a:spLocks/>
          </p:cNvSpPr>
          <p:nvPr/>
        </p:nvSpPr>
        <p:spPr bwMode="auto">
          <a:xfrm>
            <a:off x="5654675" y="2941638"/>
            <a:ext cx="423863" cy="736600"/>
          </a:xfrm>
          <a:custGeom>
            <a:avLst/>
            <a:gdLst/>
            <a:ahLst/>
            <a:cxnLst>
              <a:cxn ang="0">
                <a:pos x="118" y="322"/>
              </a:cxn>
              <a:cxn ang="0">
                <a:pos x="110" y="324"/>
              </a:cxn>
              <a:cxn ang="0">
                <a:pos x="110" y="332"/>
              </a:cxn>
              <a:cxn ang="0">
                <a:pos x="106" y="338"/>
              </a:cxn>
              <a:cxn ang="0">
                <a:pos x="104" y="344"/>
              </a:cxn>
              <a:cxn ang="0">
                <a:pos x="98" y="350"/>
              </a:cxn>
              <a:cxn ang="0">
                <a:pos x="92" y="348"/>
              </a:cxn>
              <a:cxn ang="0">
                <a:pos x="80" y="344"/>
              </a:cxn>
              <a:cxn ang="0">
                <a:pos x="68" y="358"/>
              </a:cxn>
              <a:cxn ang="0">
                <a:pos x="60" y="354"/>
              </a:cxn>
              <a:cxn ang="0">
                <a:pos x="44" y="348"/>
              </a:cxn>
              <a:cxn ang="0">
                <a:pos x="34" y="352"/>
              </a:cxn>
              <a:cxn ang="0">
                <a:pos x="30" y="358"/>
              </a:cxn>
              <a:cxn ang="0">
                <a:pos x="20" y="356"/>
              </a:cxn>
              <a:cxn ang="0">
                <a:pos x="12" y="356"/>
              </a:cxn>
              <a:cxn ang="0">
                <a:pos x="12" y="366"/>
              </a:cxn>
              <a:cxn ang="0">
                <a:pos x="6" y="358"/>
              </a:cxn>
              <a:cxn ang="0">
                <a:pos x="4" y="354"/>
              </a:cxn>
              <a:cxn ang="0">
                <a:pos x="4" y="352"/>
              </a:cxn>
              <a:cxn ang="0">
                <a:pos x="4" y="342"/>
              </a:cxn>
              <a:cxn ang="0">
                <a:pos x="4" y="338"/>
              </a:cxn>
              <a:cxn ang="0">
                <a:pos x="6" y="328"/>
              </a:cxn>
              <a:cxn ang="0">
                <a:pos x="12" y="320"/>
              </a:cxn>
              <a:cxn ang="0">
                <a:pos x="14" y="320"/>
              </a:cxn>
              <a:cxn ang="0">
                <a:pos x="20" y="308"/>
              </a:cxn>
              <a:cxn ang="0">
                <a:pos x="26" y="302"/>
              </a:cxn>
              <a:cxn ang="0">
                <a:pos x="26" y="294"/>
              </a:cxn>
              <a:cxn ang="0">
                <a:pos x="30" y="284"/>
              </a:cxn>
              <a:cxn ang="0">
                <a:pos x="34" y="274"/>
              </a:cxn>
              <a:cxn ang="0">
                <a:pos x="32" y="260"/>
              </a:cxn>
              <a:cxn ang="0">
                <a:pos x="26" y="250"/>
              </a:cxn>
              <a:cxn ang="0">
                <a:pos x="20" y="246"/>
              </a:cxn>
              <a:cxn ang="0">
                <a:pos x="26" y="236"/>
              </a:cxn>
              <a:cxn ang="0">
                <a:pos x="22" y="228"/>
              </a:cxn>
              <a:cxn ang="0">
                <a:pos x="22" y="182"/>
              </a:cxn>
              <a:cxn ang="0">
                <a:pos x="16" y="82"/>
              </a:cxn>
              <a:cxn ang="0">
                <a:pos x="10" y="22"/>
              </a:cxn>
              <a:cxn ang="0">
                <a:pos x="18" y="30"/>
              </a:cxn>
              <a:cxn ang="0">
                <a:pos x="74" y="14"/>
              </a:cxn>
              <a:cxn ang="0">
                <a:pos x="128" y="6"/>
              </a:cxn>
              <a:cxn ang="0">
                <a:pos x="184" y="0"/>
              </a:cxn>
              <a:cxn ang="0">
                <a:pos x="192" y="40"/>
              </a:cxn>
              <a:cxn ang="0">
                <a:pos x="196" y="90"/>
              </a:cxn>
              <a:cxn ang="0">
                <a:pos x="202" y="152"/>
              </a:cxn>
              <a:cxn ang="0">
                <a:pos x="208" y="192"/>
              </a:cxn>
              <a:cxn ang="0">
                <a:pos x="208" y="232"/>
              </a:cxn>
              <a:cxn ang="0">
                <a:pos x="212" y="238"/>
              </a:cxn>
              <a:cxn ang="0">
                <a:pos x="214" y="246"/>
              </a:cxn>
              <a:cxn ang="0">
                <a:pos x="202" y="258"/>
              </a:cxn>
              <a:cxn ang="0">
                <a:pos x="192" y="266"/>
              </a:cxn>
              <a:cxn ang="0">
                <a:pos x="174" y="264"/>
              </a:cxn>
              <a:cxn ang="0">
                <a:pos x="174" y="280"/>
              </a:cxn>
              <a:cxn ang="0">
                <a:pos x="164" y="292"/>
              </a:cxn>
              <a:cxn ang="0">
                <a:pos x="156" y="308"/>
              </a:cxn>
              <a:cxn ang="0">
                <a:pos x="150" y="310"/>
              </a:cxn>
              <a:cxn ang="0">
                <a:pos x="144" y="332"/>
              </a:cxn>
              <a:cxn ang="0">
                <a:pos x="136" y="334"/>
              </a:cxn>
              <a:cxn ang="0">
                <a:pos x="120" y="322"/>
              </a:cxn>
            </a:cxnLst>
            <a:rect l="0" t="0" r="r" b="b"/>
            <a:pathLst>
              <a:path w="214" h="366">
                <a:moveTo>
                  <a:pt x="118" y="320"/>
                </a:moveTo>
                <a:lnTo>
                  <a:pt x="116" y="320"/>
                </a:lnTo>
                <a:lnTo>
                  <a:pt x="116" y="322"/>
                </a:lnTo>
                <a:lnTo>
                  <a:pt x="118" y="322"/>
                </a:lnTo>
                <a:lnTo>
                  <a:pt x="118" y="324"/>
                </a:lnTo>
                <a:lnTo>
                  <a:pt x="116" y="324"/>
                </a:lnTo>
                <a:lnTo>
                  <a:pt x="112" y="326"/>
                </a:lnTo>
                <a:lnTo>
                  <a:pt x="110" y="324"/>
                </a:lnTo>
                <a:lnTo>
                  <a:pt x="108" y="326"/>
                </a:lnTo>
                <a:lnTo>
                  <a:pt x="110" y="328"/>
                </a:lnTo>
                <a:lnTo>
                  <a:pt x="112" y="328"/>
                </a:lnTo>
                <a:lnTo>
                  <a:pt x="110" y="332"/>
                </a:lnTo>
                <a:lnTo>
                  <a:pt x="108" y="332"/>
                </a:lnTo>
                <a:lnTo>
                  <a:pt x="106" y="334"/>
                </a:lnTo>
                <a:lnTo>
                  <a:pt x="106" y="336"/>
                </a:lnTo>
                <a:lnTo>
                  <a:pt x="106" y="338"/>
                </a:lnTo>
                <a:lnTo>
                  <a:pt x="108" y="342"/>
                </a:lnTo>
                <a:lnTo>
                  <a:pt x="106" y="342"/>
                </a:lnTo>
                <a:lnTo>
                  <a:pt x="104" y="342"/>
                </a:lnTo>
                <a:lnTo>
                  <a:pt x="104" y="344"/>
                </a:lnTo>
                <a:lnTo>
                  <a:pt x="102" y="350"/>
                </a:lnTo>
                <a:lnTo>
                  <a:pt x="98" y="350"/>
                </a:lnTo>
                <a:lnTo>
                  <a:pt x="98" y="352"/>
                </a:lnTo>
                <a:lnTo>
                  <a:pt x="98" y="350"/>
                </a:lnTo>
                <a:lnTo>
                  <a:pt x="98" y="344"/>
                </a:lnTo>
                <a:lnTo>
                  <a:pt x="96" y="344"/>
                </a:lnTo>
                <a:lnTo>
                  <a:pt x="94" y="348"/>
                </a:lnTo>
                <a:lnTo>
                  <a:pt x="92" y="348"/>
                </a:lnTo>
                <a:lnTo>
                  <a:pt x="88" y="340"/>
                </a:lnTo>
                <a:lnTo>
                  <a:pt x="86" y="340"/>
                </a:lnTo>
                <a:lnTo>
                  <a:pt x="82" y="342"/>
                </a:lnTo>
                <a:lnTo>
                  <a:pt x="80" y="344"/>
                </a:lnTo>
                <a:lnTo>
                  <a:pt x="76" y="344"/>
                </a:lnTo>
                <a:lnTo>
                  <a:pt x="74" y="348"/>
                </a:lnTo>
                <a:lnTo>
                  <a:pt x="72" y="356"/>
                </a:lnTo>
                <a:lnTo>
                  <a:pt x="68" y="358"/>
                </a:lnTo>
                <a:lnTo>
                  <a:pt x="66" y="358"/>
                </a:lnTo>
                <a:lnTo>
                  <a:pt x="64" y="356"/>
                </a:lnTo>
                <a:lnTo>
                  <a:pt x="64" y="354"/>
                </a:lnTo>
                <a:lnTo>
                  <a:pt x="60" y="354"/>
                </a:lnTo>
                <a:lnTo>
                  <a:pt x="58" y="352"/>
                </a:lnTo>
                <a:lnTo>
                  <a:pt x="56" y="352"/>
                </a:lnTo>
                <a:lnTo>
                  <a:pt x="48" y="348"/>
                </a:lnTo>
                <a:lnTo>
                  <a:pt x="44" y="348"/>
                </a:lnTo>
                <a:lnTo>
                  <a:pt x="42" y="350"/>
                </a:lnTo>
                <a:lnTo>
                  <a:pt x="34" y="344"/>
                </a:lnTo>
                <a:lnTo>
                  <a:pt x="32" y="350"/>
                </a:lnTo>
                <a:lnTo>
                  <a:pt x="34" y="352"/>
                </a:lnTo>
                <a:lnTo>
                  <a:pt x="34" y="354"/>
                </a:lnTo>
                <a:lnTo>
                  <a:pt x="34" y="356"/>
                </a:lnTo>
                <a:lnTo>
                  <a:pt x="32" y="358"/>
                </a:lnTo>
                <a:lnTo>
                  <a:pt x="30" y="358"/>
                </a:lnTo>
                <a:lnTo>
                  <a:pt x="30" y="352"/>
                </a:lnTo>
                <a:lnTo>
                  <a:pt x="28" y="352"/>
                </a:lnTo>
                <a:lnTo>
                  <a:pt x="26" y="354"/>
                </a:lnTo>
                <a:lnTo>
                  <a:pt x="20" y="356"/>
                </a:lnTo>
                <a:lnTo>
                  <a:pt x="18" y="354"/>
                </a:lnTo>
                <a:lnTo>
                  <a:pt x="14" y="352"/>
                </a:lnTo>
                <a:lnTo>
                  <a:pt x="12" y="354"/>
                </a:lnTo>
                <a:lnTo>
                  <a:pt x="12" y="356"/>
                </a:lnTo>
                <a:lnTo>
                  <a:pt x="14" y="358"/>
                </a:lnTo>
                <a:lnTo>
                  <a:pt x="14" y="360"/>
                </a:lnTo>
                <a:lnTo>
                  <a:pt x="14" y="364"/>
                </a:lnTo>
                <a:lnTo>
                  <a:pt x="12" y="366"/>
                </a:lnTo>
                <a:lnTo>
                  <a:pt x="6" y="364"/>
                </a:lnTo>
                <a:lnTo>
                  <a:pt x="2" y="360"/>
                </a:lnTo>
                <a:lnTo>
                  <a:pt x="4" y="360"/>
                </a:lnTo>
                <a:lnTo>
                  <a:pt x="6" y="358"/>
                </a:lnTo>
                <a:lnTo>
                  <a:pt x="2" y="358"/>
                </a:lnTo>
                <a:lnTo>
                  <a:pt x="0" y="356"/>
                </a:lnTo>
                <a:lnTo>
                  <a:pt x="0" y="354"/>
                </a:lnTo>
                <a:lnTo>
                  <a:pt x="4" y="354"/>
                </a:lnTo>
                <a:lnTo>
                  <a:pt x="6" y="354"/>
                </a:lnTo>
                <a:lnTo>
                  <a:pt x="4" y="354"/>
                </a:lnTo>
                <a:lnTo>
                  <a:pt x="2" y="352"/>
                </a:lnTo>
                <a:lnTo>
                  <a:pt x="4" y="352"/>
                </a:lnTo>
                <a:lnTo>
                  <a:pt x="4" y="350"/>
                </a:lnTo>
                <a:lnTo>
                  <a:pt x="6" y="348"/>
                </a:lnTo>
                <a:lnTo>
                  <a:pt x="4" y="344"/>
                </a:lnTo>
                <a:lnTo>
                  <a:pt x="4" y="342"/>
                </a:lnTo>
                <a:lnTo>
                  <a:pt x="4" y="340"/>
                </a:lnTo>
                <a:lnTo>
                  <a:pt x="10" y="340"/>
                </a:lnTo>
                <a:lnTo>
                  <a:pt x="10" y="338"/>
                </a:lnTo>
                <a:lnTo>
                  <a:pt x="4" y="338"/>
                </a:lnTo>
                <a:lnTo>
                  <a:pt x="6" y="334"/>
                </a:lnTo>
                <a:lnTo>
                  <a:pt x="10" y="334"/>
                </a:lnTo>
                <a:lnTo>
                  <a:pt x="12" y="332"/>
                </a:lnTo>
                <a:lnTo>
                  <a:pt x="6" y="328"/>
                </a:lnTo>
                <a:lnTo>
                  <a:pt x="6" y="326"/>
                </a:lnTo>
                <a:lnTo>
                  <a:pt x="6" y="324"/>
                </a:lnTo>
                <a:lnTo>
                  <a:pt x="10" y="320"/>
                </a:lnTo>
                <a:lnTo>
                  <a:pt x="12" y="320"/>
                </a:lnTo>
                <a:lnTo>
                  <a:pt x="12" y="322"/>
                </a:lnTo>
                <a:lnTo>
                  <a:pt x="12" y="320"/>
                </a:lnTo>
                <a:lnTo>
                  <a:pt x="14" y="318"/>
                </a:lnTo>
                <a:lnTo>
                  <a:pt x="14" y="320"/>
                </a:lnTo>
                <a:lnTo>
                  <a:pt x="16" y="320"/>
                </a:lnTo>
                <a:lnTo>
                  <a:pt x="16" y="314"/>
                </a:lnTo>
                <a:lnTo>
                  <a:pt x="18" y="312"/>
                </a:lnTo>
                <a:lnTo>
                  <a:pt x="20" y="308"/>
                </a:lnTo>
                <a:lnTo>
                  <a:pt x="20" y="306"/>
                </a:lnTo>
                <a:lnTo>
                  <a:pt x="20" y="304"/>
                </a:lnTo>
                <a:lnTo>
                  <a:pt x="26" y="304"/>
                </a:lnTo>
                <a:lnTo>
                  <a:pt x="26" y="302"/>
                </a:lnTo>
                <a:lnTo>
                  <a:pt x="28" y="302"/>
                </a:lnTo>
                <a:lnTo>
                  <a:pt x="28" y="298"/>
                </a:lnTo>
                <a:lnTo>
                  <a:pt x="26" y="296"/>
                </a:lnTo>
                <a:lnTo>
                  <a:pt x="26" y="294"/>
                </a:lnTo>
                <a:lnTo>
                  <a:pt x="28" y="292"/>
                </a:lnTo>
                <a:lnTo>
                  <a:pt x="28" y="290"/>
                </a:lnTo>
                <a:lnTo>
                  <a:pt x="28" y="288"/>
                </a:lnTo>
                <a:lnTo>
                  <a:pt x="30" y="284"/>
                </a:lnTo>
                <a:lnTo>
                  <a:pt x="32" y="284"/>
                </a:lnTo>
                <a:lnTo>
                  <a:pt x="34" y="280"/>
                </a:lnTo>
                <a:lnTo>
                  <a:pt x="34" y="276"/>
                </a:lnTo>
                <a:lnTo>
                  <a:pt x="34" y="274"/>
                </a:lnTo>
                <a:lnTo>
                  <a:pt x="30" y="268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0"/>
                </a:lnTo>
                <a:lnTo>
                  <a:pt x="28" y="258"/>
                </a:lnTo>
                <a:lnTo>
                  <a:pt x="28" y="252"/>
                </a:lnTo>
                <a:lnTo>
                  <a:pt x="26" y="250"/>
                </a:lnTo>
                <a:lnTo>
                  <a:pt x="22" y="250"/>
                </a:lnTo>
                <a:lnTo>
                  <a:pt x="22" y="248"/>
                </a:lnTo>
                <a:lnTo>
                  <a:pt x="20" y="248"/>
                </a:lnTo>
                <a:lnTo>
                  <a:pt x="20" y="246"/>
                </a:lnTo>
                <a:lnTo>
                  <a:pt x="22" y="244"/>
                </a:lnTo>
                <a:lnTo>
                  <a:pt x="26" y="242"/>
                </a:lnTo>
                <a:lnTo>
                  <a:pt x="26" y="238"/>
                </a:lnTo>
                <a:lnTo>
                  <a:pt x="26" y="236"/>
                </a:lnTo>
                <a:lnTo>
                  <a:pt x="22" y="234"/>
                </a:lnTo>
                <a:lnTo>
                  <a:pt x="22" y="232"/>
                </a:lnTo>
                <a:lnTo>
                  <a:pt x="22" y="230"/>
                </a:lnTo>
                <a:lnTo>
                  <a:pt x="22" y="228"/>
                </a:lnTo>
                <a:lnTo>
                  <a:pt x="28" y="228"/>
                </a:lnTo>
                <a:lnTo>
                  <a:pt x="28" y="216"/>
                </a:lnTo>
                <a:lnTo>
                  <a:pt x="26" y="204"/>
                </a:lnTo>
                <a:lnTo>
                  <a:pt x="22" y="182"/>
                </a:lnTo>
                <a:lnTo>
                  <a:pt x="20" y="156"/>
                </a:lnTo>
                <a:lnTo>
                  <a:pt x="18" y="128"/>
                </a:lnTo>
                <a:lnTo>
                  <a:pt x="18" y="106"/>
                </a:lnTo>
                <a:lnTo>
                  <a:pt x="16" y="82"/>
                </a:lnTo>
                <a:lnTo>
                  <a:pt x="14" y="68"/>
                </a:lnTo>
                <a:lnTo>
                  <a:pt x="14" y="60"/>
                </a:lnTo>
                <a:lnTo>
                  <a:pt x="12" y="44"/>
                </a:lnTo>
                <a:lnTo>
                  <a:pt x="10" y="22"/>
                </a:lnTo>
                <a:lnTo>
                  <a:pt x="14" y="26"/>
                </a:lnTo>
                <a:lnTo>
                  <a:pt x="18" y="24"/>
                </a:lnTo>
                <a:lnTo>
                  <a:pt x="16" y="26"/>
                </a:lnTo>
                <a:lnTo>
                  <a:pt x="18" y="30"/>
                </a:lnTo>
                <a:lnTo>
                  <a:pt x="30" y="30"/>
                </a:lnTo>
                <a:lnTo>
                  <a:pt x="48" y="18"/>
                </a:lnTo>
                <a:lnTo>
                  <a:pt x="56" y="14"/>
                </a:lnTo>
                <a:lnTo>
                  <a:pt x="74" y="14"/>
                </a:lnTo>
                <a:lnTo>
                  <a:pt x="92" y="10"/>
                </a:lnTo>
                <a:lnTo>
                  <a:pt x="104" y="8"/>
                </a:lnTo>
                <a:lnTo>
                  <a:pt x="120" y="6"/>
                </a:lnTo>
                <a:lnTo>
                  <a:pt x="128" y="6"/>
                </a:lnTo>
                <a:lnTo>
                  <a:pt x="152" y="4"/>
                </a:lnTo>
                <a:lnTo>
                  <a:pt x="158" y="4"/>
                </a:lnTo>
                <a:lnTo>
                  <a:pt x="182" y="0"/>
                </a:lnTo>
                <a:lnTo>
                  <a:pt x="184" y="0"/>
                </a:lnTo>
                <a:lnTo>
                  <a:pt x="186" y="6"/>
                </a:lnTo>
                <a:lnTo>
                  <a:pt x="186" y="20"/>
                </a:lnTo>
                <a:lnTo>
                  <a:pt x="188" y="30"/>
                </a:lnTo>
                <a:lnTo>
                  <a:pt x="192" y="40"/>
                </a:lnTo>
                <a:lnTo>
                  <a:pt x="192" y="44"/>
                </a:lnTo>
                <a:lnTo>
                  <a:pt x="194" y="66"/>
                </a:lnTo>
                <a:lnTo>
                  <a:pt x="194" y="70"/>
                </a:lnTo>
                <a:lnTo>
                  <a:pt x="196" y="90"/>
                </a:lnTo>
                <a:lnTo>
                  <a:pt x="198" y="100"/>
                </a:lnTo>
                <a:lnTo>
                  <a:pt x="200" y="122"/>
                </a:lnTo>
                <a:lnTo>
                  <a:pt x="200" y="124"/>
                </a:lnTo>
                <a:lnTo>
                  <a:pt x="202" y="152"/>
                </a:lnTo>
                <a:lnTo>
                  <a:pt x="202" y="158"/>
                </a:lnTo>
                <a:lnTo>
                  <a:pt x="204" y="174"/>
                </a:lnTo>
                <a:lnTo>
                  <a:pt x="208" y="188"/>
                </a:lnTo>
                <a:lnTo>
                  <a:pt x="208" y="192"/>
                </a:lnTo>
                <a:lnTo>
                  <a:pt x="210" y="212"/>
                </a:lnTo>
                <a:lnTo>
                  <a:pt x="212" y="230"/>
                </a:lnTo>
                <a:lnTo>
                  <a:pt x="210" y="230"/>
                </a:lnTo>
                <a:lnTo>
                  <a:pt x="208" y="232"/>
                </a:lnTo>
                <a:lnTo>
                  <a:pt x="208" y="234"/>
                </a:lnTo>
                <a:lnTo>
                  <a:pt x="208" y="236"/>
                </a:lnTo>
                <a:lnTo>
                  <a:pt x="210" y="236"/>
                </a:lnTo>
                <a:lnTo>
                  <a:pt x="212" y="238"/>
                </a:lnTo>
                <a:lnTo>
                  <a:pt x="210" y="242"/>
                </a:lnTo>
                <a:lnTo>
                  <a:pt x="210" y="244"/>
                </a:lnTo>
                <a:lnTo>
                  <a:pt x="210" y="246"/>
                </a:lnTo>
                <a:lnTo>
                  <a:pt x="214" y="246"/>
                </a:lnTo>
                <a:lnTo>
                  <a:pt x="214" y="248"/>
                </a:lnTo>
                <a:lnTo>
                  <a:pt x="212" y="252"/>
                </a:lnTo>
                <a:lnTo>
                  <a:pt x="214" y="256"/>
                </a:lnTo>
                <a:lnTo>
                  <a:pt x="202" y="258"/>
                </a:lnTo>
                <a:lnTo>
                  <a:pt x="200" y="260"/>
                </a:lnTo>
                <a:lnTo>
                  <a:pt x="198" y="262"/>
                </a:lnTo>
                <a:lnTo>
                  <a:pt x="194" y="264"/>
                </a:lnTo>
                <a:lnTo>
                  <a:pt x="192" y="266"/>
                </a:lnTo>
                <a:lnTo>
                  <a:pt x="188" y="266"/>
                </a:lnTo>
                <a:lnTo>
                  <a:pt x="184" y="264"/>
                </a:lnTo>
                <a:lnTo>
                  <a:pt x="180" y="264"/>
                </a:lnTo>
                <a:lnTo>
                  <a:pt x="174" y="264"/>
                </a:lnTo>
                <a:lnTo>
                  <a:pt x="172" y="266"/>
                </a:lnTo>
                <a:lnTo>
                  <a:pt x="172" y="268"/>
                </a:lnTo>
                <a:lnTo>
                  <a:pt x="174" y="278"/>
                </a:lnTo>
                <a:lnTo>
                  <a:pt x="174" y="280"/>
                </a:lnTo>
                <a:lnTo>
                  <a:pt x="174" y="282"/>
                </a:lnTo>
                <a:lnTo>
                  <a:pt x="172" y="284"/>
                </a:lnTo>
                <a:lnTo>
                  <a:pt x="170" y="290"/>
                </a:lnTo>
                <a:lnTo>
                  <a:pt x="164" y="292"/>
                </a:lnTo>
                <a:lnTo>
                  <a:pt x="164" y="296"/>
                </a:lnTo>
                <a:lnTo>
                  <a:pt x="164" y="302"/>
                </a:lnTo>
                <a:lnTo>
                  <a:pt x="162" y="306"/>
                </a:lnTo>
                <a:lnTo>
                  <a:pt x="156" y="308"/>
                </a:lnTo>
                <a:lnTo>
                  <a:pt x="154" y="308"/>
                </a:lnTo>
                <a:lnTo>
                  <a:pt x="152" y="306"/>
                </a:lnTo>
                <a:lnTo>
                  <a:pt x="150" y="308"/>
                </a:lnTo>
                <a:lnTo>
                  <a:pt x="150" y="310"/>
                </a:lnTo>
                <a:lnTo>
                  <a:pt x="148" y="318"/>
                </a:lnTo>
                <a:lnTo>
                  <a:pt x="148" y="326"/>
                </a:lnTo>
                <a:lnTo>
                  <a:pt x="148" y="328"/>
                </a:lnTo>
                <a:lnTo>
                  <a:pt x="144" y="332"/>
                </a:lnTo>
                <a:lnTo>
                  <a:pt x="142" y="334"/>
                </a:lnTo>
                <a:lnTo>
                  <a:pt x="140" y="334"/>
                </a:lnTo>
                <a:lnTo>
                  <a:pt x="138" y="336"/>
                </a:lnTo>
                <a:lnTo>
                  <a:pt x="136" y="334"/>
                </a:lnTo>
                <a:lnTo>
                  <a:pt x="128" y="334"/>
                </a:lnTo>
                <a:lnTo>
                  <a:pt x="124" y="332"/>
                </a:lnTo>
                <a:lnTo>
                  <a:pt x="122" y="328"/>
                </a:lnTo>
                <a:lnTo>
                  <a:pt x="120" y="322"/>
                </a:lnTo>
                <a:lnTo>
                  <a:pt x="118" y="3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5" name="Freeform 53"/>
          <p:cNvSpPr>
            <a:spLocks/>
          </p:cNvSpPr>
          <p:nvPr/>
        </p:nvSpPr>
        <p:spPr bwMode="auto">
          <a:xfrm>
            <a:off x="5654675" y="2941638"/>
            <a:ext cx="423863" cy="736600"/>
          </a:xfrm>
          <a:custGeom>
            <a:avLst/>
            <a:gdLst/>
            <a:ahLst/>
            <a:cxnLst>
              <a:cxn ang="0">
                <a:pos x="118" y="322"/>
              </a:cxn>
              <a:cxn ang="0">
                <a:pos x="110" y="324"/>
              </a:cxn>
              <a:cxn ang="0">
                <a:pos x="110" y="332"/>
              </a:cxn>
              <a:cxn ang="0">
                <a:pos x="106" y="338"/>
              </a:cxn>
              <a:cxn ang="0">
                <a:pos x="104" y="344"/>
              </a:cxn>
              <a:cxn ang="0">
                <a:pos x="98" y="350"/>
              </a:cxn>
              <a:cxn ang="0">
                <a:pos x="92" y="348"/>
              </a:cxn>
              <a:cxn ang="0">
                <a:pos x="80" y="344"/>
              </a:cxn>
              <a:cxn ang="0">
                <a:pos x="68" y="358"/>
              </a:cxn>
              <a:cxn ang="0">
                <a:pos x="60" y="354"/>
              </a:cxn>
              <a:cxn ang="0">
                <a:pos x="44" y="348"/>
              </a:cxn>
              <a:cxn ang="0">
                <a:pos x="34" y="352"/>
              </a:cxn>
              <a:cxn ang="0">
                <a:pos x="30" y="358"/>
              </a:cxn>
              <a:cxn ang="0">
                <a:pos x="20" y="356"/>
              </a:cxn>
              <a:cxn ang="0">
                <a:pos x="12" y="356"/>
              </a:cxn>
              <a:cxn ang="0">
                <a:pos x="12" y="366"/>
              </a:cxn>
              <a:cxn ang="0">
                <a:pos x="6" y="358"/>
              </a:cxn>
              <a:cxn ang="0">
                <a:pos x="4" y="354"/>
              </a:cxn>
              <a:cxn ang="0">
                <a:pos x="4" y="352"/>
              </a:cxn>
              <a:cxn ang="0">
                <a:pos x="4" y="342"/>
              </a:cxn>
              <a:cxn ang="0">
                <a:pos x="4" y="338"/>
              </a:cxn>
              <a:cxn ang="0">
                <a:pos x="6" y="328"/>
              </a:cxn>
              <a:cxn ang="0">
                <a:pos x="12" y="320"/>
              </a:cxn>
              <a:cxn ang="0">
                <a:pos x="14" y="320"/>
              </a:cxn>
              <a:cxn ang="0">
                <a:pos x="20" y="308"/>
              </a:cxn>
              <a:cxn ang="0">
                <a:pos x="26" y="302"/>
              </a:cxn>
              <a:cxn ang="0">
                <a:pos x="26" y="294"/>
              </a:cxn>
              <a:cxn ang="0">
                <a:pos x="30" y="284"/>
              </a:cxn>
              <a:cxn ang="0">
                <a:pos x="34" y="274"/>
              </a:cxn>
              <a:cxn ang="0">
                <a:pos x="32" y="260"/>
              </a:cxn>
              <a:cxn ang="0">
                <a:pos x="26" y="250"/>
              </a:cxn>
              <a:cxn ang="0">
                <a:pos x="20" y="246"/>
              </a:cxn>
              <a:cxn ang="0">
                <a:pos x="26" y="236"/>
              </a:cxn>
              <a:cxn ang="0">
                <a:pos x="22" y="228"/>
              </a:cxn>
              <a:cxn ang="0">
                <a:pos x="22" y="182"/>
              </a:cxn>
              <a:cxn ang="0">
                <a:pos x="16" y="82"/>
              </a:cxn>
              <a:cxn ang="0">
                <a:pos x="10" y="22"/>
              </a:cxn>
              <a:cxn ang="0">
                <a:pos x="18" y="30"/>
              </a:cxn>
              <a:cxn ang="0">
                <a:pos x="74" y="14"/>
              </a:cxn>
              <a:cxn ang="0">
                <a:pos x="128" y="6"/>
              </a:cxn>
              <a:cxn ang="0">
                <a:pos x="184" y="0"/>
              </a:cxn>
              <a:cxn ang="0">
                <a:pos x="192" y="40"/>
              </a:cxn>
              <a:cxn ang="0">
                <a:pos x="196" y="90"/>
              </a:cxn>
              <a:cxn ang="0">
                <a:pos x="202" y="152"/>
              </a:cxn>
              <a:cxn ang="0">
                <a:pos x="208" y="192"/>
              </a:cxn>
              <a:cxn ang="0">
                <a:pos x="208" y="232"/>
              </a:cxn>
              <a:cxn ang="0">
                <a:pos x="212" y="238"/>
              </a:cxn>
              <a:cxn ang="0">
                <a:pos x="214" y="246"/>
              </a:cxn>
              <a:cxn ang="0">
                <a:pos x="202" y="258"/>
              </a:cxn>
              <a:cxn ang="0">
                <a:pos x="192" y="266"/>
              </a:cxn>
              <a:cxn ang="0">
                <a:pos x="174" y="264"/>
              </a:cxn>
              <a:cxn ang="0">
                <a:pos x="174" y="280"/>
              </a:cxn>
              <a:cxn ang="0">
                <a:pos x="164" y="292"/>
              </a:cxn>
              <a:cxn ang="0">
                <a:pos x="156" y="308"/>
              </a:cxn>
              <a:cxn ang="0">
                <a:pos x="150" y="310"/>
              </a:cxn>
              <a:cxn ang="0">
                <a:pos x="144" y="332"/>
              </a:cxn>
              <a:cxn ang="0">
                <a:pos x="136" y="334"/>
              </a:cxn>
              <a:cxn ang="0">
                <a:pos x="120" y="322"/>
              </a:cxn>
            </a:cxnLst>
            <a:rect l="0" t="0" r="r" b="b"/>
            <a:pathLst>
              <a:path w="214" h="366">
                <a:moveTo>
                  <a:pt x="118" y="320"/>
                </a:moveTo>
                <a:lnTo>
                  <a:pt x="116" y="320"/>
                </a:lnTo>
                <a:lnTo>
                  <a:pt x="116" y="322"/>
                </a:lnTo>
                <a:lnTo>
                  <a:pt x="118" y="322"/>
                </a:lnTo>
                <a:lnTo>
                  <a:pt x="118" y="324"/>
                </a:lnTo>
                <a:lnTo>
                  <a:pt x="116" y="324"/>
                </a:lnTo>
                <a:lnTo>
                  <a:pt x="112" y="326"/>
                </a:lnTo>
                <a:lnTo>
                  <a:pt x="110" y="324"/>
                </a:lnTo>
                <a:lnTo>
                  <a:pt x="108" y="326"/>
                </a:lnTo>
                <a:lnTo>
                  <a:pt x="110" y="328"/>
                </a:lnTo>
                <a:lnTo>
                  <a:pt x="112" y="328"/>
                </a:lnTo>
                <a:lnTo>
                  <a:pt x="110" y="332"/>
                </a:lnTo>
                <a:lnTo>
                  <a:pt x="108" y="332"/>
                </a:lnTo>
                <a:lnTo>
                  <a:pt x="106" y="334"/>
                </a:lnTo>
                <a:lnTo>
                  <a:pt x="106" y="336"/>
                </a:lnTo>
                <a:lnTo>
                  <a:pt x="106" y="338"/>
                </a:lnTo>
                <a:lnTo>
                  <a:pt x="108" y="342"/>
                </a:lnTo>
                <a:lnTo>
                  <a:pt x="106" y="342"/>
                </a:lnTo>
                <a:lnTo>
                  <a:pt x="104" y="342"/>
                </a:lnTo>
                <a:lnTo>
                  <a:pt x="104" y="344"/>
                </a:lnTo>
                <a:lnTo>
                  <a:pt x="102" y="350"/>
                </a:lnTo>
                <a:lnTo>
                  <a:pt x="98" y="350"/>
                </a:lnTo>
                <a:lnTo>
                  <a:pt x="98" y="352"/>
                </a:lnTo>
                <a:lnTo>
                  <a:pt x="98" y="350"/>
                </a:lnTo>
                <a:lnTo>
                  <a:pt x="98" y="344"/>
                </a:lnTo>
                <a:lnTo>
                  <a:pt x="96" y="344"/>
                </a:lnTo>
                <a:lnTo>
                  <a:pt x="94" y="348"/>
                </a:lnTo>
                <a:lnTo>
                  <a:pt x="92" y="348"/>
                </a:lnTo>
                <a:lnTo>
                  <a:pt x="88" y="340"/>
                </a:lnTo>
                <a:lnTo>
                  <a:pt x="86" y="340"/>
                </a:lnTo>
                <a:lnTo>
                  <a:pt x="82" y="342"/>
                </a:lnTo>
                <a:lnTo>
                  <a:pt x="80" y="344"/>
                </a:lnTo>
                <a:lnTo>
                  <a:pt x="76" y="344"/>
                </a:lnTo>
                <a:lnTo>
                  <a:pt x="74" y="348"/>
                </a:lnTo>
                <a:lnTo>
                  <a:pt x="72" y="356"/>
                </a:lnTo>
                <a:lnTo>
                  <a:pt x="68" y="358"/>
                </a:lnTo>
                <a:lnTo>
                  <a:pt x="66" y="358"/>
                </a:lnTo>
                <a:lnTo>
                  <a:pt x="64" y="356"/>
                </a:lnTo>
                <a:lnTo>
                  <a:pt x="64" y="354"/>
                </a:lnTo>
                <a:lnTo>
                  <a:pt x="60" y="354"/>
                </a:lnTo>
                <a:lnTo>
                  <a:pt x="58" y="352"/>
                </a:lnTo>
                <a:lnTo>
                  <a:pt x="56" y="352"/>
                </a:lnTo>
                <a:lnTo>
                  <a:pt x="48" y="348"/>
                </a:lnTo>
                <a:lnTo>
                  <a:pt x="44" y="348"/>
                </a:lnTo>
                <a:lnTo>
                  <a:pt x="42" y="350"/>
                </a:lnTo>
                <a:lnTo>
                  <a:pt x="34" y="344"/>
                </a:lnTo>
                <a:lnTo>
                  <a:pt x="32" y="350"/>
                </a:lnTo>
                <a:lnTo>
                  <a:pt x="34" y="352"/>
                </a:lnTo>
                <a:lnTo>
                  <a:pt x="34" y="354"/>
                </a:lnTo>
                <a:lnTo>
                  <a:pt x="34" y="356"/>
                </a:lnTo>
                <a:lnTo>
                  <a:pt x="32" y="358"/>
                </a:lnTo>
                <a:lnTo>
                  <a:pt x="30" y="358"/>
                </a:lnTo>
                <a:lnTo>
                  <a:pt x="30" y="352"/>
                </a:lnTo>
                <a:lnTo>
                  <a:pt x="28" y="352"/>
                </a:lnTo>
                <a:lnTo>
                  <a:pt x="26" y="354"/>
                </a:lnTo>
                <a:lnTo>
                  <a:pt x="20" y="356"/>
                </a:lnTo>
                <a:lnTo>
                  <a:pt x="18" y="354"/>
                </a:lnTo>
                <a:lnTo>
                  <a:pt x="14" y="352"/>
                </a:lnTo>
                <a:lnTo>
                  <a:pt x="12" y="354"/>
                </a:lnTo>
                <a:lnTo>
                  <a:pt x="12" y="356"/>
                </a:lnTo>
                <a:lnTo>
                  <a:pt x="14" y="358"/>
                </a:lnTo>
                <a:lnTo>
                  <a:pt x="14" y="360"/>
                </a:lnTo>
                <a:lnTo>
                  <a:pt x="14" y="364"/>
                </a:lnTo>
                <a:lnTo>
                  <a:pt x="12" y="366"/>
                </a:lnTo>
                <a:lnTo>
                  <a:pt x="6" y="364"/>
                </a:lnTo>
                <a:lnTo>
                  <a:pt x="2" y="360"/>
                </a:lnTo>
                <a:lnTo>
                  <a:pt x="4" y="360"/>
                </a:lnTo>
                <a:lnTo>
                  <a:pt x="6" y="358"/>
                </a:lnTo>
                <a:lnTo>
                  <a:pt x="2" y="358"/>
                </a:lnTo>
                <a:lnTo>
                  <a:pt x="0" y="356"/>
                </a:lnTo>
                <a:lnTo>
                  <a:pt x="0" y="354"/>
                </a:lnTo>
                <a:lnTo>
                  <a:pt x="4" y="354"/>
                </a:lnTo>
                <a:lnTo>
                  <a:pt x="6" y="354"/>
                </a:lnTo>
                <a:lnTo>
                  <a:pt x="4" y="354"/>
                </a:lnTo>
                <a:lnTo>
                  <a:pt x="2" y="352"/>
                </a:lnTo>
                <a:lnTo>
                  <a:pt x="4" y="352"/>
                </a:lnTo>
                <a:lnTo>
                  <a:pt x="4" y="350"/>
                </a:lnTo>
                <a:lnTo>
                  <a:pt x="6" y="348"/>
                </a:lnTo>
                <a:lnTo>
                  <a:pt x="4" y="344"/>
                </a:lnTo>
                <a:lnTo>
                  <a:pt x="4" y="342"/>
                </a:lnTo>
                <a:lnTo>
                  <a:pt x="4" y="340"/>
                </a:lnTo>
                <a:lnTo>
                  <a:pt x="10" y="340"/>
                </a:lnTo>
                <a:lnTo>
                  <a:pt x="10" y="338"/>
                </a:lnTo>
                <a:lnTo>
                  <a:pt x="4" y="338"/>
                </a:lnTo>
                <a:lnTo>
                  <a:pt x="6" y="334"/>
                </a:lnTo>
                <a:lnTo>
                  <a:pt x="10" y="334"/>
                </a:lnTo>
                <a:lnTo>
                  <a:pt x="12" y="332"/>
                </a:lnTo>
                <a:lnTo>
                  <a:pt x="6" y="328"/>
                </a:lnTo>
                <a:lnTo>
                  <a:pt x="6" y="326"/>
                </a:lnTo>
                <a:lnTo>
                  <a:pt x="6" y="324"/>
                </a:lnTo>
                <a:lnTo>
                  <a:pt x="10" y="320"/>
                </a:lnTo>
                <a:lnTo>
                  <a:pt x="12" y="320"/>
                </a:lnTo>
                <a:lnTo>
                  <a:pt x="12" y="322"/>
                </a:lnTo>
                <a:lnTo>
                  <a:pt x="12" y="320"/>
                </a:lnTo>
                <a:lnTo>
                  <a:pt x="14" y="318"/>
                </a:lnTo>
                <a:lnTo>
                  <a:pt x="14" y="320"/>
                </a:lnTo>
                <a:lnTo>
                  <a:pt x="16" y="320"/>
                </a:lnTo>
                <a:lnTo>
                  <a:pt x="16" y="314"/>
                </a:lnTo>
                <a:lnTo>
                  <a:pt x="18" y="312"/>
                </a:lnTo>
                <a:lnTo>
                  <a:pt x="20" y="308"/>
                </a:lnTo>
                <a:lnTo>
                  <a:pt x="20" y="306"/>
                </a:lnTo>
                <a:lnTo>
                  <a:pt x="20" y="304"/>
                </a:lnTo>
                <a:lnTo>
                  <a:pt x="26" y="304"/>
                </a:lnTo>
                <a:lnTo>
                  <a:pt x="26" y="302"/>
                </a:lnTo>
                <a:lnTo>
                  <a:pt x="28" y="302"/>
                </a:lnTo>
                <a:lnTo>
                  <a:pt x="28" y="298"/>
                </a:lnTo>
                <a:lnTo>
                  <a:pt x="26" y="296"/>
                </a:lnTo>
                <a:lnTo>
                  <a:pt x="26" y="294"/>
                </a:lnTo>
                <a:lnTo>
                  <a:pt x="28" y="292"/>
                </a:lnTo>
                <a:lnTo>
                  <a:pt x="28" y="290"/>
                </a:lnTo>
                <a:lnTo>
                  <a:pt x="28" y="288"/>
                </a:lnTo>
                <a:lnTo>
                  <a:pt x="30" y="284"/>
                </a:lnTo>
                <a:lnTo>
                  <a:pt x="32" y="284"/>
                </a:lnTo>
                <a:lnTo>
                  <a:pt x="34" y="280"/>
                </a:lnTo>
                <a:lnTo>
                  <a:pt x="34" y="276"/>
                </a:lnTo>
                <a:lnTo>
                  <a:pt x="34" y="274"/>
                </a:lnTo>
                <a:lnTo>
                  <a:pt x="30" y="268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0"/>
                </a:lnTo>
                <a:lnTo>
                  <a:pt x="28" y="258"/>
                </a:lnTo>
                <a:lnTo>
                  <a:pt x="28" y="252"/>
                </a:lnTo>
                <a:lnTo>
                  <a:pt x="26" y="250"/>
                </a:lnTo>
                <a:lnTo>
                  <a:pt x="22" y="250"/>
                </a:lnTo>
                <a:lnTo>
                  <a:pt x="22" y="248"/>
                </a:lnTo>
                <a:lnTo>
                  <a:pt x="20" y="248"/>
                </a:lnTo>
                <a:lnTo>
                  <a:pt x="20" y="246"/>
                </a:lnTo>
                <a:lnTo>
                  <a:pt x="22" y="244"/>
                </a:lnTo>
                <a:lnTo>
                  <a:pt x="26" y="242"/>
                </a:lnTo>
                <a:lnTo>
                  <a:pt x="26" y="238"/>
                </a:lnTo>
                <a:lnTo>
                  <a:pt x="26" y="236"/>
                </a:lnTo>
                <a:lnTo>
                  <a:pt x="22" y="234"/>
                </a:lnTo>
                <a:lnTo>
                  <a:pt x="22" y="232"/>
                </a:lnTo>
                <a:lnTo>
                  <a:pt x="22" y="230"/>
                </a:lnTo>
                <a:lnTo>
                  <a:pt x="22" y="228"/>
                </a:lnTo>
                <a:lnTo>
                  <a:pt x="28" y="228"/>
                </a:lnTo>
                <a:lnTo>
                  <a:pt x="28" y="216"/>
                </a:lnTo>
                <a:lnTo>
                  <a:pt x="26" y="204"/>
                </a:lnTo>
                <a:lnTo>
                  <a:pt x="22" y="182"/>
                </a:lnTo>
                <a:lnTo>
                  <a:pt x="20" y="156"/>
                </a:lnTo>
                <a:lnTo>
                  <a:pt x="18" y="128"/>
                </a:lnTo>
                <a:lnTo>
                  <a:pt x="18" y="106"/>
                </a:lnTo>
                <a:lnTo>
                  <a:pt x="16" y="82"/>
                </a:lnTo>
                <a:lnTo>
                  <a:pt x="14" y="68"/>
                </a:lnTo>
                <a:lnTo>
                  <a:pt x="14" y="60"/>
                </a:lnTo>
                <a:lnTo>
                  <a:pt x="12" y="44"/>
                </a:lnTo>
                <a:lnTo>
                  <a:pt x="10" y="22"/>
                </a:lnTo>
                <a:lnTo>
                  <a:pt x="14" y="26"/>
                </a:lnTo>
                <a:lnTo>
                  <a:pt x="18" y="24"/>
                </a:lnTo>
                <a:lnTo>
                  <a:pt x="16" y="26"/>
                </a:lnTo>
                <a:lnTo>
                  <a:pt x="18" y="30"/>
                </a:lnTo>
                <a:lnTo>
                  <a:pt x="30" y="30"/>
                </a:lnTo>
                <a:lnTo>
                  <a:pt x="48" y="18"/>
                </a:lnTo>
                <a:lnTo>
                  <a:pt x="56" y="14"/>
                </a:lnTo>
                <a:lnTo>
                  <a:pt x="74" y="14"/>
                </a:lnTo>
                <a:lnTo>
                  <a:pt x="92" y="10"/>
                </a:lnTo>
                <a:lnTo>
                  <a:pt x="104" y="8"/>
                </a:lnTo>
                <a:lnTo>
                  <a:pt x="120" y="6"/>
                </a:lnTo>
                <a:lnTo>
                  <a:pt x="128" y="6"/>
                </a:lnTo>
                <a:lnTo>
                  <a:pt x="152" y="4"/>
                </a:lnTo>
                <a:lnTo>
                  <a:pt x="158" y="4"/>
                </a:lnTo>
                <a:lnTo>
                  <a:pt x="182" y="0"/>
                </a:lnTo>
                <a:lnTo>
                  <a:pt x="184" y="0"/>
                </a:lnTo>
                <a:lnTo>
                  <a:pt x="186" y="6"/>
                </a:lnTo>
                <a:lnTo>
                  <a:pt x="186" y="20"/>
                </a:lnTo>
                <a:lnTo>
                  <a:pt x="188" y="30"/>
                </a:lnTo>
                <a:lnTo>
                  <a:pt x="192" y="40"/>
                </a:lnTo>
                <a:lnTo>
                  <a:pt x="192" y="44"/>
                </a:lnTo>
                <a:lnTo>
                  <a:pt x="194" y="66"/>
                </a:lnTo>
                <a:lnTo>
                  <a:pt x="194" y="70"/>
                </a:lnTo>
                <a:lnTo>
                  <a:pt x="196" y="90"/>
                </a:lnTo>
                <a:lnTo>
                  <a:pt x="198" y="100"/>
                </a:lnTo>
                <a:lnTo>
                  <a:pt x="200" y="122"/>
                </a:lnTo>
                <a:lnTo>
                  <a:pt x="200" y="124"/>
                </a:lnTo>
                <a:lnTo>
                  <a:pt x="202" y="152"/>
                </a:lnTo>
                <a:lnTo>
                  <a:pt x="202" y="158"/>
                </a:lnTo>
                <a:lnTo>
                  <a:pt x="204" y="174"/>
                </a:lnTo>
                <a:lnTo>
                  <a:pt x="208" y="188"/>
                </a:lnTo>
                <a:lnTo>
                  <a:pt x="208" y="192"/>
                </a:lnTo>
                <a:lnTo>
                  <a:pt x="210" y="212"/>
                </a:lnTo>
                <a:lnTo>
                  <a:pt x="212" y="230"/>
                </a:lnTo>
                <a:lnTo>
                  <a:pt x="210" y="230"/>
                </a:lnTo>
                <a:lnTo>
                  <a:pt x="208" y="232"/>
                </a:lnTo>
                <a:lnTo>
                  <a:pt x="208" y="234"/>
                </a:lnTo>
                <a:lnTo>
                  <a:pt x="208" y="236"/>
                </a:lnTo>
                <a:lnTo>
                  <a:pt x="210" y="236"/>
                </a:lnTo>
                <a:lnTo>
                  <a:pt x="212" y="238"/>
                </a:lnTo>
                <a:lnTo>
                  <a:pt x="210" y="242"/>
                </a:lnTo>
                <a:lnTo>
                  <a:pt x="210" y="244"/>
                </a:lnTo>
                <a:lnTo>
                  <a:pt x="210" y="246"/>
                </a:lnTo>
                <a:lnTo>
                  <a:pt x="214" y="246"/>
                </a:lnTo>
                <a:lnTo>
                  <a:pt x="214" y="248"/>
                </a:lnTo>
                <a:lnTo>
                  <a:pt x="212" y="252"/>
                </a:lnTo>
                <a:lnTo>
                  <a:pt x="214" y="256"/>
                </a:lnTo>
                <a:lnTo>
                  <a:pt x="202" y="258"/>
                </a:lnTo>
                <a:lnTo>
                  <a:pt x="200" y="260"/>
                </a:lnTo>
                <a:lnTo>
                  <a:pt x="198" y="262"/>
                </a:lnTo>
                <a:lnTo>
                  <a:pt x="194" y="264"/>
                </a:lnTo>
                <a:lnTo>
                  <a:pt x="192" y="266"/>
                </a:lnTo>
                <a:lnTo>
                  <a:pt x="188" y="266"/>
                </a:lnTo>
                <a:lnTo>
                  <a:pt x="184" y="264"/>
                </a:lnTo>
                <a:lnTo>
                  <a:pt x="180" y="264"/>
                </a:lnTo>
                <a:lnTo>
                  <a:pt x="174" y="264"/>
                </a:lnTo>
                <a:lnTo>
                  <a:pt x="172" y="266"/>
                </a:lnTo>
                <a:lnTo>
                  <a:pt x="172" y="268"/>
                </a:lnTo>
                <a:lnTo>
                  <a:pt x="174" y="278"/>
                </a:lnTo>
                <a:lnTo>
                  <a:pt x="174" y="280"/>
                </a:lnTo>
                <a:lnTo>
                  <a:pt x="174" y="282"/>
                </a:lnTo>
                <a:lnTo>
                  <a:pt x="172" y="284"/>
                </a:lnTo>
                <a:lnTo>
                  <a:pt x="170" y="290"/>
                </a:lnTo>
                <a:lnTo>
                  <a:pt x="164" y="292"/>
                </a:lnTo>
                <a:lnTo>
                  <a:pt x="164" y="296"/>
                </a:lnTo>
                <a:lnTo>
                  <a:pt x="164" y="302"/>
                </a:lnTo>
                <a:lnTo>
                  <a:pt x="162" y="306"/>
                </a:lnTo>
                <a:lnTo>
                  <a:pt x="156" y="308"/>
                </a:lnTo>
                <a:lnTo>
                  <a:pt x="154" y="308"/>
                </a:lnTo>
                <a:lnTo>
                  <a:pt x="152" y="306"/>
                </a:lnTo>
                <a:lnTo>
                  <a:pt x="150" y="308"/>
                </a:lnTo>
                <a:lnTo>
                  <a:pt x="150" y="310"/>
                </a:lnTo>
                <a:lnTo>
                  <a:pt x="148" y="318"/>
                </a:lnTo>
                <a:lnTo>
                  <a:pt x="148" y="326"/>
                </a:lnTo>
                <a:lnTo>
                  <a:pt x="148" y="328"/>
                </a:lnTo>
                <a:lnTo>
                  <a:pt x="144" y="332"/>
                </a:lnTo>
                <a:lnTo>
                  <a:pt x="142" y="334"/>
                </a:lnTo>
                <a:lnTo>
                  <a:pt x="140" y="334"/>
                </a:lnTo>
                <a:lnTo>
                  <a:pt x="138" y="336"/>
                </a:lnTo>
                <a:lnTo>
                  <a:pt x="136" y="334"/>
                </a:lnTo>
                <a:lnTo>
                  <a:pt x="128" y="334"/>
                </a:lnTo>
                <a:lnTo>
                  <a:pt x="124" y="332"/>
                </a:lnTo>
                <a:lnTo>
                  <a:pt x="122" y="328"/>
                </a:lnTo>
                <a:lnTo>
                  <a:pt x="120" y="322"/>
                </a:lnTo>
                <a:lnTo>
                  <a:pt x="118" y="32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6" name="Freeform 54"/>
          <p:cNvSpPr>
            <a:spLocks/>
          </p:cNvSpPr>
          <p:nvPr/>
        </p:nvSpPr>
        <p:spPr bwMode="auto">
          <a:xfrm>
            <a:off x="1450975" y="2595563"/>
            <a:ext cx="866775" cy="1352550"/>
          </a:xfrm>
          <a:custGeom>
            <a:avLst/>
            <a:gdLst/>
            <a:ahLst/>
            <a:cxnLst>
              <a:cxn ang="0">
                <a:pos x="34" y="302"/>
              </a:cxn>
              <a:cxn ang="0">
                <a:pos x="4" y="258"/>
              </a:cxn>
              <a:cxn ang="0">
                <a:pos x="2" y="244"/>
              </a:cxn>
              <a:cxn ang="0">
                <a:pos x="2" y="238"/>
              </a:cxn>
              <a:cxn ang="0">
                <a:pos x="8" y="216"/>
              </a:cxn>
              <a:cxn ang="0">
                <a:pos x="48" y="68"/>
              </a:cxn>
              <a:cxn ang="0">
                <a:pos x="106" y="10"/>
              </a:cxn>
              <a:cxn ang="0">
                <a:pos x="176" y="28"/>
              </a:cxn>
              <a:cxn ang="0">
                <a:pos x="252" y="44"/>
              </a:cxn>
              <a:cxn ang="0">
                <a:pos x="376" y="72"/>
              </a:cxn>
              <a:cxn ang="0">
                <a:pos x="438" y="84"/>
              </a:cxn>
              <a:cxn ang="0">
                <a:pos x="408" y="244"/>
              </a:cxn>
              <a:cxn ang="0">
                <a:pos x="398" y="294"/>
              </a:cxn>
              <a:cxn ang="0">
                <a:pos x="382" y="376"/>
              </a:cxn>
              <a:cxn ang="0">
                <a:pos x="364" y="460"/>
              </a:cxn>
              <a:cxn ang="0">
                <a:pos x="352" y="522"/>
              </a:cxn>
              <a:cxn ang="0">
                <a:pos x="336" y="584"/>
              </a:cxn>
              <a:cxn ang="0">
                <a:pos x="326" y="590"/>
              </a:cxn>
              <a:cxn ang="0">
                <a:pos x="322" y="584"/>
              </a:cxn>
              <a:cxn ang="0">
                <a:pos x="320" y="580"/>
              </a:cxn>
              <a:cxn ang="0">
                <a:pos x="312" y="580"/>
              </a:cxn>
              <a:cxn ang="0">
                <a:pos x="308" y="574"/>
              </a:cxn>
              <a:cxn ang="0">
                <a:pos x="302" y="574"/>
              </a:cxn>
              <a:cxn ang="0">
                <a:pos x="292" y="580"/>
              </a:cxn>
              <a:cxn ang="0">
                <a:pos x="292" y="586"/>
              </a:cxn>
              <a:cxn ang="0">
                <a:pos x="294" y="596"/>
              </a:cxn>
              <a:cxn ang="0">
                <a:pos x="292" y="598"/>
              </a:cxn>
              <a:cxn ang="0">
                <a:pos x="290" y="610"/>
              </a:cxn>
              <a:cxn ang="0">
                <a:pos x="290" y="616"/>
              </a:cxn>
              <a:cxn ang="0">
                <a:pos x="290" y="620"/>
              </a:cxn>
              <a:cxn ang="0">
                <a:pos x="288" y="628"/>
              </a:cxn>
              <a:cxn ang="0">
                <a:pos x="290" y="642"/>
              </a:cxn>
              <a:cxn ang="0">
                <a:pos x="290" y="652"/>
              </a:cxn>
              <a:cxn ang="0">
                <a:pos x="288" y="660"/>
              </a:cxn>
              <a:cxn ang="0">
                <a:pos x="282" y="662"/>
              </a:cxn>
              <a:cxn ang="0">
                <a:pos x="282" y="666"/>
              </a:cxn>
              <a:cxn ang="0">
                <a:pos x="228" y="590"/>
              </a:cxn>
              <a:cxn ang="0">
                <a:pos x="144" y="468"/>
              </a:cxn>
              <a:cxn ang="0">
                <a:pos x="80" y="370"/>
              </a:cxn>
            </a:cxnLst>
            <a:rect l="0" t="0" r="r" b="b"/>
            <a:pathLst>
              <a:path w="438" h="672">
                <a:moveTo>
                  <a:pt x="42" y="314"/>
                </a:moveTo>
                <a:lnTo>
                  <a:pt x="34" y="302"/>
                </a:lnTo>
                <a:lnTo>
                  <a:pt x="20" y="284"/>
                </a:lnTo>
                <a:lnTo>
                  <a:pt x="4" y="258"/>
                </a:lnTo>
                <a:lnTo>
                  <a:pt x="0" y="252"/>
                </a:lnTo>
                <a:lnTo>
                  <a:pt x="2" y="244"/>
                </a:lnTo>
                <a:lnTo>
                  <a:pt x="2" y="242"/>
                </a:lnTo>
                <a:lnTo>
                  <a:pt x="2" y="238"/>
                </a:lnTo>
                <a:lnTo>
                  <a:pt x="6" y="224"/>
                </a:lnTo>
                <a:lnTo>
                  <a:pt x="8" y="216"/>
                </a:lnTo>
                <a:lnTo>
                  <a:pt x="16" y="190"/>
                </a:lnTo>
                <a:lnTo>
                  <a:pt x="48" y="68"/>
                </a:lnTo>
                <a:lnTo>
                  <a:pt x="64" y="0"/>
                </a:lnTo>
                <a:lnTo>
                  <a:pt x="106" y="10"/>
                </a:lnTo>
                <a:lnTo>
                  <a:pt x="108" y="12"/>
                </a:lnTo>
                <a:lnTo>
                  <a:pt x="176" y="28"/>
                </a:lnTo>
                <a:lnTo>
                  <a:pt x="250" y="44"/>
                </a:lnTo>
                <a:lnTo>
                  <a:pt x="252" y="44"/>
                </a:lnTo>
                <a:lnTo>
                  <a:pt x="318" y="60"/>
                </a:lnTo>
                <a:lnTo>
                  <a:pt x="376" y="72"/>
                </a:lnTo>
                <a:lnTo>
                  <a:pt x="424" y="82"/>
                </a:lnTo>
                <a:lnTo>
                  <a:pt x="438" y="84"/>
                </a:lnTo>
                <a:lnTo>
                  <a:pt x="422" y="168"/>
                </a:lnTo>
                <a:lnTo>
                  <a:pt x="408" y="244"/>
                </a:lnTo>
                <a:lnTo>
                  <a:pt x="402" y="262"/>
                </a:lnTo>
                <a:lnTo>
                  <a:pt x="398" y="294"/>
                </a:lnTo>
                <a:lnTo>
                  <a:pt x="382" y="368"/>
                </a:lnTo>
                <a:lnTo>
                  <a:pt x="382" y="376"/>
                </a:lnTo>
                <a:lnTo>
                  <a:pt x="372" y="414"/>
                </a:lnTo>
                <a:lnTo>
                  <a:pt x="364" y="460"/>
                </a:lnTo>
                <a:lnTo>
                  <a:pt x="354" y="510"/>
                </a:lnTo>
                <a:lnTo>
                  <a:pt x="352" y="522"/>
                </a:lnTo>
                <a:lnTo>
                  <a:pt x="342" y="576"/>
                </a:lnTo>
                <a:lnTo>
                  <a:pt x="336" y="584"/>
                </a:lnTo>
                <a:lnTo>
                  <a:pt x="334" y="590"/>
                </a:lnTo>
                <a:lnTo>
                  <a:pt x="326" y="590"/>
                </a:lnTo>
                <a:lnTo>
                  <a:pt x="322" y="586"/>
                </a:lnTo>
                <a:lnTo>
                  <a:pt x="322" y="584"/>
                </a:lnTo>
                <a:lnTo>
                  <a:pt x="322" y="582"/>
                </a:lnTo>
                <a:lnTo>
                  <a:pt x="320" y="580"/>
                </a:lnTo>
                <a:lnTo>
                  <a:pt x="318" y="576"/>
                </a:lnTo>
                <a:lnTo>
                  <a:pt x="312" y="580"/>
                </a:lnTo>
                <a:lnTo>
                  <a:pt x="312" y="576"/>
                </a:lnTo>
                <a:lnTo>
                  <a:pt x="308" y="574"/>
                </a:lnTo>
                <a:lnTo>
                  <a:pt x="304" y="574"/>
                </a:lnTo>
                <a:lnTo>
                  <a:pt x="302" y="574"/>
                </a:lnTo>
                <a:lnTo>
                  <a:pt x="294" y="576"/>
                </a:lnTo>
                <a:lnTo>
                  <a:pt x="292" y="580"/>
                </a:lnTo>
                <a:lnTo>
                  <a:pt x="292" y="582"/>
                </a:lnTo>
                <a:lnTo>
                  <a:pt x="292" y="586"/>
                </a:lnTo>
                <a:lnTo>
                  <a:pt x="292" y="592"/>
                </a:lnTo>
                <a:lnTo>
                  <a:pt x="294" y="596"/>
                </a:lnTo>
                <a:lnTo>
                  <a:pt x="294" y="598"/>
                </a:lnTo>
                <a:lnTo>
                  <a:pt x="292" y="598"/>
                </a:lnTo>
                <a:lnTo>
                  <a:pt x="290" y="604"/>
                </a:lnTo>
                <a:lnTo>
                  <a:pt x="290" y="610"/>
                </a:lnTo>
                <a:lnTo>
                  <a:pt x="290" y="612"/>
                </a:lnTo>
                <a:lnTo>
                  <a:pt x="290" y="616"/>
                </a:lnTo>
                <a:lnTo>
                  <a:pt x="292" y="618"/>
                </a:lnTo>
                <a:lnTo>
                  <a:pt x="290" y="620"/>
                </a:lnTo>
                <a:lnTo>
                  <a:pt x="290" y="626"/>
                </a:lnTo>
                <a:lnTo>
                  <a:pt x="288" y="628"/>
                </a:lnTo>
                <a:lnTo>
                  <a:pt x="288" y="632"/>
                </a:lnTo>
                <a:lnTo>
                  <a:pt x="290" y="642"/>
                </a:lnTo>
                <a:lnTo>
                  <a:pt x="290" y="646"/>
                </a:lnTo>
                <a:lnTo>
                  <a:pt x="290" y="652"/>
                </a:lnTo>
                <a:lnTo>
                  <a:pt x="290" y="658"/>
                </a:lnTo>
                <a:lnTo>
                  <a:pt x="288" y="660"/>
                </a:lnTo>
                <a:lnTo>
                  <a:pt x="286" y="660"/>
                </a:lnTo>
                <a:lnTo>
                  <a:pt x="282" y="662"/>
                </a:lnTo>
                <a:lnTo>
                  <a:pt x="286" y="664"/>
                </a:lnTo>
                <a:lnTo>
                  <a:pt x="282" y="666"/>
                </a:lnTo>
                <a:lnTo>
                  <a:pt x="282" y="672"/>
                </a:lnTo>
                <a:lnTo>
                  <a:pt x="228" y="590"/>
                </a:lnTo>
                <a:lnTo>
                  <a:pt x="214" y="568"/>
                </a:lnTo>
                <a:lnTo>
                  <a:pt x="144" y="468"/>
                </a:lnTo>
                <a:lnTo>
                  <a:pt x="108" y="416"/>
                </a:lnTo>
                <a:lnTo>
                  <a:pt x="80" y="370"/>
                </a:lnTo>
                <a:lnTo>
                  <a:pt x="42" y="31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7" name="Freeform 55"/>
          <p:cNvSpPr>
            <a:spLocks/>
          </p:cNvSpPr>
          <p:nvPr/>
        </p:nvSpPr>
        <p:spPr bwMode="auto">
          <a:xfrm>
            <a:off x="1450975" y="2595563"/>
            <a:ext cx="866775" cy="1352550"/>
          </a:xfrm>
          <a:custGeom>
            <a:avLst/>
            <a:gdLst/>
            <a:ahLst/>
            <a:cxnLst>
              <a:cxn ang="0">
                <a:pos x="34" y="302"/>
              </a:cxn>
              <a:cxn ang="0">
                <a:pos x="4" y="258"/>
              </a:cxn>
              <a:cxn ang="0">
                <a:pos x="2" y="244"/>
              </a:cxn>
              <a:cxn ang="0">
                <a:pos x="2" y="238"/>
              </a:cxn>
              <a:cxn ang="0">
                <a:pos x="8" y="216"/>
              </a:cxn>
              <a:cxn ang="0">
                <a:pos x="48" y="68"/>
              </a:cxn>
              <a:cxn ang="0">
                <a:pos x="106" y="10"/>
              </a:cxn>
              <a:cxn ang="0">
                <a:pos x="176" y="28"/>
              </a:cxn>
              <a:cxn ang="0">
                <a:pos x="252" y="44"/>
              </a:cxn>
              <a:cxn ang="0">
                <a:pos x="376" y="72"/>
              </a:cxn>
              <a:cxn ang="0">
                <a:pos x="438" y="84"/>
              </a:cxn>
              <a:cxn ang="0">
                <a:pos x="408" y="244"/>
              </a:cxn>
              <a:cxn ang="0">
                <a:pos x="398" y="294"/>
              </a:cxn>
              <a:cxn ang="0">
                <a:pos x="382" y="376"/>
              </a:cxn>
              <a:cxn ang="0">
                <a:pos x="364" y="460"/>
              </a:cxn>
              <a:cxn ang="0">
                <a:pos x="352" y="522"/>
              </a:cxn>
              <a:cxn ang="0">
                <a:pos x="336" y="584"/>
              </a:cxn>
              <a:cxn ang="0">
                <a:pos x="326" y="590"/>
              </a:cxn>
              <a:cxn ang="0">
                <a:pos x="322" y="584"/>
              </a:cxn>
              <a:cxn ang="0">
                <a:pos x="320" y="580"/>
              </a:cxn>
              <a:cxn ang="0">
                <a:pos x="312" y="580"/>
              </a:cxn>
              <a:cxn ang="0">
                <a:pos x="308" y="574"/>
              </a:cxn>
              <a:cxn ang="0">
                <a:pos x="302" y="574"/>
              </a:cxn>
              <a:cxn ang="0">
                <a:pos x="292" y="580"/>
              </a:cxn>
              <a:cxn ang="0">
                <a:pos x="292" y="586"/>
              </a:cxn>
              <a:cxn ang="0">
                <a:pos x="294" y="596"/>
              </a:cxn>
              <a:cxn ang="0">
                <a:pos x="292" y="598"/>
              </a:cxn>
              <a:cxn ang="0">
                <a:pos x="290" y="610"/>
              </a:cxn>
              <a:cxn ang="0">
                <a:pos x="290" y="616"/>
              </a:cxn>
              <a:cxn ang="0">
                <a:pos x="290" y="620"/>
              </a:cxn>
              <a:cxn ang="0">
                <a:pos x="288" y="628"/>
              </a:cxn>
              <a:cxn ang="0">
                <a:pos x="290" y="642"/>
              </a:cxn>
              <a:cxn ang="0">
                <a:pos x="290" y="652"/>
              </a:cxn>
              <a:cxn ang="0">
                <a:pos x="288" y="660"/>
              </a:cxn>
              <a:cxn ang="0">
                <a:pos x="282" y="662"/>
              </a:cxn>
              <a:cxn ang="0">
                <a:pos x="282" y="666"/>
              </a:cxn>
              <a:cxn ang="0">
                <a:pos x="228" y="590"/>
              </a:cxn>
              <a:cxn ang="0">
                <a:pos x="144" y="468"/>
              </a:cxn>
              <a:cxn ang="0">
                <a:pos x="80" y="370"/>
              </a:cxn>
            </a:cxnLst>
            <a:rect l="0" t="0" r="r" b="b"/>
            <a:pathLst>
              <a:path w="438" h="672">
                <a:moveTo>
                  <a:pt x="42" y="314"/>
                </a:moveTo>
                <a:lnTo>
                  <a:pt x="34" y="302"/>
                </a:lnTo>
                <a:lnTo>
                  <a:pt x="20" y="284"/>
                </a:lnTo>
                <a:lnTo>
                  <a:pt x="4" y="258"/>
                </a:lnTo>
                <a:lnTo>
                  <a:pt x="0" y="252"/>
                </a:lnTo>
                <a:lnTo>
                  <a:pt x="2" y="244"/>
                </a:lnTo>
                <a:lnTo>
                  <a:pt x="2" y="242"/>
                </a:lnTo>
                <a:lnTo>
                  <a:pt x="2" y="238"/>
                </a:lnTo>
                <a:lnTo>
                  <a:pt x="6" y="224"/>
                </a:lnTo>
                <a:lnTo>
                  <a:pt x="8" y="216"/>
                </a:lnTo>
                <a:lnTo>
                  <a:pt x="16" y="190"/>
                </a:lnTo>
                <a:lnTo>
                  <a:pt x="48" y="68"/>
                </a:lnTo>
                <a:lnTo>
                  <a:pt x="64" y="0"/>
                </a:lnTo>
                <a:lnTo>
                  <a:pt x="106" y="10"/>
                </a:lnTo>
                <a:lnTo>
                  <a:pt x="108" y="12"/>
                </a:lnTo>
                <a:lnTo>
                  <a:pt x="176" y="28"/>
                </a:lnTo>
                <a:lnTo>
                  <a:pt x="250" y="44"/>
                </a:lnTo>
                <a:lnTo>
                  <a:pt x="252" y="44"/>
                </a:lnTo>
                <a:lnTo>
                  <a:pt x="318" y="60"/>
                </a:lnTo>
                <a:lnTo>
                  <a:pt x="376" y="72"/>
                </a:lnTo>
                <a:lnTo>
                  <a:pt x="424" y="82"/>
                </a:lnTo>
                <a:lnTo>
                  <a:pt x="438" y="84"/>
                </a:lnTo>
                <a:lnTo>
                  <a:pt x="422" y="168"/>
                </a:lnTo>
                <a:lnTo>
                  <a:pt x="408" y="244"/>
                </a:lnTo>
                <a:lnTo>
                  <a:pt x="402" y="262"/>
                </a:lnTo>
                <a:lnTo>
                  <a:pt x="398" y="294"/>
                </a:lnTo>
                <a:lnTo>
                  <a:pt x="382" y="368"/>
                </a:lnTo>
                <a:lnTo>
                  <a:pt x="382" y="376"/>
                </a:lnTo>
                <a:lnTo>
                  <a:pt x="372" y="414"/>
                </a:lnTo>
                <a:lnTo>
                  <a:pt x="364" y="460"/>
                </a:lnTo>
                <a:lnTo>
                  <a:pt x="354" y="510"/>
                </a:lnTo>
                <a:lnTo>
                  <a:pt x="352" y="522"/>
                </a:lnTo>
                <a:lnTo>
                  <a:pt x="342" y="576"/>
                </a:lnTo>
                <a:lnTo>
                  <a:pt x="336" y="584"/>
                </a:lnTo>
                <a:lnTo>
                  <a:pt x="334" y="590"/>
                </a:lnTo>
                <a:lnTo>
                  <a:pt x="326" y="590"/>
                </a:lnTo>
                <a:lnTo>
                  <a:pt x="322" y="586"/>
                </a:lnTo>
                <a:lnTo>
                  <a:pt x="322" y="584"/>
                </a:lnTo>
                <a:lnTo>
                  <a:pt x="322" y="582"/>
                </a:lnTo>
                <a:lnTo>
                  <a:pt x="320" y="580"/>
                </a:lnTo>
                <a:lnTo>
                  <a:pt x="318" y="576"/>
                </a:lnTo>
                <a:lnTo>
                  <a:pt x="312" y="580"/>
                </a:lnTo>
                <a:lnTo>
                  <a:pt x="312" y="576"/>
                </a:lnTo>
                <a:lnTo>
                  <a:pt x="308" y="574"/>
                </a:lnTo>
                <a:lnTo>
                  <a:pt x="304" y="574"/>
                </a:lnTo>
                <a:lnTo>
                  <a:pt x="302" y="574"/>
                </a:lnTo>
                <a:lnTo>
                  <a:pt x="294" y="576"/>
                </a:lnTo>
                <a:lnTo>
                  <a:pt x="292" y="580"/>
                </a:lnTo>
                <a:lnTo>
                  <a:pt x="292" y="582"/>
                </a:lnTo>
                <a:lnTo>
                  <a:pt x="292" y="586"/>
                </a:lnTo>
                <a:lnTo>
                  <a:pt x="292" y="592"/>
                </a:lnTo>
                <a:lnTo>
                  <a:pt x="294" y="596"/>
                </a:lnTo>
                <a:lnTo>
                  <a:pt x="294" y="598"/>
                </a:lnTo>
                <a:lnTo>
                  <a:pt x="292" y="598"/>
                </a:lnTo>
                <a:lnTo>
                  <a:pt x="290" y="604"/>
                </a:lnTo>
                <a:lnTo>
                  <a:pt x="290" y="610"/>
                </a:lnTo>
                <a:lnTo>
                  <a:pt x="290" y="612"/>
                </a:lnTo>
                <a:lnTo>
                  <a:pt x="290" y="616"/>
                </a:lnTo>
                <a:lnTo>
                  <a:pt x="292" y="618"/>
                </a:lnTo>
                <a:lnTo>
                  <a:pt x="290" y="620"/>
                </a:lnTo>
                <a:lnTo>
                  <a:pt x="290" y="626"/>
                </a:lnTo>
                <a:lnTo>
                  <a:pt x="288" y="628"/>
                </a:lnTo>
                <a:lnTo>
                  <a:pt x="288" y="632"/>
                </a:lnTo>
                <a:lnTo>
                  <a:pt x="290" y="642"/>
                </a:lnTo>
                <a:lnTo>
                  <a:pt x="290" y="646"/>
                </a:lnTo>
                <a:lnTo>
                  <a:pt x="290" y="652"/>
                </a:lnTo>
                <a:lnTo>
                  <a:pt x="290" y="658"/>
                </a:lnTo>
                <a:lnTo>
                  <a:pt x="288" y="660"/>
                </a:lnTo>
                <a:lnTo>
                  <a:pt x="286" y="660"/>
                </a:lnTo>
                <a:lnTo>
                  <a:pt x="282" y="662"/>
                </a:lnTo>
                <a:lnTo>
                  <a:pt x="286" y="664"/>
                </a:lnTo>
                <a:lnTo>
                  <a:pt x="282" y="666"/>
                </a:lnTo>
                <a:lnTo>
                  <a:pt x="282" y="672"/>
                </a:lnTo>
                <a:lnTo>
                  <a:pt x="228" y="590"/>
                </a:lnTo>
                <a:lnTo>
                  <a:pt x="214" y="568"/>
                </a:lnTo>
                <a:lnTo>
                  <a:pt x="144" y="468"/>
                </a:lnTo>
                <a:lnTo>
                  <a:pt x="108" y="416"/>
                </a:lnTo>
                <a:lnTo>
                  <a:pt x="80" y="370"/>
                </a:lnTo>
                <a:lnTo>
                  <a:pt x="42" y="31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8" name="Freeform 56"/>
          <p:cNvSpPr>
            <a:spLocks/>
          </p:cNvSpPr>
          <p:nvPr/>
        </p:nvSpPr>
        <p:spPr bwMode="auto">
          <a:xfrm>
            <a:off x="2151063" y="2765425"/>
            <a:ext cx="768350" cy="969963"/>
          </a:xfrm>
          <a:custGeom>
            <a:avLst/>
            <a:gdLst/>
            <a:ahLst/>
            <a:cxnLst>
              <a:cxn ang="0">
                <a:pos x="18" y="330"/>
              </a:cxn>
              <a:cxn ang="0">
                <a:pos x="28" y="292"/>
              </a:cxn>
              <a:cxn ang="0">
                <a:pos x="28" y="284"/>
              </a:cxn>
              <a:cxn ang="0">
                <a:pos x="44" y="210"/>
              </a:cxn>
              <a:cxn ang="0">
                <a:pos x="48" y="178"/>
              </a:cxn>
              <a:cxn ang="0">
                <a:pos x="54" y="160"/>
              </a:cxn>
              <a:cxn ang="0">
                <a:pos x="68" y="84"/>
              </a:cxn>
              <a:cxn ang="0">
                <a:pos x="84" y="0"/>
              </a:cxn>
              <a:cxn ang="0">
                <a:pos x="150" y="12"/>
              </a:cxn>
              <a:cxn ang="0">
                <a:pos x="204" y="22"/>
              </a:cxn>
              <a:cxn ang="0">
                <a:pos x="206" y="22"/>
              </a:cxn>
              <a:cxn ang="0">
                <a:pos x="244" y="30"/>
              </a:cxn>
              <a:cxn ang="0">
                <a:pos x="272" y="34"/>
              </a:cxn>
              <a:cxn ang="0">
                <a:pos x="268" y="68"/>
              </a:cxn>
              <a:cxn ang="0">
                <a:pos x="264" y="96"/>
              </a:cxn>
              <a:cxn ang="0">
                <a:pos x="258" y="120"/>
              </a:cxn>
              <a:cxn ang="0">
                <a:pos x="322" y="128"/>
              </a:cxn>
              <a:cxn ang="0">
                <a:pos x="326" y="128"/>
              </a:cxn>
              <a:cxn ang="0">
                <a:pos x="388" y="138"/>
              </a:cxn>
              <a:cxn ang="0">
                <a:pos x="382" y="168"/>
              </a:cxn>
              <a:cxn ang="0">
                <a:pos x="378" y="208"/>
              </a:cxn>
              <a:cxn ang="0">
                <a:pos x="372" y="254"/>
              </a:cxn>
              <a:cxn ang="0">
                <a:pos x="368" y="264"/>
              </a:cxn>
              <a:cxn ang="0">
                <a:pos x="368" y="278"/>
              </a:cxn>
              <a:cxn ang="0">
                <a:pos x="358" y="352"/>
              </a:cxn>
              <a:cxn ang="0">
                <a:pos x="356" y="376"/>
              </a:cxn>
              <a:cxn ang="0">
                <a:pos x="356" y="382"/>
              </a:cxn>
              <a:cxn ang="0">
                <a:pos x="350" y="406"/>
              </a:cxn>
              <a:cxn ang="0">
                <a:pos x="348" y="428"/>
              </a:cxn>
              <a:cxn ang="0">
                <a:pos x="340" y="482"/>
              </a:cxn>
              <a:cxn ang="0">
                <a:pos x="274" y="472"/>
              </a:cxn>
              <a:cxn ang="0">
                <a:pos x="244" y="468"/>
              </a:cxn>
              <a:cxn ang="0">
                <a:pos x="242" y="468"/>
              </a:cxn>
              <a:cxn ang="0">
                <a:pos x="224" y="466"/>
              </a:cxn>
              <a:cxn ang="0">
                <a:pos x="182" y="458"/>
              </a:cxn>
              <a:cxn ang="0">
                <a:pos x="122" y="448"/>
              </a:cxn>
              <a:cxn ang="0">
                <a:pos x="102" y="444"/>
              </a:cxn>
              <a:cxn ang="0">
                <a:pos x="78" y="440"/>
              </a:cxn>
              <a:cxn ang="0">
                <a:pos x="0" y="426"/>
              </a:cxn>
              <a:cxn ang="0">
                <a:pos x="10" y="376"/>
              </a:cxn>
              <a:cxn ang="0">
                <a:pos x="18" y="330"/>
              </a:cxn>
            </a:cxnLst>
            <a:rect l="0" t="0" r="r" b="b"/>
            <a:pathLst>
              <a:path w="388" h="482">
                <a:moveTo>
                  <a:pt x="18" y="330"/>
                </a:moveTo>
                <a:lnTo>
                  <a:pt x="28" y="292"/>
                </a:lnTo>
                <a:lnTo>
                  <a:pt x="28" y="284"/>
                </a:lnTo>
                <a:lnTo>
                  <a:pt x="44" y="210"/>
                </a:lnTo>
                <a:lnTo>
                  <a:pt x="48" y="178"/>
                </a:lnTo>
                <a:lnTo>
                  <a:pt x="54" y="160"/>
                </a:lnTo>
                <a:lnTo>
                  <a:pt x="68" y="84"/>
                </a:lnTo>
                <a:lnTo>
                  <a:pt x="84" y="0"/>
                </a:lnTo>
                <a:lnTo>
                  <a:pt x="150" y="12"/>
                </a:lnTo>
                <a:lnTo>
                  <a:pt x="204" y="22"/>
                </a:lnTo>
                <a:lnTo>
                  <a:pt x="206" y="22"/>
                </a:lnTo>
                <a:lnTo>
                  <a:pt x="244" y="30"/>
                </a:lnTo>
                <a:lnTo>
                  <a:pt x="272" y="34"/>
                </a:lnTo>
                <a:lnTo>
                  <a:pt x="268" y="68"/>
                </a:lnTo>
                <a:lnTo>
                  <a:pt x="264" y="96"/>
                </a:lnTo>
                <a:lnTo>
                  <a:pt x="258" y="120"/>
                </a:lnTo>
                <a:lnTo>
                  <a:pt x="322" y="128"/>
                </a:lnTo>
                <a:lnTo>
                  <a:pt x="326" y="128"/>
                </a:lnTo>
                <a:lnTo>
                  <a:pt x="388" y="138"/>
                </a:lnTo>
                <a:lnTo>
                  <a:pt x="382" y="168"/>
                </a:lnTo>
                <a:lnTo>
                  <a:pt x="378" y="208"/>
                </a:lnTo>
                <a:lnTo>
                  <a:pt x="372" y="254"/>
                </a:lnTo>
                <a:lnTo>
                  <a:pt x="368" y="264"/>
                </a:lnTo>
                <a:lnTo>
                  <a:pt x="368" y="278"/>
                </a:lnTo>
                <a:lnTo>
                  <a:pt x="358" y="352"/>
                </a:lnTo>
                <a:lnTo>
                  <a:pt x="356" y="376"/>
                </a:lnTo>
                <a:lnTo>
                  <a:pt x="356" y="382"/>
                </a:lnTo>
                <a:lnTo>
                  <a:pt x="350" y="406"/>
                </a:lnTo>
                <a:lnTo>
                  <a:pt x="348" y="428"/>
                </a:lnTo>
                <a:lnTo>
                  <a:pt x="340" y="482"/>
                </a:lnTo>
                <a:lnTo>
                  <a:pt x="274" y="472"/>
                </a:lnTo>
                <a:lnTo>
                  <a:pt x="244" y="468"/>
                </a:lnTo>
                <a:lnTo>
                  <a:pt x="242" y="468"/>
                </a:lnTo>
                <a:lnTo>
                  <a:pt x="224" y="466"/>
                </a:lnTo>
                <a:lnTo>
                  <a:pt x="182" y="458"/>
                </a:lnTo>
                <a:lnTo>
                  <a:pt x="122" y="448"/>
                </a:lnTo>
                <a:lnTo>
                  <a:pt x="102" y="444"/>
                </a:lnTo>
                <a:lnTo>
                  <a:pt x="78" y="440"/>
                </a:lnTo>
                <a:lnTo>
                  <a:pt x="0" y="426"/>
                </a:lnTo>
                <a:lnTo>
                  <a:pt x="10" y="376"/>
                </a:lnTo>
                <a:lnTo>
                  <a:pt x="18" y="3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9" name="Freeform 57"/>
          <p:cNvSpPr>
            <a:spLocks/>
          </p:cNvSpPr>
          <p:nvPr/>
        </p:nvSpPr>
        <p:spPr bwMode="auto">
          <a:xfrm>
            <a:off x="2151063" y="2765425"/>
            <a:ext cx="768350" cy="969963"/>
          </a:xfrm>
          <a:custGeom>
            <a:avLst/>
            <a:gdLst/>
            <a:ahLst/>
            <a:cxnLst>
              <a:cxn ang="0">
                <a:pos x="18" y="330"/>
              </a:cxn>
              <a:cxn ang="0">
                <a:pos x="28" y="292"/>
              </a:cxn>
              <a:cxn ang="0">
                <a:pos x="28" y="284"/>
              </a:cxn>
              <a:cxn ang="0">
                <a:pos x="44" y="210"/>
              </a:cxn>
              <a:cxn ang="0">
                <a:pos x="48" y="178"/>
              </a:cxn>
              <a:cxn ang="0">
                <a:pos x="54" y="160"/>
              </a:cxn>
              <a:cxn ang="0">
                <a:pos x="68" y="84"/>
              </a:cxn>
              <a:cxn ang="0">
                <a:pos x="84" y="0"/>
              </a:cxn>
              <a:cxn ang="0">
                <a:pos x="150" y="12"/>
              </a:cxn>
              <a:cxn ang="0">
                <a:pos x="204" y="22"/>
              </a:cxn>
              <a:cxn ang="0">
                <a:pos x="206" y="22"/>
              </a:cxn>
              <a:cxn ang="0">
                <a:pos x="244" y="30"/>
              </a:cxn>
              <a:cxn ang="0">
                <a:pos x="272" y="34"/>
              </a:cxn>
              <a:cxn ang="0">
                <a:pos x="268" y="68"/>
              </a:cxn>
              <a:cxn ang="0">
                <a:pos x="264" y="96"/>
              </a:cxn>
              <a:cxn ang="0">
                <a:pos x="258" y="120"/>
              </a:cxn>
              <a:cxn ang="0">
                <a:pos x="322" y="128"/>
              </a:cxn>
              <a:cxn ang="0">
                <a:pos x="326" y="128"/>
              </a:cxn>
              <a:cxn ang="0">
                <a:pos x="388" y="138"/>
              </a:cxn>
              <a:cxn ang="0">
                <a:pos x="382" y="168"/>
              </a:cxn>
              <a:cxn ang="0">
                <a:pos x="378" y="208"/>
              </a:cxn>
              <a:cxn ang="0">
                <a:pos x="372" y="254"/>
              </a:cxn>
              <a:cxn ang="0">
                <a:pos x="368" y="264"/>
              </a:cxn>
              <a:cxn ang="0">
                <a:pos x="368" y="278"/>
              </a:cxn>
              <a:cxn ang="0">
                <a:pos x="358" y="352"/>
              </a:cxn>
              <a:cxn ang="0">
                <a:pos x="356" y="376"/>
              </a:cxn>
              <a:cxn ang="0">
                <a:pos x="356" y="382"/>
              </a:cxn>
              <a:cxn ang="0">
                <a:pos x="350" y="406"/>
              </a:cxn>
              <a:cxn ang="0">
                <a:pos x="348" y="428"/>
              </a:cxn>
              <a:cxn ang="0">
                <a:pos x="340" y="482"/>
              </a:cxn>
              <a:cxn ang="0">
                <a:pos x="274" y="472"/>
              </a:cxn>
              <a:cxn ang="0">
                <a:pos x="244" y="468"/>
              </a:cxn>
              <a:cxn ang="0">
                <a:pos x="242" y="468"/>
              </a:cxn>
              <a:cxn ang="0">
                <a:pos x="224" y="466"/>
              </a:cxn>
              <a:cxn ang="0">
                <a:pos x="182" y="458"/>
              </a:cxn>
              <a:cxn ang="0">
                <a:pos x="122" y="448"/>
              </a:cxn>
              <a:cxn ang="0">
                <a:pos x="102" y="444"/>
              </a:cxn>
              <a:cxn ang="0">
                <a:pos x="78" y="440"/>
              </a:cxn>
              <a:cxn ang="0">
                <a:pos x="0" y="426"/>
              </a:cxn>
              <a:cxn ang="0">
                <a:pos x="10" y="376"/>
              </a:cxn>
              <a:cxn ang="0">
                <a:pos x="18" y="330"/>
              </a:cxn>
            </a:cxnLst>
            <a:rect l="0" t="0" r="r" b="b"/>
            <a:pathLst>
              <a:path w="388" h="482">
                <a:moveTo>
                  <a:pt x="18" y="330"/>
                </a:moveTo>
                <a:lnTo>
                  <a:pt x="28" y="292"/>
                </a:lnTo>
                <a:lnTo>
                  <a:pt x="28" y="284"/>
                </a:lnTo>
                <a:lnTo>
                  <a:pt x="44" y="210"/>
                </a:lnTo>
                <a:lnTo>
                  <a:pt x="48" y="178"/>
                </a:lnTo>
                <a:lnTo>
                  <a:pt x="54" y="160"/>
                </a:lnTo>
                <a:lnTo>
                  <a:pt x="68" y="84"/>
                </a:lnTo>
                <a:lnTo>
                  <a:pt x="84" y="0"/>
                </a:lnTo>
                <a:lnTo>
                  <a:pt x="150" y="12"/>
                </a:lnTo>
                <a:lnTo>
                  <a:pt x="204" y="22"/>
                </a:lnTo>
                <a:lnTo>
                  <a:pt x="206" y="22"/>
                </a:lnTo>
                <a:lnTo>
                  <a:pt x="244" y="30"/>
                </a:lnTo>
                <a:lnTo>
                  <a:pt x="272" y="34"/>
                </a:lnTo>
                <a:lnTo>
                  <a:pt x="268" y="68"/>
                </a:lnTo>
                <a:lnTo>
                  <a:pt x="264" y="96"/>
                </a:lnTo>
                <a:lnTo>
                  <a:pt x="258" y="120"/>
                </a:lnTo>
                <a:lnTo>
                  <a:pt x="322" y="128"/>
                </a:lnTo>
                <a:lnTo>
                  <a:pt x="326" y="128"/>
                </a:lnTo>
                <a:lnTo>
                  <a:pt x="388" y="138"/>
                </a:lnTo>
                <a:lnTo>
                  <a:pt x="382" y="168"/>
                </a:lnTo>
                <a:lnTo>
                  <a:pt x="378" y="208"/>
                </a:lnTo>
                <a:lnTo>
                  <a:pt x="372" y="254"/>
                </a:lnTo>
                <a:lnTo>
                  <a:pt x="368" y="264"/>
                </a:lnTo>
                <a:lnTo>
                  <a:pt x="368" y="278"/>
                </a:lnTo>
                <a:lnTo>
                  <a:pt x="358" y="352"/>
                </a:lnTo>
                <a:lnTo>
                  <a:pt x="356" y="376"/>
                </a:lnTo>
                <a:lnTo>
                  <a:pt x="356" y="382"/>
                </a:lnTo>
                <a:lnTo>
                  <a:pt x="350" y="406"/>
                </a:lnTo>
                <a:lnTo>
                  <a:pt x="348" y="428"/>
                </a:lnTo>
                <a:lnTo>
                  <a:pt x="340" y="482"/>
                </a:lnTo>
                <a:lnTo>
                  <a:pt x="274" y="472"/>
                </a:lnTo>
                <a:lnTo>
                  <a:pt x="244" y="468"/>
                </a:lnTo>
                <a:lnTo>
                  <a:pt x="242" y="468"/>
                </a:lnTo>
                <a:lnTo>
                  <a:pt x="224" y="466"/>
                </a:lnTo>
                <a:lnTo>
                  <a:pt x="182" y="458"/>
                </a:lnTo>
                <a:lnTo>
                  <a:pt x="122" y="448"/>
                </a:lnTo>
                <a:lnTo>
                  <a:pt x="102" y="444"/>
                </a:lnTo>
                <a:lnTo>
                  <a:pt x="78" y="440"/>
                </a:lnTo>
                <a:lnTo>
                  <a:pt x="0" y="426"/>
                </a:lnTo>
                <a:lnTo>
                  <a:pt x="10" y="376"/>
                </a:lnTo>
                <a:lnTo>
                  <a:pt x="18" y="33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0" name="Freeform 58"/>
          <p:cNvSpPr>
            <a:spLocks/>
          </p:cNvSpPr>
          <p:nvPr/>
        </p:nvSpPr>
        <p:spPr bwMode="auto">
          <a:xfrm>
            <a:off x="955675" y="2451100"/>
            <a:ext cx="1096963" cy="1884363"/>
          </a:xfrm>
          <a:custGeom>
            <a:avLst/>
            <a:gdLst/>
            <a:ahLst/>
            <a:cxnLst>
              <a:cxn ang="0">
                <a:pos x="100" y="360"/>
              </a:cxn>
              <a:cxn ang="0">
                <a:pos x="80" y="350"/>
              </a:cxn>
              <a:cxn ang="0">
                <a:pos x="72" y="354"/>
              </a:cxn>
              <a:cxn ang="0">
                <a:pos x="62" y="360"/>
              </a:cxn>
              <a:cxn ang="0">
                <a:pos x="58" y="376"/>
              </a:cxn>
              <a:cxn ang="0">
                <a:pos x="38" y="352"/>
              </a:cxn>
              <a:cxn ang="0">
                <a:pos x="40" y="328"/>
              </a:cxn>
              <a:cxn ang="0">
                <a:pos x="16" y="280"/>
              </a:cxn>
              <a:cxn ang="0">
                <a:pos x="22" y="208"/>
              </a:cxn>
              <a:cxn ang="0">
                <a:pos x="12" y="158"/>
              </a:cxn>
              <a:cxn ang="0">
                <a:pos x="36" y="84"/>
              </a:cxn>
              <a:cxn ang="0">
                <a:pos x="52" y="22"/>
              </a:cxn>
              <a:cxn ang="0">
                <a:pos x="80" y="6"/>
              </a:cxn>
              <a:cxn ang="0">
                <a:pos x="224" y="48"/>
              </a:cxn>
              <a:cxn ang="0">
                <a:pos x="266" y="262"/>
              </a:cxn>
              <a:cxn ang="0">
                <a:pos x="252" y="314"/>
              </a:cxn>
              <a:cxn ang="0">
                <a:pos x="270" y="356"/>
              </a:cxn>
              <a:cxn ang="0">
                <a:pos x="358" y="488"/>
              </a:cxn>
              <a:cxn ang="0">
                <a:pos x="532" y="744"/>
              </a:cxn>
              <a:cxn ang="0">
                <a:pos x="530" y="754"/>
              </a:cxn>
              <a:cxn ang="0">
                <a:pos x="538" y="766"/>
              </a:cxn>
              <a:cxn ang="0">
                <a:pos x="540" y="782"/>
              </a:cxn>
              <a:cxn ang="0">
                <a:pos x="544" y="796"/>
              </a:cxn>
              <a:cxn ang="0">
                <a:pos x="554" y="808"/>
              </a:cxn>
              <a:cxn ang="0">
                <a:pos x="538" y="820"/>
              </a:cxn>
              <a:cxn ang="0">
                <a:pos x="522" y="834"/>
              </a:cxn>
              <a:cxn ang="0">
                <a:pos x="520" y="844"/>
              </a:cxn>
              <a:cxn ang="0">
                <a:pos x="516" y="856"/>
              </a:cxn>
              <a:cxn ang="0">
                <a:pos x="514" y="868"/>
              </a:cxn>
              <a:cxn ang="0">
                <a:pos x="506" y="874"/>
              </a:cxn>
              <a:cxn ang="0">
                <a:pos x="496" y="886"/>
              </a:cxn>
              <a:cxn ang="0">
                <a:pos x="496" y="898"/>
              </a:cxn>
              <a:cxn ang="0">
                <a:pos x="498" y="910"/>
              </a:cxn>
              <a:cxn ang="0">
                <a:pos x="510" y="916"/>
              </a:cxn>
              <a:cxn ang="0">
                <a:pos x="500" y="932"/>
              </a:cxn>
              <a:cxn ang="0">
                <a:pos x="496" y="936"/>
              </a:cxn>
              <a:cxn ang="0">
                <a:pos x="386" y="922"/>
              </a:cxn>
              <a:cxn ang="0">
                <a:pos x="314" y="902"/>
              </a:cxn>
              <a:cxn ang="0">
                <a:pos x="310" y="882"/>
              </a:cxn>
              <a:cxn ang="0">
                <a:pos x="266" y="796"/>
              </a:cxn>
              <a:cxn ang="0">
                <a:pos x="244" y="790"/>
              </a:cxn>
              <a:cxn ang="0">
                <a:pos x="224" y="762"/>
              </a:cxn>
              <a:cxn ang="0">
                <a:pos x="186" y="720"/>
              </a:cxn>
              <a:cxn ang="0">
                <a:pos x="142" y="700"/>
              </a:cxn>
              <a:cxn ang="0">
                <a:pos x="114" y="672"/>
              </a:cxn>
              <a:cxn ang="0">
                <a:pos x="118" y="648"/>
              </a:cxn>
              <a:cxn ang="0">
                <a:pos x="106" y="622"/>
              </a:cxn>
              <a:cxn ang="0">
                <a:pos x="98" y="584"/>
              </a:cxn>
              <a:cxn ang="0">
                <a:pos x="74" y="528"/>
              </a:cxn>
              <a:cxn ang="0">
                <a:pos x="72" y="490"/>
              </a:cxn>
              <a:cxn ang="0">
                <a:pos x="80" y="460"/>
              </a:cxn>
              <a:cxn ang="0">
                <a:pos x="52" y="428"/>
              </a:cxn>
              <a:cxn ang="0">
                <a:pos x="56" y="386"/>
              </a:cxn>
              <a:cxn ang="0">
                <a:pos x="66" y="388"/>
              </a:cxn>
              <a:cxn ang="0">
                <a:pos x="80" y="412"/>
              </a:cxn>
              <a:cxn ang="0">
                <a:pos x="70" y="372"/>
              </a:cxn>
              <a:cxn ang="0">
                <a:pos x="116" y="374"/>
              </a:cxn>
              <a:cxn ang="0">
                <a:pos x="128" y="374"/>
              </a:cxn>
              <a:cxn ang="0">
                <a:pos x="122" y="364"/>
              </a:cxn>
            </a:cxnLst>
            <a:rect l="0" t="0" r="r" b="b"/>
            <a:pathLst>
              <a:path w="554" h="936">
                <a:moveTo>
                  <a:pt x="122" y="364"/>
                </a:moveTo>
                <a:lnTo>
                  <a:pt x="112" y="370"/>
                </a:lnTo>
                <a:lnTo>
                  <a:pt x="104" y="368"/>
                </a:lnTo>
                <a:lnTo>
                  <a:pt x="100" y="360"/>
                </a:lnTo>
                <a:lnTo>
                  <a:pt x="84" y="360"/>
                </a:lnTo>
                <a:lnTo>
                  <a:pt x="82" y="354"/>
                </a:lnTo>
                <a:lnTo>
                  <a:pt x="82" y="350"/>
                </a:lnTo>
                <a:lnTo>
                  <a:pt x="80" y="350"/>
                </a:lnTo>
                <a:lnTo>
                  <a:pt x="82" y="354"/>
                </a:lnTo>
                <a:lnTo>
                  <a:pt x="82" y="358"/>
                </a:lnTo>
                <a:lnTo>
                  <a:pt x="74" y="352"/>
                </a:lnTo>
                <a:lnTo>
                  <a:pt x="72" y="354"/>
                </a:lnTo>
                <a:lnTo>
                  <a:pt x="68" y="354"/>
                </a:lnTo>
                <a:lnTo>
                  <a:pt x="66" y="350"/>
                </a:lnTo>
                <a:lnTo>
                  <a:pt x="68" y="356"/>
                </a:lnTo>
                <a:lnTo>
                  <a:pt x="62" y="360"/>
                </a:lnTo>
                <a:lnTo>
                  <a:pt x="68" y="366"/>
                </a:lnTo>
                <a:lnTo>
                  <a:pt x="62" y="368"/>
                </a:lnTo>
                <a:lnTo>
                  <a:pt x="62" y="376"/>
                </a:lnTo>
                <a:lnTo>
                  <a:pt x="58" y="376"/>
                </a:lnTo>
                <a:lnTo>
                  <a:pt x="52" y="368"/>
                </a:lnTo>
                <a:lnTo>
                  <a:pt x="50" y="368"/>
                </a:lnTo>
                <a:lnTo>
                  <a:pt x="42" y="356"/>
                </a:lnTo>
                <a:lnTo>
                  <a:pt x="38" y="352"/>
                </a:lnTo>
                <a:lnTo>
                  <a:pt x="32" y="354"/>
                </a:lnTo>
                <a:lnTo>
                  <a:pt x="30" y="354"/>
                </a:lnTo>
                <a:lnTo>
                  <a:pt x="40" y="340"/>
                </a:lnTo>
                <a:lnTo>
                  <a:pt x="40" y="328"/>
                </a:lnTo>
                <a:lnTo>
                  <a:pt x="36" y="326"/>
                </a:lnTo>
                <a:lnTo>
                  <a:pt x="32" y="314"/>
                </a:lnTo>
                <a:lnTo>
                  <a:pt x="26" y="300"/>
                </a:lnTo>
                <a:lnTo>
                  <a:pt x="16" y="280"/>
                </a:lnTo>
                <a:lnTo>
                  <a:pt x="8" y="262"/>
                </a:lnTo>
                <a:lnTo>
                  <a:pt x="12" y="252"/>
                </a:lnTo>
                <a:lnTo>
                  <a:pt x="12" y="224"/>
                </a:lnTo>
                <a:lnTo>
                  <a:pt x="22" y="208"/>
                </a:lnTo>
                <a:lnTo>
                  <a:pt x="22" y="198"/>
                </a:lnTo>
                <a:lnTo>
                  <a:pt x="24" y="186"/>
                </a:lnTo>
                <a:lnTo>
                  <a:pt x="16" y="168"/>
                </a:lnTo>
                <a:lnTo>
                  <a:pt x="12" y="158"/>
                </a:lnTo>
                <a:lnTo>
                  <a:pt x="0" y="140"/>
                </a:lnTo>
                <a:lnTo>
                  <a:pt x="4" y="132"/>
                </a:lnTo>
                <a:lnTo>
                  <a:pt x="4" y="124"/>
                </a:lnTo>
                <a:lnTo>
                  <a:pt x="36" y="84"/>
                </a:lnTo>
                <a:lnTo>
                  <a:pt x="36" y="70"/>
                </a:lnTo>
                <a:lnTo>
                  <a:pt x="44" y="56"/>
                </a:lnTo>
                <a:lnTo>
                  <a:pt x="50" y="46"/>
                </a:lnTo>
                <a:lnTo>
                  <a:pt x="52" y="22"/>
                </a:lnTo>
                <a:lnTo>
                  <a:pt x="46" y="16"/>
                </a:lnTo>
                <a:lnTo>
                  <a:pt x="52" y="10"/>
                </a:lnTo>
                <a:lnTo>
                  <a:pt x="54" y="0"/>
                </a:lnTo>
                <a:lnTo>
                  <a:pt x="80" y="6"/>
                </a:lnTo>
                <a:lnTo>
                  <a:pt x="98" y="10"/>
                </a:lnTo>
                <a:lnTo>
                  <a:pt x="116" y="16"/>
                </a:lnTo>
                <a:lnTo>
                  <a:pt x="174" y="34"/>
                </a:lnTo>
                <a:lnTo>
                  <a:pt x="224" y="48"/>
                </a:lnTo>
                <a:lnTo>
                  <a:pt x="262" y="58"/>
                </a:lnTo>
                <a:lnTo>
                  <a:pt x="314" y="72"/>
                </a:lnTo>
                <a:lnTo>
                  <a:pt x="298" y="140"/>
                </a:lnTo>
                <a:lnTo>
                  <a:pt x="266" y="262"/>
                </a:lnTo>
                <a:lnTo>
                  <a:pt x="258" y="288"/>
                </a:lnTo>
                <a:lnTo>
                  <a:pt x="256" y="296"/>
                </a:lnTo>
                <a:lnTo>
                  <a:pt x="252" y="310"/>
                </a:lnTo>
                <a:lnTo>
                  <a:pt x="252" y="314"/>
                </a:lnTo>
                <a:lnTo>
                  <a:pt x="252" y="316"/>
                </a:lnTo>
                <a:lnTo>
                  <a:pt x="250" y="324"/>
                </a:lnTo>
                <a:lnTo>
                  <a:pt x="254" y="330"/>
                </a:lnTo>
                <a:lnTo>
                  <a:pt x="270" y="356"/>
                </a:lnTo>
                <a:lnTo>
                  <a:pt x="284" y="374"/>
                </a:lnTo>
                <a:lnTo>
                  <a:pt x="292" y="386"/>
                </a:lnTo>
                <a:lnTo>
                  <a:pt x="330" y="442"/>
                </a:lnTo>
                <a:lnTo>
                  <a:pt x="358" y="488"/>
                </a:lnTo>
                <a:lnTo>
                  <a:pt x="394" y="540"/>
                </a:lnTo>
                <a:lnTo>
                  <a:pt x="464" y="640"/>
                </a:lnTo>
                <a:lnTo>
                  <a:pt x="478" y="662"/>
                </a:lnTo>
                <a:lnTo>
                  <a:pt x="532" y="744"/>
                </a:lnTo>
                <a:lnTo>
                  <a:pt x="530" y="744"/>
                </a:lnTo>
                <a:lnTo>
                  <a:pt x="530" y="748"/>
                </a:lnTo>
                <a:lnTo>
                  <a:pt x="530" y="750"/>
                </a:lnTo>
                <a:lnTo>
                  <a:pt x="530" y="754"/>
                </a:lnTo>
                <a:lnTo>
                  <a:pt x="532" y="760"/>
                </a:lnTo>
                <a:lnTo>
                  <a:pt x="532" y="764"/>
                </a:lnTo>
                <a:lnTo>
                  <a:pt x="536" y="766"/>
                </a:lnTo>
                <a:lnTo>
                  <a:pt x="538" y="766"/>
                </a:lnTo>
                <a:lnTo>
                  <a:pt x="538" y="770"/>
                </a:lnTo>
                <a:lnTo>
                  <a:pt x="540" y="780"/>
                </a:lnTo>
                <a:lnTo>
                  <a:pt x="538" y="780"/>
                </a:lnTo>
                <a:lnTo>
                  <a:pt x="540" y="782"/>
                </a:lnTo>
                <a:lnTo>
                  <a:pt x="542" y="788"/>
                </a:lnTo>
                <a:lnTo>
                  <a:pt x="540" y="792"/>
                </a:lnTo>
                <a:lnTo>
                  <a:pt x="542" y="794"/>
                </a:lnTo>
                <a:lnTo>
                  <a:pt x="544" y="796"/>
                </a:lnTo>
                <a:lnTo>
                  <a:pt x="546" y="798"/>
                </a:lnTo>
                <a:lnTo>
                  <a:pt x="552" y="804"/>
                </a:lnTo>
                <a:lnTo>
                  <a:pt x="554" y="806"/>
                </a:lnTo>
                <a:lnTo>
                  <a:pt x="554" y="808"/>
                </a:lnTo>
                <a:lnTo>
                  <a:pt x="554" y="812"/>
                </a:lnTo>
                <a:lnTo>
                  <a:pt x="544" y="816"/>
                </a:lnTo>
                <a:lnTo>
                  <a:pt x="542" y="820"/>
                </a:lnTo>
                <a:lnTo>
                  <a:pt x="538" y="820"/>
                </a:lnTo>
                <a:lnTo>
                  <a:pt x="530" y="822"/>
                </a:lnTo>
                <a:lnTo>
                  <a:pt x="530" y="824"/>
                </a:lnTo>
                <a:lnTo>
                  <a:pt x="528" y="828"/>
                </a:lnTo>
                <a:lnTo>
                  <a:pt x="522" y="834"/>
                </a:lnTo>
                <a:lnTo>
                  <a:pt x="524" y="836"/>
                </a:lnTo>
                <a:lnTo>
                  <a:pt x="520" y="842"/>
                </a:lnTo>
                <a:lnTo>
                  <a:pt x="522" y="842"/>
                </a:lnTo>
                <a:lnTo>
                  <a:pt x="520" y="844"/>
                </a:lnTo>
                <a:lnTo>
                  <a:pt x="520" y="850"/>
                </a:lnTo>
                <a:lnTo>
                  <a:pt x="520" y="852"/>
                </a:lnTo>
                <a:lnTo>
                  <a:pt x="520" y="854"/>
                </a:lnTo>
                <a:lnTo>
                  <a:pt x="516" y="856"/>
                </a:lnTo>
                <a:lnTo>
                  <a:pt x="516" y="858"/>
                </a:lnTo>
                <a:lnTo>
                  <a:pt x="514" y="860"/>
                </a:lnTo>
                <a:lnTo>
                  <a:pt x="514" y="866"/>
                </a:lnTo>
                <a:lnTo>
                  <a:pt x="514" y="868"/>
                </a:lnTo>
                <a:lnTo>
                  <a:pt x="510" y="870"/>
                </a:lnTo>
                <a:lnTo>
                  <a:pt x="508" y="872"/>
                </a:lnTo>
                <a:lnTo>
                  <a:pt x="506" y="872"/>
                </a:lnTo>
                <a:lnTo>
                  <a:pt x="506" y="874"/>
                </a:lnTo>
                <a:lnTo>
                  <a:pt x="502" y="876"/>
                </a:lnTo>
                <a:lnTo>
                  <a:pt x="498" y="876"/>
                </a:lnTo>
                <a:lnTo>
                  <a:pt x="498" y="882"/>
                </a:lnTo>
                <a:lnTo>
                  <a:pt x="496" y="886"/>
                </a:lnTo>
                <a:lnTo>
                  <a:pt x="498" y="888"/>
                </a:lnTo>
                <a:lnTo>
                  <a:pt x="498" y="890"/>
                </a:lnTo>
                <a:lnTo>
                  <a:pt x="498" y="892"/>
                </a:lnTo>
                <a:lnTo>
                  <a:pt x="496" y="898"/>
                </a:lnTo>
                <a:lnTo>
                  <a:pt x="494" y="902"/>
                </a:lnTo>
                <a:lnTo>
                  <a:pt x="494" y="904"/>
                </a:lnTo>
                <a:lnTo>
                  <a:pt x="496" y="910"/>
                </a:lnTo>
                <a:lnTo>
                  <a:pt x="498" y="910"/>
                </a:lnTo>
                <a:lnTo>
                  <a:pt x="500" y="912"/>
                </a:lnTo>
                <a:lnTo>
                  <a:pt x="502" y="912"/>
                </a:lnTo>
                <a:lnTo>
                  <a:pt x="506" y="912"/>
                </a:lnTo>
                <a:lnTo>
                  <a:pt x="510" y="916"/>
                </a:lnTo>
                <a:lnTo>
                  <a:pt x="508" y="920"/>
                </a:lnTo>
                <a:lnTo>
                  <a:pt x="508" y="928"/>
                </a:lnTo>
                <a:lnTo>
                  <a:pt x="502" y="930"/>
                </a:lnTo>
                <a:lnTo>
                  <a:pt x="500" y="932"/>
                </a:lnTo>
                <a:lnTo>
                  <a:pt x="500" y="934"/>
                </a:lnTo>
                <a:lnTo>
                  <a:pt x="498" y="934"/>
                </a:lnTo>
                <a:lnTo>
                  <a:pt x="498" y="936"/>
                </a:lnTo>
                <a:lnTo>
                  <a:pt x="496" y="936"/>
                </a:lnTo>
                <a:lnTo>
                  <a:pt x="494" y="936"/>
                </a:lnTo>
                <a:lnTo>
                  <a:pt x="490" y="934"/>
                </a:lnTo>
                <a:lnTo>
                  <a:pt x="486" y="934"/>
                </a:lnTo>
                <a:lnTo>
                  <a:pt x="386" y="922"/>
                </a:lnTo>
                <a:lnTo>
                  <a:pt x="312" y="914"/>
                </a:lnTo>
                <a:lnTo>
                  <a:pt x="310" y="898"/>
                </a:lnTo>
                <a:lnTo>
                  <a:pt x="314" y="910"/>
                </a:lnTo>
                <a:lnTo>
                  <a:pt x="314" y="902"/>
                </a:lnTo>
                <a:lnTo>
                  <a:pt x="312" y="896"/>
                </a:lnTo>
                <a:lnTo>
                  <a:pt x="308" y="900"/>
                </a:lnTo>
                <a:lnTo>
                  <a:pt x="308" y="886"/>
                </a:lnTo>
                <a:lnTo>
                  <a:pt x="310" y="882"/>
                </a:lnTo>
                <a:lnTo>
                  <a:pt x="310" y="864"/>
                </a:lnTo>
                <a:lnTo>
                  <a:pt x="304" y="852"/>
                </a:lnTo>
                <a:lnTo>
                  <a:pt x="296" y="834"/>
                </a:lnTo>
                <a:lnTo>
                  <a:pt x="266" y="796"/>
                </a:lnTo>
                <a:lnTo>
                  <a:pt x="256" y="792"/>
                </a:lnTo>
                <a:lnTo>
                  <a:pt x="254" y="796"/>
                </a:lnTo>
                <a:lnTo>
                  <a:pt x="244" y="792"/>
                </a:lnTo>
                <a:lnTo>
                  <a:pt x="244" y="790"/>
                </a:lnTo>
                <a:lnTo>
                  <a:pt x="248" y="784"/>
                </a:lnTo>
                <a:lnTo>
                  <a:pt x="248" y="780"/>
                </a:lnTo>
                <a:lnTo>
                  <a:pt x="242" y="764"/>
                </a:lnTo>
                <a:lnTo>
                  <a:pt x="224" y="762"/>
                </a:lnTo>
                <a:lnTo>
                  <a:pt x="214" y="758"/>
                </a:lnTo>
                <a:lnTo>
                  <a:pt x="196" y="744"/>
                </a:lnTo>
                <a:lnTo>
                  <a:pt x="196" y="734"/>
                </a:lnTo>
                <a:lnTo>
                  <a:pt x="186" y="720"/>
                </a:lnTo>
                <a:lnTo>
                  <a:pt x="176" y="714"/>
                </a:lnTo>
                <a:lnTo>
                  <a:pt x="158" y="710"/>
                </a:lnTo>
                <a:lnTo>
                  <a:pt x="150" y="704"/>
                </a:lnTo>
                <a:lnTo>
                  <a:pt x="142" y="700"/>
                </a:lnTo>
                <a:lnTo>
                  <a:pt x="118" y="698"/>
                </a:lnTo>
                <a:lnTo>
                  <a:pt x="116" y="690"/>
                </a:lnTo>
                <a:lnTo>
                  <a:pt x="108" y="684"/>
                </a:lnTo>
                <a:lnTo>
                  <a:pt x="114" y="672"/>
                </a:lnTo>
                <a:lnTo>
                  <a:pt x="114" y="668"/>
                </a:lnTo>
                <a:lnTo>
                  <a:pt x="118" y="660"/>
                </a:lnTo>
                <a:lnTo>
                  <a:pt x="114" y="654"/>
                </a:lnTo>
                <a:lnTo>
                  <a:pt x="118" y="648"/>
                </a:lnTo>
                <a:lnTo>
                  <a:pt x="120" y="642"/>
                </a:lnTo>
                <a:lnTo>
                  <a:pt x="120" y="634"/>
                </a:lnTo>
                <a:lnTo>
                  <a:pt x="108" y="626"/>
                </a:lnTo>
                <a:lnTo>
                  <a:pt x="106" y="622"/>
                </a:lnTo>
                <a:lnTo>
                  <a:pt x="112" y="612"/>
                </a:lnTo>
                <a:lnTo>
                  <a:pt x="112" y="608"/>
                </a:lnTo>
                <a:lnTo>
                  <a:pt x="104" y="602"/>
                </a:lnTo>
                <a:lnTo>
                  <a:pt x="98" y="584"/>
                </a:lnTo>
                <a:lnTo>
                  <a:pt x="90" y="580"/>
                </a:lnTo>
                <a:lnTo>
                  <a:pt x="90" y="568"/>
                </a:lnTo>
                <a:lnTo>
                  <a:pt x="84" y="558"/>
                </a:lnTo>
                <a:lnTo>
                  <a:pt x="74" y="528"/>
                </a:lnTo>
                <a:lnTo>
                  <a:pt x="66" y="516"/>
                </a:lnTo>
                <a:lnTo>
                  <a:pt x="66" y="490"/>
                </a:lnTo>
                <a:lnTo>
                  <a:pt x="70" y="486"/>
                </a:lnTo>
                <a:lnTo>
                  <a:pt x="72" y="490"/>
                </a:lnTo>
                <a:lnTo>
                  <a:pt x="76" y="488"/>
                </a:lnTo>
                <a:lnTo>
                  <a:pt x="84" y="474"/>
                </a:lnTo>
                <a:lnTo>
                  <a:pt x="84" y="472"/>
                </a:lnTo>
                <a:lnTo>
                  <a:pt x="80" y="460"/>
                </a:lnTo>
                <a:lnTo>
                  <a:pt x="68" y="458"/>
                </a:lnTo>
                <a:lnTo>
                  <a:pt x="60" y="450"/>
                </a:lnTo>
                <a:lnTo>
                  <a:pt x="58" y="442"/>
                </a:lnTo>
                <a:lnTo>
                  <a:pt x="52" y="428"/>
                </a:lnTo>
                <a:lnTo>
                  <a:pt x="56" y="418"/>
                </a:lnTo>
                <a:lnTo>
                  <a:pt x="56" y="406"/>
                </a:lnTo>
                <a:lnTo>
                  <a:pt x="52" y="402"/>
                </a:lnTo>
                <a:lnTo>
                  <a:pt x="56" y="386"/>
                </a:lnTo>
                <a:lnTo>
                  <a:pt x="58" y="380"/>
                </a:lnTo>
                <a:lnTo>
                  <a:pt x="66" y="380"/>
                </a:lnTo>
                <a:lnTo>
                  <a:pt x="68" y="388"/>
                </a:lnTo>
                <a:lnTo>
                  <a:pt x="66" y="388"/>
                </a:lnTo>
                <a:lnTo>
                  <a:pt x="62" y="398"/>
                </a:lnTo>
                <a:lnTo>
                  <a:pt x="76" y="416"/>
                </a:lnTo>
                <a:lnTo>
                  <a:pt x="86" y="416"/>
                </a:lnTo>
                <a:lnTo>
                  <a:pt x="80" y="412"/>
                </a:lnTo>
                <a:lnTo>
                  <a:pt x="76" y="390"/>
                </a:lnTo>
                <a:lnTo>
                  <a:pt x="70" y="384"/>
                </a:lnTo>
                <a:lnTo>
                  <a:pt x="74" y="374"/>
                </a:lnTo>
                <a:lnTo>
                  <a:pt x="70" y="372"/>
                </a:lnTo>
                <a:lnTo>
                  <a:pt x="70" y="366"/>
                </a:lnTo>
                <a:lnTo>
                  <a:pt x="76" y="366"/>
                </a:lnTo>
                <a:lnTo>
                  <a:pt x="98" y="368"/>
                </a:lnTo>
                <a:lnTo>
                  <a:pt x="116" y="374"/>
                </a:lnTo>
                <a:lnTo>
                  <a:pt x="120" y="370"/>
                </a:lnTo>
                <a:lnTo>
                  <a:pt x="126" y="372"/>
                </a:lnTo>
                <a:lnTo>
                  <a:pt x="126" y="374"/>
                </a:lnTo>
                <a:lnTo>
                  <a:pt x="128" y="374"/>
                </a:lnTo>
                <a:lnTo>
                  <a:pt x="128" y="370"/>
                </a:lnTo>
                <a:lnTo>
                  <a:pt x="130" y="368"/>
                </a:lnTo>
                <a:lnTo>
                  <a:pt x="120" y="370"/>
                </a:lnTo>
                <a:lnTo>
                  <a:pt x="122" y="36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1" name="Freeform 59"/>
          <p:cNvSpPr>
            <a:spLocks/>
          </p:cNvSpPr>
          <p:nvPr/>
        </p:nvSpPr>
        <p:spPr bwMode="auto">
          <a:xfrm>
            <a:off x="955675" y="2451100"/>
            <a:ext cx="1096963" cy="1884363"/>
          </a:xfrm>
          <a:custGeom>
            <a:avLst/>
            <a:gdLst/>
            <a:ahLst/>
            <a:cxnLst>
              <a:cxn ang="0">
                <a:pos x="100" y="360"/>
              </a:cxn>
              <a:cxn ang="0">
                <a:pos x="80" y="350"/>
              </a:cxn>
              <a:cxn ang="0">
                <a:pos x="72" y="354"/>
              </a:cxn>
              <a:cxn ang="0">
                <a:pos x="62" y="360"/>
              </a:cxn>
              <a:cxn ang="0">
                <a:pos x="58" y="376"/>
              </a:cxn>
              <a:cxn ang="0">
                <a:pos x="38" y="352"/>
              </a:cxn>
              <a:cxn ang="0">
                <a:pos x="40" y="328"/>
              </a:cxn>
              <a:cxn ang="0">
                <a:pos x="16" y="280"/>
              </a:cxn>
              <a:cxn ang="0">
                <a:pos x="22" y="208"/>
              </a:cxn>
              <a:cxn ang="0">
                <a:pos x="12" y="158"/>
              </a:cxn>
              <a:cxn ang="0">
                <a:pos x="36" y="84"/>
              </a:cxn>
              <a:cxn ang="0">
                <a:pos x="52" y="22"/>
              </a:cxn>
              <a:cxn ang="0">
                <a:pos x="80" y="6"/>
              </a:cxn>
              <a:cxn ang="0">
                <a:pos x="224" y="48"/>
              </a:cxn>
              <a:cxn ang="0">
                <a:pos x="266" y="262"/>
              </a:cxn>
              <a:cxn ang="0">
                <a:pos x="252" y="314"/>
              </a:cxn>
              <a:cxn ang="0">
                <a:pos x="270" y="356"/>
              </a:cxn>
              <a:cxn ang="0">
                <a:pos x="358" y="488"/>
              </a:cxn>
              <a:cxn ang="0">
                <a:pos x="532" y="744"/>
              </a:cxn>
              <a:cxn ang="0">
                <a:pos x="530" y="754"/>
              </a:cxn>
              <a:cxn ang="0">
                <a:pos x="538" y="766"/>
              </a:cxn>
              <a:cxn ang="0">
                <a:pos x="540" y="782"/>
              </a:cxn>
              <a:cxn ang="0">
                <a:pos x="544" y="796"/>
              </a:cxn>
              <a:cxn ang="0">
                <a:pos x="554" y="808"/>
              </a:cxn>
              <a:cxn ang="0">
                <a:pos x="538" y="820"/>
              </a:cxn>
              <a:cxn ang="0">
                <a:pos x="522" y="834"/>
              </a:cxn>
              <a:cxn ang="0">
                <a:pos x="520" y="844"/>
              </a:cxn>
              <a:cxn ang="0">
                <a:pos x="516" y="856"/>
              </a:cxn>
              <a:cxn ang="0">
                <a:pos x="514" y="868"/>
              </a:cxn>
              <a:cxn ang="0">
                <a:pos x="506" y="874"/>
              </a:cxn>
              <a:cxn ang="0">
                <a:pos x="496" y="886"/>
              </a:cxn>
              <a:cxn ang="0">
                <a:pos x="496" y="898"/>
              </a:cxn>
              <a:cxn ang="0">
                <a:pos x="498" y="910"/>
              </a:cxn>
              <a:cxn ang="0">
                <a:pos x="510" y="916"/>
              </a:cxn>
              <a:cxn ang="0">
                <a:pos x="500" y="932"/>
              </a:cxn>
              <a:cxn ang="0">
                <a:pos x="496" y="936"/>
              </a:cxn>
              <a:cxn ang="0">
                <a:pos x="386" y="922"/>
              </a:cxn>
              <a:cxn ang="0">
                <a:pos x="314" y="902"/>
              </a:cxn>
              <a:cxn ang="0">
                <a:pos x="310" y="882"/>
              </a:cxn>
              <a:cxn ang="0">
                <a:pos x="266" y="796"/>
              </a:cxn>
              <a:cxn ang="0">
                <a:pos x="244" y="790"/>
              </a:cxn>
              <a:cxn ang="0">
                <a:pos x="224" y="762"/>
              </a:cxn>
              <a:cxn ang="0">
                <a:pos x="186" y="720"/>
              </a:cxn>
              <a:cxn ang="0">
                <a:pos x="142" y="700"/>
              </a:cxn>
              <a:cxn ang="0">
                <a:pos x="114" y="672"/>
              </a:cxn>
              <a:cxn ang="0">
                <a:pos x="118" y="648"/>
              </a:cxn>
              <a:cxn ang="0">
                <a:pos x="106" y="622"/>
              </a:cxn>
              <a:cxn ang="0">
                <a:pos x="98" y="584"/>
              </a:cxn>
              <a:cxn ang="0">
                <a:pos x="74" y="528"/>
              </a:cxn>
              <a:cxn ang="0">
                <a:pos x="72" y="490"/>
              </a:cxn>
              <a:cxn ang="0">
                <a:pos x="80" y="460"/>
              </a:cxn>
              <a:cxn ang="0">
                <a:pos x="52" y="428"/>
              </a:cxn>
              <a:cxn ang="0">
                <a:pos x="56" y="386"/>
              </a:cxn>
              <a:cxn ang="0">
                <a:pos x="66" y="388"/>
              </a:cxn>
              <a:cxn ang="0">
                <a:pos x="80" y="412"/>
              </a:cxn>
              <a:cxn ang="0">
                <a:pos x="70" y="372"/>
              </a:cxn>
              <a:cxn ang="0">
                <a:pos x="116" y="374"/>
              </a:cxn>
              <a:cxn ang="0">
                <a:pos x="128" y="374"/>
              </a:cxn>
              <a:cxn ang="0">
                <a:pos x="122" y="364"/>
              </a:cxn>
            </a:cxnLst>
            <a:rect l="0" t="0" r="r" b="b"/>
            <a:pathLst>
              <a:path w="554" h="936">
                <a:moveTo>
                  <a:pt x="122" y="364"/>
                </a:moveTo>
                <a:lnTo>
                  <a:pt x="112" y="370"/>
                </a:lnTo>
                <a:lnTo>
                  <a:pt x="104" y="368"/>
                </a:lnTo>
                <a:lnTo>
                  <a:pt x="100" y="360"/>
                </a:lnTo>
                <a:lnTo>
                  <a:pt x="84" y="360"/>
                </a:lnTo>
                <a:lnTo>
                  <a:pt x="82" y="354"/>
                </a:lnTo>
                <a:lnTo>
                  <a:pt x="82" y="350"/>
                </a:lnTo>
                <a:lnTo>
                  <a:pt x="80" y="350"/>
                </a:lnTo>
                <a:lnTo>
                  <a:pt x="82" y="354"/>
                </a:lnTo>
                <a:lnTo>
                  <a:pt x="82" y="358"/>
                </a:lnTo>
                <a:lnTo>
                  <a:pt x="74" y="352"/>
                </a:lnTo>
                <a:lnTo>
                  <a:pt x="72" y="354"/>
                </a:lnTo>
                <a:lnTo>
                  <a:pt x="68" y="354"/>
                </a:lnTo>
                <a:lnTo>
                  <a:pt x="66" y="350"/>
                </a:lnTo>
                <a:lnTo>
                  <a:pt x="68" y="356"/>
                </a:lnTo>
                <a:lnTo>
                  <a:pt x="62" y="360"/>
                </a:lnTo>
                <a:lnTo>
                  <a:pt x="68" y="366"/>
                </a:lnTo>
                <a:lnTo>
                  <a:pt x="62" y="368"/>
                </a:lnTo>
                <a:lnTo>
                  <a:pt x="62" y="376"/>
                </a:lnTo>
                <a:lnTo>
                  <a:pt x="58" y="376"/>
                </a:lnTo>
                <a:lnTo>
                  <a:pt x="52" y="368"/>
                </a:lnTo>
                <a:lnTo>
                  <a:pt x="50" y="368"/>
                </a:lnTo>
                <a:lnTo>
                  <a:pt x="42" y="356"/>
                </a:lnTo>
                <a:lnTo>
                  <a:pt x="38" y="352"/>
                </a:lnTo>
                <a:lnTo>
                  <a:pt x="32" y="354"/>
                </a:lnTo>
                <a:lnTo>
                  <a:pt x="30" y="354"/>
                </a:lnTo>
                <a:lnTo>
                  <a:pt x="40" y="340"/>
                </a:lnTo>
                <a:lnTo>
                  <a:pt x="40" y="328"/>
                </a:lnTo>
                <a:lnTo>
                  <a:pt x="36" y="326"/>
                </a:lnTo>
                <a:lnTo>
                  <a:pt x="32" y="314"/>
                </a:lnTo>
                <a:lnTo>
                  <a:pt x="26" y="300"/>
                </a:lnTo>
                <a:lnTo>
                  <a:pt x="16" y="280"/>
                </a:lnTo>
                <a:lnTo>
                  <a:pt x="8" y="262"/>
                </a:lnTo>
                <a:lnTo>
                  <a:pt x="12" y="252"/>
                </a:lnTo>
                <a:lnTo>
                  <a:pt x="12" y="224"/>
                </a:lnTo>
                <a:lnTo>
                  <a:pt x="22" y="208"/>
                </a:lnTo>
                <a:lnTo>
                  <a:pt x="22" y="198"/>
                </a:lnTo>
                <a:lnTo>
                  <a:pt x="24" y="186"/>
                </a:lnTo>
                <a:lnTo>
                  <a:pt x="16" y="168"/>
                </a:lnTo>
                <a:lnTo>
                  <a:pt x="12" y="158"/>
                </a:lnTo>
                <a:lnTo>
                  <a:pt x="0" y="140"/>
                </a:lnTo>
                <a:lnTo>
                  <a:pt x="4" y="132"/>
                </a:lnTo>
                <a:lnTo>
                  <a:pt x="4" y="124"/>
                </a:lnTo>
                <a:lnTo>
                  <a:pt x="36" y="84"/>
                </a:lnTo>
                <a:lnTo>
                  <a:pt x="36" y="70"/>
                </a:lnTo>
                <a:lnTo>
                  <a:pt x="44" y="56"/>
                </a:lnTo>
                <a:lnTo>
                  <a:pt x="50" y="46"/>
                </a:lnTo>
                <a:lnTo>
                  <a:pt x="52" y="22"/>
                </a:lnTo>
                <a:lnTo>
                  <a:pt x="46" y="16"/>
                </a:lnTo>
                <a:lnTo>
                  <a:pt x="52" y="10"/>
                </a:lnTo>
                <a:lnTo>
                  <a:pt x="54" y="0"/>
                </a:lnTo>
                <a:lnTo>
                  <a:pt x="80" y="6"/>
                </a:lnTo>
                <a:lnTo>
                  <a:pt x="98" y="10"/>
                </a:lnTo>
                <a:lnTo>
                  <a:pt x="116" y="16"/>
                </a:lnTo>
                <a:lnTo>
                  <a:pt x="174" y="34"/>
                </a:lnTo>
                <a:lnTo>
                  <a:pt x="224" y="48"/>
                </a:lnTo>
                <a:lnTo>
                  <a:pt x="262" y="58"/>
                </a:lnTo>
                <a:lnTo>
                  <a:pt x="314" y="72"/>
                </a:lnTo>
                <a:lnTo>
                  <a:pt x="298" y="140"/>
                </a:lnTo>
                <a:lnTo>
                  <a:pt x="266" y="262"/>
                </a:lnTo>
                <a:lnTo>
                  <a:pt x="258" y="288"/>
                </a:lnTo>
                <a:lnTo>
                  <a:pt x="256" y="296"/>
                </a:lnTo>
                <a:lnTo>
                  <a:pt x="252" y="310"/>
                </a:lnTo>
                <a:lnTo>
                  <a:pt x="252" y="314"/>
                </a:lnTo>
                <a:lnTo>
                  <a:pt x="252" y="316"/>
                </a:lnTo>
                <a:lnTo>
                  <a:pt x="250" y="324"/>
                </a:lnTo>
                <a:lnTo>
                  <a:pt x="254" y="330"/>
                </a:lnTo>
                <a:lnTo>
                  <a:pt x="270" y="356"/>
                </a:lnTo>
                <a:lnTo>
                  <a:pt x="284" y="374"/>
                </a:lnTo>
                <a:lnTo>
                  <a:pt x="292" y="386"/>
                </a:lnTo>
                <a:lnTo>
                  <a:pt x="330" y="442"/>
                </a:lnTo>
                <a:lnTo>
                  <a:pt x="358" y="488"/>
                </a:lnTo>
                <a:lnTo>
                  <a:pt x="394" y="540"/>
                </a:lnTo>
                <a:lnTo>
                  <a:pt x="464" y="640"/>
                </a:lnTo>
                <a:lnTo>
                  <a:pt x="478" y="662"/>
                </a:lnTo>
                <a:lnTo>
                  <a:pt x="532" y="744"/>
                </a:lnTo>
                <a:lnTo>
                  <a:pt x="530" y="744"/>
                </a:lnTo>
                <a:lnTo>
                  <a:pt x="530" y="748"/>
                </a:lnTo>
                <a:lnTo>
                  <a:pt x="530" y="750"/>
                </a:lnTo>
                <a:lnTo>
                  <a:pt x="530" y="754"/>
                </a:lnTo>
                <a:lnTo>
                  <a:pt x="532" y="760"/>
                </a:lnTo>
                <a:lnTo>
                  <a:pt x="532" y="764"/>
                </a:lnTo>
                <a:lnTo>
                  <a:pt x="536" y="766"/>
                </a:lnTo>
                <a:lnTo>
                  <a:pt x="538" y="766"/>
                </a:lnTo>
                <a:lnTo>
                  <a:pt x="538" y="770"/>
                </a:lnTo>
                <a:lnTo>
                  <a:pt x="540" y="780"/>
                </a:lnTo>
                <a:lnTo>
                  <a:pt x="538" y="780"/>
                </a:lnTo>
                <a:lnTo>
                  <a:pt x="540" y="782"/>
                </a:lnTo>
                <a:lnTo>
                  <a:pt x="542" y="788"/>
                </a:lnTo>
                <a:lnTo>
                  <a:pt x="540" y="792"/>
                </a:lnTo>
                <a:lnTo>
                  <a:pt x="542" y="794"/>
                </a:lnTo>
                <a:lnTo>
                  <a:pt x="544" y="796"/>
                </a:lnTo>
                <a:lnTo>
                  <a:pt x="546" y="798"/>
                </a:lnTo>
                <a:lnTo>
                  <a:pt x="552" y="804"/>
                </a:lnTo>
                <a:lnTo>
                  <a:pt x="554" y="806"/>
                </a:lnTo>
                <a:lnTo>
                  <a:pt x="554" y="808"/>
                </a:lnTo>
                <a:lnTo>
                  <a:pt x="554" y="812"/>
                </a:lnTo>
                <a:lnTo>
                  <a:pt x="544" y="816"/>
                </a:lnTo>
                <a:lnTo>
                  <a:pt x="542" y="820"/>
                </a:lnTo>
                <a:lnTo>
                  <a:pt x="538" y="820"/>
                </a:lnTo>
                <a:lnTo>
                  <a:pt x="530" y="822"/>
                </a:lnTo>
                <a:lnTo>
                  <a:pt x="530" y="824"/>
                </a:lnTo>
                <a:lnTo>
                  <a:pt x="528" y="828"/>
                </a:lnTo>
                <a:lnTo>
                  <a:pt x="522" y="834"/>
                </a:lnTo>
                <a:lnTo>
                  <a:pt x="524" y="836"/>
                </a:lnTo>
                <a:lnTo>
                  <a:pt x="520" y="842"/>
                </a:lnTo>
                <a:lnTo>
                  <a:pt x="522" y="842"/>
                </a:lnTo>
                <a:lnTo>
                  <a:pt x="520" y="844"/>
                </a:lnTo>
                <a:lnTo>
                  <a:pt x="520" y="850"/>
                </a:lnTo>
                <a:lnTo>
                  <a:pt x="520" y="852"/>
                </a:lnTo>
                <a:lnTo>
                  <a:pt x="520" y="854"/>
                </a:lnTo>
                <a:lnTo>
                  <a:pt x="516" y="856"/>
                </a:lnTo>
                <a:lnTo>
                  <a:pt x="516" y="858"/>
                </a:lnTo>
                <a:lnTo>
                  <a:pt x="514" y="860"/>
                </a:lnTo>
                <a:lnTo>
                  <a:pt x="514" y="866"/>
                </a:lnTo>
                <a:lnTo>
                  <a:pt x="514" y="868"/>
                </a:lnTo>
                <a:lnTo>
                  <a:pt x="510" y="870"/>
                </a:lnTo>
                <a:lnTo>
                  <a:pt x="508" y="872"/>
                </a:lnTo>
                <a:lnTo>
                  <a:pt x="506" y="872"/>
                </a:lnTo>
                <a:lnTo>
                  <a:pt x="506" y="874"/>
                </a:lnTo>
                <a:lnTo>
                  <a:pt x="502" y="876"/>
                </a:lnTo>
                <a:lnTo>
                  <a:pt x="498" y="876"/>
                </a:lnTo>
                <a:lnTo>
                  <a:pt x="498" y="882"/>
                </a:lnTo>
                <a:lnTo>
                  <a:pt x="496" y="886"/>
                </a:lnTo>
                <a:lnTo>
                  <a:pt x="498" y="888"/>
                </a:lnTo>
                <a:lnTo>
                  <a:pt x="498" y="890"/>
                </a:lnTo>
                <a:lnTo>
                  <a:pt x="498" y="892"/>
                </a:lnTo>
                <a:lnTo>
                  <a:pt x="496" y="898"/>
                </a:lnTo>
                <a:lnTo>
                  <a:pt x="494" y="902"/>
                </a:lnTo>
                <a:lnTo>
                  <a:pt x="494" y="904"/>
                </a:lnTo>
                <a:lnTo>
                  <a:pt x="496" y="910"/>
                </a:lnTo>
                <a:lnTo>
                  <a:pt x="498" y="910"/>
                </a:lnTo>
                <a:lnTo>
                  <a:pt x="500" y="912"/>
                </a:lnTo>
                <a:lnTo>
                  <a:pt x="502" y="912"/>
                </a:lnTo>
                <a:lnTo>
                  <a:pt x="506" y="912"/>
                </a:lnTo>
                <a:lnTo>
                  <a:pt x="510" y="916"/>
                </a:lnTo>
                <a:lnTo>
                  <a:pt x="508" y="920"/>
                </a:lnTo>
                <a:lnTo>
                  <a:pt x="508" y="928"/>
                </a:lnTo>
                <a:lnTo>
                  <a:pt x="502" y="930"/>
                </a:lnTo>
                <a:lnTo>
                  <a:pt x="500" y="932"/>
                </a:lnTo>
                <a:lnTo>
                  <a:pt x="500" y="934"/>
                </a:lnTo>
                <a:lnTo>
                  <a:pt x="498" y="934"/>
                </a:lnTo>
                <a:lnTo>
                  <a:pt x="498" y="936"/>
                </a:lnTo>
                <a:lnTo>
                  <a:pt x="496" y="936"/>
                </a:lnTo>
                <a:lnTo>
                  <a:pt x="494" y="936"/>
                </a:lnTo>
                <a:lnTo>
                  <a:pt x="490" y="934"/>
                </a:lnTo>
                <a:lnTo>
                  <a:pt x="486" y="934"/>
                </a:lnTo>
                <a:lnTo>
                  <a:pt x="386" y="922"/>
                </a:lnTo>
                <a:lnTo>
                  <a:pt x="312" y="914"/>
                </a:lnTo>
                <a:lnTo>
                  <a:pt x="310" y="898"/>
                </a:lnTo>
                <a:lnTo>
                  <a:pt x="314" y="910"/>
                </a:lnTo>
                <a:lnTo>
                  <a:pt x="314" y="902"/>
                </a:lnTo>
                <a:lnTo>
                  <a:pt x="312" y="896"/>
                </a:lnTo>
                <a:lnTo>
                  <a:pt x="308" y="900"/>
                </a:lnTo>
                <a:lnTo>
                  <a:pt x="308" y="886"/>
                </a:lnTo>
                <a:lnTo>
                  <a:pt x="310" y="882"/>
                </a:lnTo>
                <a:lnTo>
                  <a:pt x="310" y="864"/>
                </a:lnTo>
                <a:lnTo>
                  <a:pt x="304" y="852"/>
                </a:lnTo>
                <a:lnTo>
                  <a:pt x="296" y="834"/>
                </a:lnTo>
                <a:lnTo>
                  <a:pt x="266" y="796"/>
                </a:lnTo>
                <a:lnTo>
                  <a:pt x="256" y="792"/>
                </a:lnTo>
                <a:lnTo>
                  <a:pt x="254" y="796"/>
                </a:lnTo>
                <a:lnTo>
                  <a:pt x="244" y="792"/>
                </a:lnTo>
                <a:lnTo>
                  <a:pt x="244" y="790"/>
                </a:lnTo>
                <a:lnTo>
                  <a:pt x="248" y="784"/>
                </a:lnTo>
                <a:lnTo>
                  <a:pt x="248" y="780"/>
                </a:lnTo>
                <a:lnTo>
                  <a:pt x="242" y="764"/>
                </a:lnTo>
                <a:lnTo>
                  <a:pt x="224" y="762"/>
                </a:lnTo>
                <a:lnTo>
                  <a:pt x="214" y="758"/>
                </a:lnTo>
                <a:lnTo>
                  <a:pt x="196" y="744"/>
                </a:lnTo>
                <a:lnTo>
                  <a:pt x="196" y="734"/>
                </a:lnTo>
                <a:lnTo>
                  <a:pt x="186" y="720"/>
                </a:lnTo>
                <a:lnTo>
                  <a:pt x="176" y="714"/>
                </a:lnTo>
                <a:lnTo>
                  <a:pt x="158" y="710"/>
                </a:lnTo>
                <a:lnTo>
                  <a:pt x="150" y="704"/>
                </a:lnTo>
                <a:lnTo>
                  <a:pt x="142" y="700"/>
                </a:lnTo>
                <a:lnTo>
                  <a:pt x="118" y="698"/>
                </a:lnTo>
                <a:lnTo>
                  <a:pt x="116" y="690"/>
                </a:lnTo>
                <a:lnTo>
                  <a:pt x="108" y="684"/>
                </a:lnTo>
                <a:lnTo>
                  <a:pt x="114" y="672"/>
                </a:lnTo>
                <a:lnTo>
                  <a:pt x="114" y="668"/>
                </a:lnTo>
                <a:lnTo>
                  <a:pt x="118" y="660"/>
                </a:lnTo>
                <a:lnTo>
                  <a:pt x="114" y="654"/>
                </a:lnTo>
                <a:lnTo>
                  <a:pt x="118" y="648"/>
                </a:lnTo>
                <a:lnTo>
                  <a:pt x="120" y="642"/>
                </a:lnTo>
                <a:lnTo>
                  <a:pt x="120" y="634"/>
                </a:lnTo>
                <a:lnTo>
                  <a:pt x="108" y="626"/>
                </a:lnTo>
                <a:lnTo>
                  <a:pt x="106" y="622"/>
                </a:lnTo>
                <a:lnTo>
                  <a:pt x="112" y="612"/>
                </a:lnTo>
                <a:lnTo>
                  <a:pt x="112" y="608"/>
                </a:lnTo>
                <a:lnTo>
                  <a:pt x="104" y="602"/>
                </a:lnTo>
                <a:lnTo>
                  <a:pt x="98" y="584"/>
                </a:lnTo>
                <a:lnTo>
                  <a:pt x="90" y="580"/>
                </a:lnTo>
                <a:lnTo>
                  <a:pt x="90" y="568"/>
                </a:lnTo>
                <a:lnTo>
                  <a:pt x="84" y="558"/>
                </a:lnTo>
                <a:lnTo>
                  <a:pt x="74" y="528"/>
                </a:lnTo>
                <a:lnTo>
                  <a:pt x="66" y="516"/>
                </a:lnTo>
                <a:lnTo>
                  <a:pt x="66" y="490"/>
                </a:lnTo>
                <a:lnTo>
                  <a:pt x="70" y="486"/>
                </a:lnTo>
                <a:lnTo>
                  <a:pt x="72" y="490"/>
                </a:lnTo>
                <a:lnTo>
                  <a:pt x="76" y="488"/>
                </a:lnTo>
                <a:lnTo>
                  <a:pt x="84" y="474"/>
                </a:lnTo>
                <a:lnTo>
                  <a:pt x="84" y="472"/>
                </a:lnTo>
                <a:lnTo>
                  <a:pt x="80" y="460"/>
                </a:lnTo>
                <a:lnTo>
                  <a:pt x="68" y="458"/>
                </a:lnTo>
                <a:lnTo>
                  <a:pt x="60" y="450"/>
                </a:lnTo>
                <a:lnTo>
                  <a:pt x="58" y="442"/>
                </a:lnTo>
                <a:lnTo>
                  <a:pt x="52" y="428"/>
                </a:lnTo>
                <a:lnTo>
                  <a:pt x="56" y="418"/>
                </a:lnTo>
                <a:lnTo>
                  <a:pt x="56" y="406"/>
                </a:lnTo>
                <a:lnTo>
                  <a:pt x="52" y="402"/>
                </a:lnTo>
                <a:lnTo>
                  <a:pt x="56" y="386"/>
                </a:lnTo>
                <a:lnTo>
                  <a:pt x="58" y="380"/>
                </a:lnTo>
                <a:lnTo>
                  <a:pt x="66" y="380"/>
                </a:lnTo>
                <a:lnTo>
                  <a:pt x="68" y="388"/>
                </a:lnTo>
                <a:lnTo>
                  <a:pt x="66" y="388"/>
                </a:lnTo>
                <a:lnTo>
                  <a:pt x="62" y="398"/>
                </a:lnTo>
                <a:lnTo>
                  <a:pt x="76" y="416"/>
                </a:lnTo>
                <a:lnTo>
                  <a:pt x="86" y="416"/>
                </a:lnTo>
                <a:lnTo>
                  <a:pt x="80" y="412"/>
                </a:lnTo>
                <a:lnTo>
                  <a:pt x="76" y="390"/>
                </a:lnTo>
                <a:lnTo>
                  <a:pt x="70" y="384"/>
                </a:lnTo>
                <a:lnTo>
                  <a:pt x="74" y="374"/>
                </a:lnTo>
                <a:lnTo>
                  <a:pt x="70" y="372"/>
                </a:lnTo>
                <a:lnTo>
                  <a:pt x="70" y="366"/>
                </a:lnTo>
                <a:lnTo>
                  <a:pt x="76" y="366"/>
                </a:lnTo>
                <a:lnTo>
                  <a:pt x="98" y="368"/>
                </a:lnTo>
                <a:lnTo>
                  <a:pt x="116" y="374"/>
                </a:lnTo>
                <a:lnTo>
                  <a:pt x="120" y="370"/>
                </a:lnTo>
                <a:lnTo>
                  <a:pt x="126" y="372"/>
                </a:lnTo>
                <a:lnTo>
                  <a:pt x="126" y="374"/>
                </a:lnTo>
                <a:lnTo>
                  <a:pt x="128" y="374"/>
                </a:lnTo>
                <a:lnTo>
                  <a:pt x="128" y="370"/>
                </a:lnTo>
                <a:lnTo>
                  <a:pt x="130" y="368"/>
                </a:lnTo>
                <a:lnTo>
                  <a:pt x="120" y="370"/>
                </a:lnTo>
                <a:lnTo>
                  <a:pt x="122" y="36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2" name="Freeform 60"/>
          <p:cNvSpPr>
            <a:spLocks/>
          </p:cNvSpPr>
          <p:nvPr/>
        </p:nvSpPr>
        <p:spPr bwMode="auto">
          <a:xfrm>
            <a:off x="6022975" y="2825750"/>
            <a:ext cx="566738" cy="655638"/>
          </a:xfrm>
          <a:custGeom>
            <a:avLst/>
            <a:gdLst/>
            <a:ahLst/>
            <a:cxnLst>
              <a:cxn ang="0">
                <a:pos x="130" y="316"/>
              </a:cxn>
              <a:cxn ang="0">
                <a:pos x="108" y="314"/>
              </a:cxn>
              <a:cxn ang="0">
                <a:pos x="106" y="320"/>
              </a:cxn>
              <a:cxn ang="0">
                <a:pos x="94" y="314"/>
              </a:cxn>
              <a:cxn ang="0">
                <a:pos x="78" y="310"/>
              </a:cxn>
              <a:cxn ang="0">
                <a:pos x="64" y="302"/>
              </a:cxn>
              <a:cxn ang="0">
                <a:pos x="56" y="288"/>
              </a:cxn>
              <a:cxn ang="0">
                <a:pos x="48" y="284"/>
              </a:cxn>
              <a:cxn ang="0">
                <a:pos x="38" y="288"/>
              </a:cxn>
              <a:cxn ang="0">
                <a:pos x="26" y="288"/>
              </a:cxn>
              <a:cxn ang="0">
                <a:pos x="18" y="232"/>
              </a:cxn>
              <a:cxn ang="0">
                <a:pos x="14" y="180"/>
              </a:cxn>
              <a:cxn ang="0">
                <a:pos x="8" y="124"/>
              </a:cxn>
              <a:cxn ang="0">
                <a:pos x="0" y="78"/>
              </a:cxn>
              <a:cxn ang="0">
                <a:pos x="58" y="54"/>
              </a:cxn>
              <a:cxn ang="0">
                <a:pos x="116" y="62"/>
              </a:cxn>
              <a:cxn ang="0">
                <a:pos x="122" y="72"/>
              </a:cxn>
              <a:cxn ang="0">
                <a:pos x="180" y="54"/>
              </a:cxn>
              <a:cxn ang="0">
                <a:pos x="220" y="32"/>
              </a:cxn>
              <a:cxn ang="0">
                <a:pos x="274" y="42"/>
              </a:cxn>
              <a:cxn ang="0">
                <a:pos x="284" y="96"/>
              </a:cxn>
              <a:cxn ang="0">
                <a:pos x="280" y="120"/>
              </a:cxn>
              <a:cxn ang="0">
                <a:pos x="284" y="128"/>
              </a:cxn>
              <a:cxn ang="0">
                <a:pos x="286" y="148"/>
              </a:cxn>
              <a:cxn ang="0">
                <a:pos x="282" y="158"/>
              </a:cxn>
              <a:cxn ang="0">
                <a:pos x="282" y="180"/>
              </a:cxn>
              <a:cxn ang="0">
                <a:pos x="280" y="186"/>
              </a:cxn>
              <a:cxn ang="0">
                <a:pos x="280" y="198"/>
              </a:cxn>
              <a:cxn ang="0">
                <a:pos x="274" y="208"/>
              </a:cxn>
              <a:cxn ang="0">
                <a:pos x="266" y="218"/>
              </a:cxn>
              <a:cxn ang="0">
                <a:pos x="258" y="228"/>
              </a:cxn>
              <a:cxn ang="0">
                <a:pos x="250" y="234"/>
              </a:cxn>
              <a:cxn ang="0">
                <a:pos x="238" y="244"/>
              </a:cxn>
              <a:cxn ang="0">
                <a:pos x="228" y="250"/>
              </a:cxn>
              <a:cxn ang="0">
                <a:pos x="226" y="262"/>
              </a:cxn>
              <a:cxn ang="0">
                <a:pos x="228" y="272"/>
              </a:cxn>
              <a:cxn ang="0">
                <a:pos x="224" y="278"/>
              </a:cxn>
              <a:cxn ang="0">
                <a:pos x="220" y="276"/>
              </a:cxn>
              <a:cxn ang="0">
                <a:pos x="210" y="270"/>
              </a:cxn>
              <a:cxn ang="0">
                <a:pos x="206" y="280"/>
              </a:cxn>
              <a:cxn ang="0">
                <a:pos x="204" y="296"/>
              </a:cxn>
              <a:cxn ang="0">
                <a:pos x="204" y="308"/>
              </a:cxn>
              <a:cxn ang="0">
                <a:pos x="198" y="322"/>
              </a:cxn>
              <a:cxn ang="0">
                <a:pos x="184" y="326"/>
              </a:cxn>
              <a:cxn ang="0">
                <a:pos x="174" y="320"/>
              </a:cxn>
              <a:cxn ang="0">
                <a:pos x="164" y="316"/>
              </a:cxn>
              <a:cxn ang="0">
                <a:pos x="158" y="304"/>
              </a:cxn>
              <a:cxn ang="0">
                <a:pos x="148" y="306"/>
              </a:cxn>
              <a:cxn ang="0">
                <a:pos x="138" y="316"/>
              </a:cxn>
            </a:cxnLst>
            <a:rect l="0" t="0" r="r" b="b"/>
            <a:pathLst>
              <a:path w="286" h="326">
                <a:moveTo>
                  <a:pt x="132" y="316"/>
                </a:moveTo>
                <a:lnTo>
                  <a:pt x="132" y="318"/>
                </a:lnTo>
                <a:lnTo>
                  <a:pt x="130" y="318"/>
                </a:lnTo>
                <a:lnTo>
                  <a:pt x="130" y="316"/>
                </a:lnTo>
                <a:lnTo>
                  <a:pt x="124" y="314"/>
                </a:lnTo>
                <a:lnTo>
                  <a:pt x="120" y="314"/>
                </a:lnTo>
                <a:lnTo>
                  <a:pt x="116" y="310"/>
                </a:lnTo>
                <a:lnTo>
                  <a:pt x="108" y="314"/>
                </a:lnTo>
                <a:lnTo>
                  <a:pt x="108" y="316"/>
                </a:lnTo>
                <a:lnTo>
                  <a:pt x="108" y="318"/>
                </a:lnTo>
                <a:lnTo>
                  <a:pt x="106" y="318"/>
                </a:lnTo>
                <a:lnTo>
                  <a:pt x="106" y="320"/>
                </a:lnTo>
                <a:lnTo>
                  <a:pt x="104" y="318"/>
                </a:lnTo>
                <a:lnTo>
                  <a:pt x="100" y="318"/>
                </a:lnTo>
                <a:lnTo>
                  <a:pt x="98" y="314"/>
                </a:lnTo>
                <a:lnTo>
                  <a:pt x="94" y="314"/>
                </a:lnTo>
                <a:lnTo>
                  <a:pt x="92" y="310"/>
                </a:lnTo>
                <a:lnTo>
                  <a:pt x="88" y="308"/>
                </a:lnTo>
                <a:lnTo>
                  <a:pt x="86" y="308"/>
                </a:lnTo>
                <a:lnTo>
                  <a:pt x="78" y="310"/>
                </a:lnTo>
                <a:lnTo>
                  <a:pt x="76" y="310"/>
                </a:lnTo>
                <a:lnTo>
                  <a:pt x="70" y="308"/>
                </a:lnTo>
                <a:lnTo>
                  <a:pt x="68" y="306"/>
                </a:lnTo>
                <a:lnTo>
                  <a:pt x="64" y="302"/>
                </a:lnTo>
                <a:lnTo>
                  <a:pt x="62" y="300"/>
                </a:lnTo>
                <a:lnTo>
                  <a:pt x="60" y="296"/>
                </a:lnTo>
                <a:lnTo>
                  <a:pt x="58" y="290"/>
                </a:lnTo>
                <a:lnTo>
                  <a:pt x="56" y="288"/>
                </a:lnTo>
                <a:lnTo>
                  <a:pt x="54" y="290"/>
                </a:lnTo>
                <a:lnTo>
                  <a:pt x="52" y="288"/>
                </a:lnTo>
                <a:lnTo>
                  <a:pt x="52" y="286"/>
                </a:lnTo>
                <a:lnTo>
                  <a:pt x="48" y="284"/>
                </a:lnTo>
                <a:lnTo>
                  <a:pt x="46" y="284"/>
                </a:lnTo>
                <a:lnTo>
                  <a:pt x="44" y="286"/>
                </a:lnTo>
                <a:lnTo>
                  <a:pt x="40" y="288"/>
                </a:lnTo>
                <a:lnTo>
                  <a:pt x="38" y="288"/>
                </a:lnTo>
                <a:lnTo>
                  <a:pt x="36" y="288"/>
                </a:lnTo>
                <a:lnTo>
                  <a:pt x="28" y="284"/>
                </a:lnTo>
                <a:lnTo>
                  <a:pt x="26" y="286"/>
                </a:lnTo>
                <a:lnTo>
                  <a:pt x="26" y="288"/>
                </a:lnTo>
                <a:lnTo>
                  <a:pt x="24" y="270"/>
                </a:lnTo>
                <a:lnTo>
                  <a:pt x="22" y="250"/>
                </a:lnTo>
                <a:lnTo>
                  <a:pt x="22" y="246"/>
                </a:lnTo>
                <a:lnTo>
                  <a:pt x="18" y="232"/>
                </a:lnTo>
                <a:lnTo>
                  <a:pt x="16" y="216"/>
                </a:lnTo>
                <a:lnTo>
                  <a:pt x="16" y="210"/>
                </a:lnTo>
                <a:lnTo>
                  <a:pt x="14" y="182"/>
                </a:lnTo>
                <a:lnTo>
                  <a:pt x="14" y="180"/>
                </a:lnTo>
                <a:lnTo>
                  <a:pt x="12" y="158"/>
                </a:lnTo>
                <a:lnTo>
                  <a:pt x="10" y="148"/>
                </a:lnTo>
                <a:lnTo>
                  <a:pt x="8" y="128"/>
                </a:lnTo>
                <a:lnTo>
                  <a:pt x="8" y="124"/>
                </a:lnTo>
                <a:lnTo>
                  <a:pt x="6" y="102"/>
                </a:lnTo>
                <a:lnTo>
                  <a:pt x="6" y="98"/>
                </a:lnTo>
                <a:lnTo>
                  <a:pt x="2" y="88"/>
                </a:lnTo>
                <a:lnTo>
                  <a:pt x="0" y="78"/>
                </a:lnTo>
                <a:lnTo>
                  <a:pt x="0" y="64"/>
                </a:lnTo>
                <a:lnTo>
                  <a:pt x="26" y="60"/>
                </a:lnTo>
                <a:lnTo>
                  <a:pt x="28" y="60"/>
                </a:lnTo>
                <a:lnTo>
                  <a:pt x="58" y="54"/>
                </a:lnTo>
                <a:lnTo>
                  <a:pt x="64" y="52"/>
                </a:lnTo>
                <a:lnTo>
                  <a:pt x="84" y="50"/>
                </a:lnTo>
                <a:lnTo>
                  <a:pt x="104" y="58"/>
                </a:lnTo>
                <a:lnTo>
                  <a:pt x="116" y="62"/>
                </a:lnTo>
                <a:lnTo>
                  <a:pt x="130" y="62"/>
                </a:lnTo>
                <a:lnTo>
                  <a:pt x="130" y="64"/>
                </a:lnTo>
                <a:lnTo>
                  <a:pt x="114" y="72"/>
                </a:lnTo>
                <a:lnTo>
                  <a:pt x="122" y="72"/>
                </a:lnTo>
                <a:lnTo>
                  <a:pt x="136" y="66"/>
                </a:lnTo>
                <a:lnTo>
                  <a:pt x="148" y="72"/>
                </a:lnTo>
                <a:lnTo>
                  <a:pt x="160" y="66"/>
                </a:lnTo>
                <a:lnTo>
                  <a:pt x="180" y="54"/>
                </a:lnTo>
                <a:lnTo>
                  <a:pt x="182" y="54"/>
                </a:lnTo>
                <a:lnTo>
                  <a:pt x="196" y="54"/>
                </a:lnTo>
                <a:lnTo>
                  <a:pt x="212" y="42"/>
                </a:lnTo>
                <a:lnTo>
                  <a:pt x="220" y="32"/>
                </a:lnTo>
                <a:lnTo>
                  <a:pt x="240" y="16"/>
                </a:lnTo>
                <a:lnTo>
                  <a:pt x="268" y="0"/>
                </a:lnTo>
                <a:lnTo>
                  <a:pt x="270" y="12"/>
                </a:lnTo>
                <a:lnTo>
                  <a:pt x="274" y="42"/>
                </a:lnTo>
                <a:lnTo>
                  <a:pt x="274" y="44"/>
                </a:lnTo>
                <a:lnTo>
                  <a:pt x="280" y="74"/>
                </a:lnTo>
                <a:lnTo>
                  <a:pt x="284" y="94"/>
                </a:lnTo>
                <a:lnTo>
                  <a:pt x="284" y="96"/>
                </a:lnTo>
                <a:lnTo>
                  <a:pt x="286" y="114"/>
                </a:lnTo>
                <a:lnTo>
                  <a:pt x="284" y="118"/>
                </a:lnTo>
                <a:lnTo>
                  <a:pt x="282" y="118"/>
                </a:lnTo>
                <a:lnTo>
                  <a:pt x="280" y="120"/>
                </a:lnTo>
                <a:lnTo>
                  <a:pt x="280" y="122"/>
                </a:lnTo>
                <a:lnTo>
                  <a:pt x="282" y="124"/>
                </a:lnTo>
                <a:lnTo>
                  <a:pt x="282" y="128"/>
                </a:lnTo>
                <a:lnTo>
                  <a:pt x="284" y="128"/>
                </a:lnTo>
                <a:lnTo>
                  <a:pt x="284" y="138"/>
                </a:lnTo>
                <a:lnTo>
                  <a:pt x="286" y="138"/>
                </a:lnTo>
                <a:lnTo>
                  <a:pt x="286" y="144"/>
                </a:lnTo>
                <a:lnTo>
                  <a:pt x="286" y="148"/>
                </a:lnTo>
                <a:lnTo>
                  <a:pt x="284" y="150"/>
                </a:lnTo>
                <a:lnTo>
                  <a:pt x="284" y="154"/>
                </a:lnTo>
                <a:lnTo>
                  <a:pt x="282" y="156"/>
                </a:lnTo>
                <a:lnTo>
                  <a:pt x="282" y="158"/>
                </a:lnTo>
                <a:lnTo>
                  <a:pt x="282" y="170"/>
                </a:lnTo>
                <a:lnTo>
                  <a:pt x="282" y="174"/>
                </a:lnTo>
                <a:lnTo>
                  <a:pt x="282" y="178"/>
                </a:lnTo>
                <a:lnTo>
                  <a:pt x="282" y="180"/>
                </a:lnTo>
                <a:lnTo>
                  <a:pt x="280" y="180"/>
                </a:lnTo>
                <a:lnTo>
                  <a:pt x="280" y="182"/>
                </a:lnTo>
                <a:lnTo>
                  <a:pt x="282" y="184"/>
                </a:lnTo>
                <a:lnTo>
                  <a:pt x="280" y="186"/>
                </a:lnTo>
                <a:lnTo>
                  <a:pt x="280" y="188"/>
                </a:lnTo>
                <a:lnTo>
                  <a:pt x="276" y="194"/>
                </a:lnTo>
                <a:lnTo>
                  <a:pt x="276" y="196"/>
                </a:lnTo>
                <a:lnTo>
                  <a:pt x="280" y="198"/>
                </a:lnTo>
                <a:lnTo>
                  <a:pt x="280" y="200"/>
                </a:lnTo>
                <a:lnTo>
                  <a:pt x="276" y="202"/>
                </a:lnTo>
                <a:lnTo>
                  <a:pt x="276" y="208"/>
                </a:lnTo>
                <a:lnTo>
                  <a:pt x="274" y="208"/>
                </a:lnTo>
                <a:lnTo>
                  <a:pt x="272" y="212"/>
                </a:lnTo>
                <a:lnTo>
                  <a:pt x="270" y="214"/>
                </a:lnTo>
                <a:lnTo>
                  <a:pt x="270" y="216"/>
                </a:lnTo>
                <a:lnTo>
                  <a:pt x="266" y="218"/>
                </a:lnTo>
                <a:lnTo>
                  <a:pt x="266" y="220"/>
                </a:lnTo>
                <a:lnTo>
                  <a:pt x="260" y="226"/>
                </a:lnTo>
                <a:lnTo>
                  <a:pt x="260" y="228"/>
                </a:lnTo>
                <a:lnTo>
                  <a:pt x="258" y="228"/>
                </a:lnTo>
                <a:lnTo>
                  <a:pt x="258" y="230"/>
                </a:lnTo>
                <a:lnTo>
                  <a:pt x="254" y="230"/>
                </a:lnTo>
                <a:lnTo>
                  <a:pt x="252" y="234"/>
                </a:lnTo>
                <a:lnTo>
                  <a:pt x="250" y="234"/>
                </a:lnTo>
                <a:lnTo>
                  <a:pt x="244" y="230"/>
                </a:lnTo>
                <a:lnTo>
                  <a:pt x="242" y="230"/>
                </a:lnTo>
                <a:lnTo>
                  <a:pt x="238" y="236"/>
                </a:lnTo>
                <a:lnTo>
                  <a:pt x="238" y="244"/>
                </a:lnTo>
                <a:lnTo>
                  <a:pt x="230" y="244"/>
                </a:lnTo>
                <a:lnTo>
                  <a:pt x="230" y="246"/>
                </a:lnTo>
                <a:lnTo>
                  <a:pt x="230" y="248"/>
                </a:lnTo>
                <a:lnTo>
                  <a:pt x="228" y="250"/>
                </a:lnTo>
                <a:lnTo>
                  <a:pt x="226" y="254"/>
                </a:lnTo>
                <a:lnTo>
                  <a:pt x="228" y="258"/>
                </a:lnTo>
                <a:lnTo>
                  <a:pt x="228" y="260"/>
                </a:lnTo>
                <a:lnTo>
                  <a:pt x="226" y="262"/>
                </a:lnTo>
                <a:lnTo>
                  <a:pt x="224" y="262"/>
                </a:lnTo>
                <a:lnTo>
                  <a:pt x="224" y="264"/>
                </a:lnTo>
                <a:lnTo>
                  <a:pt x="226" y="266"/>
                </a:lnTo>
                <a:lnTo>
                  <a:pt x="228" y="272"/>
                </a:lnTo>
                <a:lnTo>
                  <a:pt x="228" y="274"/>
                </a:lnTo>
                <a:lnTo>
                  <a:pt x="228" y="276"/>
                </a:lnTo>
                <a:lnTo>
                  <a:pt x="224" y="274"/>
                </a:lnTo>
                <a:lnTo>
                  <a:pt x="224" y="278"/>
                </a:lnTo>
                <a:lnTo>
                  <a:pt x="222" y="280"/>
                </a:lnTo>
                <a:lnTo>
                  <a:pt x="220" y="280"/>
                </a:lnTo>
                <a:lnTo>
                  <a:pt x="220" y="278"/>
                </a:lnTo>
                <a:lnTo>
                  <a:pt x="220" y="276"/>
                </a:lnTo>
                <a:lnTo>
                  <a:pt x="218" y="272"/>
                </a:lnTo>
                <a:lnTo>
                  <a:pt x="214" y="272"/>
                </a:lnTo>
                <a:lnTo>
                  <a:pt x="212" y="270"/>
                </a:lnTo>
                <a:lnTo>
                  <a:pt x="210" y="270"/>
                </a:lnTo>
                <a:lnTo>
                  <a:pt x="208" y="272"/>
                </a:lnTo>
                <a:lnTo>
                  <a:pt x="208" y="274"/>
                </a:lnTo>
                <a:lnTo>
                  <a:pt x="206" y="276"/>
                </a:lnTo>
                <a:lnTo>
                  <a:pt x="206" y="280"/>
                </a:lnTo>
                <a:lnTo>
                  <a:pt x="206" y="286"/>
                </a:lnTo>
                <a:lnTo>
                  <a:pt x="200" y="290"/>
                </a:lnTo>
                <a:lnTo>
                  <a:pt x="200" y="292"/>
                </a:lnTo>
                <a:lnTo>
                  <a:pt x="204" y="296"/>
                </a:lnTo>
                <a:lnTo>
                  <a:pt x="204" y="300"/>
                </a:lnTo>
                <a:lnTo>
                  <a:pt x="206" y="304"/>
                </a:lnTo>
                <a:lnTo>
                  <a:pt x="206" y="308"/>
                </a:lnTo>
                <a:lnTo>
                  <a:pt x="204" y="308"/>
                </a:lnTo>
                <a:lnTo>
                  <a:pt x="200" y="308"/>
                </a:lnTo>
                <a:lnTo>
                  <a:pt x="198" y="310"/>
                </a:lnTo>
                <a:lnTo>
                  <a:pt x="198" y="320"/>
                </a:lnTo>
                <a:lnTo>
                  <a:pt x="198" y="322"/>
                </a:lnTo>
                <a:lnTo>
                  <a:pt x="194" y="324"/>
                </a:lnTo>
                <a:lnTo>
                  <a:pt x="192" y="324"/>
                </a:lnTo>
                <a:lnTo>
                  <a:pt x="188" y="326"/>
                </a:lnTo>
                <a:lnTo>
                  <a:pt x="184" y="326"/>
                </a:lnTo>
                <a:lnTo>
                  <a:pt x="182" y="326"/>
                </a:lnTo>
                <a:lnTo>
                  <a:pt x="180" y="326"/>
                </a:lnTo>
                <a:lnTo>
                  <a:pt x="178" y="322"/>
                </a:lnTo>
                <a:lnTo>
                  <a:pt x="174" y="320"/>
                </a:lnTo>
                <a:lnTo>
                  <a:pt x="174" y="318"/>
                </a:lnTo>
                <a:lnTo>
                  <a:pt x="168" y="316"/>
                </a:lnTo>
                <a:lnTo>
                  <a:pt x="164" y="318"/>
                </a:lnTo>
                <a:lnTo>
                  <a:pt x="164" y="316"/>
                </a:lnTo>
                <a:lnTo>
                  <a:pt x="162" y="314"/>
                </a:lnTo>
                <a:lnTo>
                  <a:pt x="160" y="308"/>
                </a:lnTo>
                <a:lnTo>
                  <a:pt x="158" y="306"/>
                </a:lnTo>
                <a:lnTo>
                  <a:pt x="158" y="304"/>
                </a:lnTo>
                <a:lnTo>
                  <a:pt x="158" y="302"/>
                </a:lnTo>
                <a:lnTo>
                  <a:pt x="154" y="302"/>
                </a:lnTo>
                <a:lnTo>
                  <a:pt x="152" y="304"/>
                </a:lnTo>
                <a:lnTo>
                  <a:pt x="148" y="306"/>
                </a:lnTo>
                <a:lnTo>
                  <a:pt x="146" y="308"/>
                </a:lnTo>
                <a:lnTo>
                  <a:pt x="144" y="310"/>
                </a:lnTo>
                <a:lnTo>
                  <a:pt x="140" y="316"/>
                </a:lnTo>
                <a:lnTo>
                  <a:pt x="138" y="316"/>
                </a:lnTo>
                <a:lnTo>
                  <a:pt x="134" y="316"/>
                </a:lnTo>
                <a:lnTo>
                  <a:pt x="132" y="31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3" name="Freeform 61"/>
          <p:cNvSpPr>
            <a:spLocks/>
          </p:cNvSpPr>
          <p:nvPr/>
        </p:nvSpPr>
        <p:spPr bwMode="auto">
          <a:xfrm>
            <a:off x="6022975" y="2825750"/>
            <a:ext cx="566738" cy="655638"/>
          </a:xfrm>
          <a:custGeom>
            <a:avLst/>
            <a:gdLst/>
            <a:ahLst/>
            <a:cxnLst>
              <a:cxn ang="0">
                <a:pos x="130" y="316"/>
              </a:cxn>
              <a:cxn ang="0">
                <a:pos x="108" y="314"/>
              </a:cxn>
              <a:cxn ang="0">
                <a:pos x="106" y="320"/>
              </a:cxn>
              <a:cxn ang="0">
                <a:pos x="94" y="314"/>
              </a:cxn>
              <a:cxn ang="0">
                <a:pos x="78" y="310"/>
              </a:cxn>
              <a:cxn ang="0">
                <a:pos x="64" y="302"/>
              </a:cxn>
              <a:cxn ang="0">
                <a:pos x="56" y="288"/>
              </a:cxn>
              <a:cxn ang="0">
                <a:pos x="48" y="284"/>
              </a:cxn>
              <a:cxn ang="0">
                <a:pos x="38" y="288"/>
              </a:cxn>
              <a:cxn ang="0">
                <a:pos x="26" y="288"/>
              </a:cxn>
              <a:cxn ang="0">
                <a:pos x="18" y="232"/>
              </a:cxn>
              <a:cxn ang="0">
                <a:pos x="14" y="180"/>
              </a:cxn>
              <a:cxn ang="0">
                <a:pos x="8" y="124"/>
              </a:cxn>
              <a:cxn ang="0">
                <a:pos x="0" y="78"/>
              </a:cxn>
              <a:cxn ang="0">
                <a:pos x="58" y="54"/>
              </a:cxn>
              <a:cxn ang="0">
                <a:pos x="116" y="62"/>
              </a:cxn>
              <a:cxn ang="0">
                <a:pos x="122" y="72"/>
              </a:cxn>
              <a:cxn ang="0">
                <a:pos x="180" y="54"/>
              </a:cxn>
              <a:cxn ang="0">
                <a:pos x="220" y="32"/>
              </a:cxn>
              <a:cxn ang="0">
                <a:pos x="274" y="42"/>
              </a:cxn>
              <a:cxn ang="0">
                <a:pos x="284" y="96"/>
              </a:cxn>
              <a:cxn ang="0">
                <a:pos x="280" y="120"/>
              </a:cxn>
              <a:cxn ang="0">
                <a:pos x="284" y="128"/>
              </a:cxn>
              <a:cxn ang="0">
                <a:pos x="286" y="148"/>
              </a:cxn>
              <a:cxn ang="0">
                <a:pos x="282" y="158"/>
              </a:cxn>
              <a:cxn ang="0">
                <a:pos x="282" y="180"/>
              </a:cxn>
              <a:cxn ang="0">
                <a:pos x="280" y="186"/>
              </a:cxn>
              <a:cxn ang="0">
                <a:pos x="280" y="198"/>
              </a:cxn>
              <a:cxn ang="0">
                <a:pos x="274" y="208"/>
              </a:cxn>
              <a:cxn ang="0">
                <a:pos x="266" y="218"/>
              </a:cxn>
              <a:cxn ang="0">
                <a:pos x="258" y="228"/>
              </a:cxn>
              <a:cxn ang="0">
                <a:pos x="250" y="234"/>
              </a:cxn>
              <a:cxn ang="0">
                <a:pos x="238" y="244"/>
              </a:cxn>
              <a:cxn ang="0">
                <a:pos x="228" y="250"/>
              </a:cxn>
              <a:cxn ang="0">
                <a:pos x="226" y="262"/>
              </a:cxn>
              <a:cxn ang="0">
                <a:pos x="228" y="272"/>
              </a:cxn>
              <a:cxn ang="0">
                <a:pos x="224" y="278"/>
              </a:cxn>
              <a:cxn ang="0">
                <a:pos x="220" y="276"/>
              </a:cxn>
              <a:cxn ang="0">
                <a:pos x="210" y="270"/>
              </a:cxn>
              <a:cxn ang="0">
                <a:pos x="206" y="280"/>
              </a:cxn>
              <a:cxn ang="0">
                <a:pos x="204" y="296"/>
              </a:cxn>
              <a:cxn ang="0">
                <a:pos x="204" y="308"/>
              </a:cxn>
              <a:cxn ang="0">
                <a:pos x="198" y="322"/>
              </a:cxn>
              <a:cxn ang="0">
                <a:pos x="184" y="326"/>
              </a:cxn>
              <a:cxn ang="0">
                <a:pos x="174" y="320"/>
              </a:cxn>
              <a:cxn ang="0">
                <a:pos x="164" y="316"/>
              </a:cxn>
              <a:cxn ang="0">
                <a:pos x="158" y="304"/>
              </a:cxn>
              <a:cxn ang="0">
                <a:pos x="148" y="306"/>
              </a:cxn>
              <a:cxn ang="0">
                <a:pos x="138" y="316"/>
              </a:cxn>
            </a:cxnLst>
            <a:rect l="0" t="0" r="r" b="b"/>
            <a:pathLst>
              <a:path w="286" h="326">
                <a:moveTo>
                  <a:pt x="132" y="316"/>
                </a:moveTo>
                <a:lnTo>
                  <a:pt x="132" y="318"/>
                </a:lnTo>
                <a:lnTo>
                  <a:pt x="130" y="318"/>
                </a:lnTo>
                <a:lnTo>
                  <a:pt x="130" y="316"/>
                </a:lnTo>
                <a:lnTo>
                  <a:pt x="124" y="314"/>
                </a:lnTo>
                <a:lnTo>
                  <a:pt x="120" y="314"/>
                </a:lnTo>
                <a:lnTo>
                  <a:pt x="116" y="310"/>
                </a:lnTo>
                <a:lnTo>
                  <a:pt x="108" y="314"/>
                </a:lnTo>
                <a:lnTo>
                  <a:pt x="108" y="316"/>
                </a:lnTo>
                <a:lnTo>
                  <a:pt x="108" y="318"/>
                </a:lnTo>
                <a:lnTo>
                  <a:pt x="106" y="318"/>
                </a:lnTo>
                <a:lnTo>
                  <a:pt x="106" y="320"/>
                </a:lnTo>
                <a:lnTo>
                  <a:pt x="104" y="318"/>
                </a:lnTo>
                <a:lnTo>
                  <a:pt x="100" y="318"/>
                </a:lnTo>
                <a:lnTo>
                  <a:pt x="98" y="314"/>
                </a:lnTo>
                <a:lnTo>
                  <a:pt x="94" y="314"/>
                </a:lnTo>
                <a:lnTo>
                  <a:pt x="92" y="310"/>
                </a:lnTo>
                <a:lnTo>
                  <a:pt x="88" y="308"/>
                </a:lnTo>
                <a:lnTo>
                  <a:pt x="86" y="308"/>
                </a:lnTo>
                <a:lnTo>
                  <a:pt x="78" y="310"/>
                </a:lnTo>
                <a:lnTo>
                  <a:pt x="76" y="310"/>
                </a:lnTo>
                <a:lnTo>
                  <a:pt x="70" y="308"/>
                </a:lnTo>
                <a:lnTo>
                  <a:pt x="68" y="306"/>
                </a:lnTo>
                <a:lnTo>
                  <a:pt x="64" y="302"/>
                </a:lnTo>
                <a:lnTo>
                  <a:pt x="62" y="300"/>
                </a:lnTo>
                <a:lnTo>
                  <a:pt x="60" y="296"/>
                </a:lnTo>
                <a:lnTo>
                  <a:pt x="58" y="290"/>
                </a:lnTo>
                <a:lnTo>
                  <a:pt x="56" y="288"/>
                </a:lnTo>
                <a:lnTo>
                  <a:pt x="54" y="290"/>
                </a:lnTo>
                <a:lnTo>
                  <a:pt x="52" y="288"/>
                </a:lnTo>
                <a:lnTo>
                  <a:pt x="52" y="286"/>
                </a:lnTo>
                <a:lnTo>
                  <a:pt x="48" y="284"/>
                </a:lnTo>
                <a:lnTo>
                  <a:pt x="46" y="284"/>
                </a:lnTo>
                <a:lnTo>
                  <a:pt x="44" y="286"/>
                </a:lnTo>
                <a:lnTo>
                  <a:pt x="40" y="288"/>
                </a:lnTo>
                <a:lnTo>
                  <a:pt x="38" y="288"/>
                </a:lnTo>
                <a:lnTo>
                  <a:pt x="36" y="288"/>
                </a:lnTo>
                <a:lnTo>
                  <a:pt x="28" y="284"/>
                </a:lnTo>
                <a:lnTo>
                  <a:pt x="26" y="286"/>
                </a:lnTo>
                <a:lnTo>
                  <a:pt x="26" y="288"/>
                </a:lnTo>
                <a:lnTo>
                  <a:pt x="24" y="270"/>
                </a:lnTo>
                <a:lnTo>
                  <a:pt x="22" y="250"/>
                </a:lnTo>
                <a:lnTo>
                  <a:pt x="22" y="246"/>
                </a:lnTo>
                <a:lnTo>
                  <a:pt x="18" y="232"/>
                </a:lnTo>
                <a:lnTo>
                  <a:pt x="16" y="216"/>
                </a:lnTo>
                <a:lnTo>
                  <a:pt x="16" y="210"/>
                </a:lnTo>
                <a:lnTo>
                  <a:pt x="14" y="182"/>
                </a:lnTo>
                <a:lnTo>
                  <a:pt x="14" y="180"/>
                </a:lnTo>
                <a:lnTo>
                  <a:pt x="12" y="158"/>
                </a:lnTo>
                <a:lnTo>
                  <a:pt x="10" y="148"/>
                </a:lnTo>
                <a:lnTo>
                  <a:pt x="8" y="128"/>
                </a:lnTo>
                <a:lnTo>
                  <a:pt x="8" y="124"/>
                </a:lnTo>
                <a:lnTo>
                  <a:pt x="6" y="102"/>
                </a:lnTo>
                <a:lnTo>
                  <a:pt x="6" y="98"/>
                </a:lnTo>
                <a:lnTo>
                  <a:pt x="2" y="88"/>
                </a:lnTo>
                <a:lnTo>
                  <a:pt x="0" y="78"/>
                </a:lnTo>
                <a:lnTo>
                  <a:pt x="0" y="64"/>
                </a:lnTo>
                <a:lnTo>
                  <a:pt x="26" y="60"/>
                </a:lnTo>
                <a:lnTo>
                  <a:pt x="28" y="60"/>
                </a:lnTo>
                <a:lnTo>
                  <a:pt x="58" y="54"/>
                </a:lnTo>
                <a:lnTo>
                  <a:pt x="64" y="52"/>
                </a:lnTo>
                <a:lnTo>
                  <a:pt x="84" y="50"/>
                </a:lnTo>
                <a:lnTo>
                  <a:pt x="104" y="58"/>
                </a:lnTo>
                <a:lnTo>
                  <a:pt x="116" y="62"/>
                </a:lnTo>
                <a:lnTo>
                  <a:pt x="130" y="62"/>
                </a:lnTo>
                <a:lnTo>
                  <a:pt x="130" y="64"/>
                </a:lnTo>
                <a:lnTo>
                  <a:pt x="114" y="72"/>
                </a:lnTo>
                <a:lnTo>
                  <a:pt x="122" y="72"/>
                </a:lnTo>
                <a:lnTo>
                  <a:pt x="136" y="66"/>
                </a:lnTo>
                <a:lnTo>
                  <a:pt x="148" y="72"/>
                </a:lnTo>
                <a:lnTo>
                  <a:pt x="160" y="66"/>
                </a:lnTo>
                <a:lnTo>
                  <a:pt x="180" y="54"/>
                </a:lnTo>
                <a:lnTo>
                  <a:pt x="182" y="54"/>
                </a:lnTo>
                <a:lnTo>
                  <a:pt x="196" y="54"/>
                </a:lnTo>
                <a:lnTo>
                  <a:pt x="212" y="42"/>
                </a:lnTo>
                <a:lnTo>
                  <a:pt x="220" y="32"/>
                </a:lnTo>
                <a:lnTo>
                  <a:pt x="240" y="16"/>
                </a:lnTo>
                <a:lnTo>
                  <a:pt x="268" y="0"/>
                </a:lnTo>
                <a:lnTo>
                  <a:pt x="270" y="12"/>
                </a:lnTo>
                <a:lnTo>
                  <a:pt x="274" y="42"/>
                </a:lnTo>
                <a:lnTo>
                  <a:pt x="274" y="44"/>
                </a:lnTo>
                <a:lnTo>
                  <a:pt x="280" y="74"/>
                </a:lnTo>
                <a:lnTo>
                  <a:pt x="284" y="94"/>
                </a:lnTo>
                <a:lnTo>
                  <a:pt x="284" y="96"/>
                </a:lnTo>
                <a:lnTo>
                  <a:pt x="286" y="114"/>
                </a:lnTo>
                <a:lnTo>
                  <a:pt x="284" y="118"/>
                </a:lnTo>
                <a:lnTo>
                  <a:pt x="282" y="118"/>
                </a:lnTo>
                <a:lnTo>
                  <a:pt x="280" y="120"/>
                </a:lnTo>
                <a:lnTo>
                  <a:pt x="280" y="122"/>
                </a:lnTo>
                <a:lnTo>
                  <a:pt x="282" y="124"/>
                </a:lnTo>
                <a:lnTo>
                  <a:pt x="282" y="128"/>
                </a:lnTo>
                <a:lnTo>
                  <a:pt x="284" y="128"/>
                </a:lnTo>
                <a:lnTo>
                  <a:pt x="284" y="138"/>
                </a:lnTo>
                <a:lnTo>
                  <a:pt x="286" y="138"/>
                </a:lnTo>
                <a:lnTo>
                  <a:pt x="286" y="144"/>
                </a:lnTo>
                <a:lnTo>
                  <a:pt x="286" y="148"/>
                </a:lnTo>
                <a:lnTo>
                  <a:pt x="284" y="150"/>
                </a:lnTo>
                <a:lnTo>
                  <a:pt x="284" y="154"/>
                </a:lnTo>
                <a:lnTo>
                  <a:pt x="282" y="156"/>
                </a:lnTo>
                <a:lnTo>
                  <a:pt x="282" y="158"/>
                </a:lnTo>
                <a:lnTo>
                  <a:pt x="282" y="170"/>
                </a:lnTo>
                <a:lnTo>
                  <a:pt x="282" y="174"/>
                </a:lnTo>
                <a:lnTo>
                  <a:pt x="282" y="178"/>
                </a:lnTo>
                <a:lnTo>
                  <a:pt x="282" y="180"/>
                </a:lnTo>
                <a:lnTo>
                  <a:pt x="280" y="180"/>
                </a:lnTo>
                <a:lnTo>
                  <a:pt x="280" y="182"/>
                </a:lnTo>
                <a:lnTo>
                  <a:pt x="282" y="184"/>
                </a:lnTo>
                <a:lnTo>
                  <a:pt x="280" y="186"/>
                </a:lnTo>
                <a:lnTo>
                  <a:pt x="280" y="188"/>
                </a:lnTo>
                <a:lnTo>
                  <a:pt x="276" y="194"/>
                </a:lnTo>
                <a:lnTo>
                  <a:pt x="276" y="196"/>
                </a:lnTo>
                <a:lnTo>
                  <a:pt x="280" y="198"/>
                </a:lnTo>
                <a:lnTo>
                  <a:pt x="280" y="200"/>
                </a:lnTo>
                <a:lnTo>
                  <a:pt x="276" y="202"/>
                </a:lnTo>
                <a:lnTo>
                  <a:pt x="276" y="208"/>
                </a:lnTo>
                <a:lnTo>
                  <a:pt x="274" y="208"/>
                </a:lnTo>
                <a:lnTo>
                  <a:pt x="272" y="212"/>
                </a:lnTo>
                <a:lnTo>
                  <a:pt x="270" y="214"/>
                </a:lnTo>
                <a:lnTo>
                  <a:pt x="270" y="216"/>
                </a:lnTo>
                <a:lnTo>
                  <a:pt x="266" y="218"/>
                </a:lnTo>
                <a:lnTo>
                  <a:pt x="266" y="220"/>
                </a:lnTo>
                <a:lnTo>
                  <a:pt x="260" y="226"/>
                </a:lnTo>
                <a:lnTo>
                  <a:pt x="260" y="228"/>
                </a:lnTo>
                <a:lnTo>
                  <a:pt x="258" y="228"/>
                </a:lnTo>
                <a:lnTo>
                  <a:pt x="258" y="230"/>
                </a:lnTo>
                <a:lnTo>
                  <a:pt x="254" y="230"/>
                </a:lnTo>
                <a:lnTo>
                  <a:pt x="252" y="234"/>
                </a:lnTo>
                <a:lnTo>
                  <a:pt x="250" y="234"/>
                </a:lnTo>
                <a:lnTo>
                  <a:pt x="244" y="230"/>
                </a:lnTo>
                <a:lnTo>
                  <a:pt x="242" y="230"/>
                </a:lnTo>
                <a:lnTo>
                  <a:pt x="238" y="236"/>
                </a:lnTo>
                <a:lnTo>
                  <a:pt x="238" y="244"/>
                </a:lnTo>
                <a:lnTo>
                  <a:pt x="230" y="244"/>
                </a:lnTo>
                <a:lnTo>
                  <a:pt x="230" y="246"/>
                </a:lnTo>
                <a:lnTo>
                  <a:pt x="230" y="248"/>
                </a:lnTo>
                <a:lnTo>
                  <a:pt x="228" y="250"/>
                </a:lnTo>
                <a:lnTo>
                  <a:pt x="226" y="254"/>
                </a:lnTo>
                <a:lnTo>
                  <a:pt x="228" y="258"/>
                </a:lnTo>
                <a:lnTo>
                  <a:pt x="228" y="260"/>
                </a:lnTo>
                <a:lnTo>
                  <a:pt x="226" y="262"/>
                </a:lnTo>
                <a:lnTo>
                  <a:pt x="224" y="262"/>
                </a:lnTo>
                <a:lnTo>
                  <a:pt x="224" y="264"/>
                </a:lnTo>
                <a:lnTo>
                  <a:pt x="226" y="266"/>
                </a:lnTo>
                <a:lnTo>
                  <a:pt x="228" y="272"/>
                </a:lnTo>
                <a:lnTo>
                  <a:pt x="228" y="274"/>
                </a:lnTo>
                <a:lnTo>
                  <a:pt x="228" y="276"/>
                </a:lnTo>
                <a:lnTo>
                  <a:pt x="224" y="274"/>
                </a:lnTo>
                <a:lnTo>
                  <a:pt x="224" y="278"/>
                </a:lnTo>
                <a:lnTo>
                  <a:pt x="222" y="280"/>
                </a:lnTo>
                <a:lnTo>
                  <a:pt x="220" y="280"/>
                </a:lnTo>
                <a:lnTo>
                  <a:pt x="220" y="278"/>
                </a:lnTo>
                <a:lnTo>
                  <a:pt x="220" y="276"/>
                </a:lnTo>
                <a:lnTo>
                  <a:pt x="218" y="272"/>
                </a:lnTo>
                <a:lnTo>
                  <a:pt x="214" y="272"/>
                </a:lnTo>
                <a:lnTo>
                  <a:pt x="212" y="270"/>
                </a:lnTo>
                <a:lnTo>
                  <a:pt x="210" y="270"/>
                </a:lnTo>
                <a:lnTo>
                  <a:pt x="208" y="272"/>
                </a:lnTo>
                <a:lnTo>
                  <a:pt x="208" y="274"/>
                </a:lnTo>
                <a:lnTo>
                  <a:pt x="206" y="276"/>
                </a:lnTo>
                <a:lnTo>
                  <a:pt x="206" y="280"/>
                </a:lnTo>
                <a:lnTo>
                  <a:pt x="206" y="286"/>
                </a:lnTo>
                <a:lnTo>
                  <a:pt x="200" y="290"/>
                </a:lnTo>
                <a:lnTo>
                  <a:pt x="200" y="292"/>
                </a:lnTo>
                <a:lnTo>
                  <a:pt x="204" y="296"/>
                </a:lnTo>
                <a:lnTo>
                  <a:pt x="204" y="300"/>
                </a:lnTo>
                <a:lnTo>
                  <a:pt x="206" y="304"/>
                </a:lnTo>
                <a:lnTo>
                  <a:pt x="206" y="308"/>
                </a:lnTo>
                <a:lnTo>
                  <a:pt x="204" y="308"/>
                </a:lnTo>
                <a:lnTo>
                  <a:pt x="200" y="308"/>
                </a:lnTo>
                <a:lnTo>
                  <a:pt x="198" y="310"/>
                </a:lnTo>
                <a:lnTo>
                  <a:pt x="198" y="320"/>
                </a:lnTo>
                <a:lnTo>
                  <a:pt x="198" y="322"/>
                </a:lnTo>
                <a:lnTo>
                  <a:pt x="194" y="324"/>
                </a:lnTo>
                <a:lnTo>
                  <a:pt x="192" y="324"/>
                </a:lnTo>
                <a:lnTo>
                  <a:pt x="188" y="326"/>
                </a:lnTo>
                <a:lnTo>
                  <a:pt x="184" y="326"/>
                </a:lnTo>
                <a:lnTo>
                  <a:pt x="182" y="326"/>
                </a:lnTo>
                <a:lnTo>
                  <a:pt x="180" y="326"/>
                </a:lnTo>
                <a:lnTo>
                  <a:pt x="178" y="322"/>
                </a:lnTo>
                <a:lnTo>
                  <a:pt x="174" y="320"/>
                </a:lnTo>
                <a:lnTo>
                  <a:pt x="174" y="318"/>
                </a:lnTo>
                <a:lnTo>
                  <a:pt x="168" y="316"/>
                </a:lnTo>
                <a:lnTo>
                  <a:pt x="164" y="318"/>
                </a:lnTo>
                <a:lnTo>
                  <a:pt x="164" y="316"/>
                </a:lnTo>
                <a:lnTo>
                  <a:pt x="162" y="314"/>
                </a:lnTo>
                <a:lnTo>
                  <a:pt x="160" y="308"/>
                </a:lnTo>
                <a:lnTo>
                  <a:pt x="158" y="306"/>
                </a:lnTo>
                <a:lnTo>
                  <a:pt x="158" y="304"/>
                </a:lnTo>
                <a:lnTo>
                  <a:pt x="158" y="302"/>
                </a:lnTo>
                <a:lnTo>
                  <a:pt x="154" y="302"/>
                </a:lnTo>
                <a:lnTo>
                  <a:pt x="152" y="304"/>
                </a:lnTo>
                <a:lnTo>
                  <a:pt x="148" y="306"/>
                </a:lnTo>
                <a:lnTo>
                  <a:pt x="146" y="308"/>
                </a:lnTo>
                <a:lnTo>
                  <a:pt x="144" y="310"/>
                </a:lnTo>
                <a:lnTo>
                  <a:pt x="140" y="316"/>
                </a:lnTo>
                <a:lnTo>
                  <a:pt x="138" y="316"/>
                </a:lnTo>
                <a:lnTo>
                  <a:pt x="134" y="316"/>
                </a:lnTo>
                <a:lnTo>
                  <a:pt x="132" y="31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4" name="Freeform 62"/>
          <p:cNvSpPr>
            <a:spLocks/>
          </p:cNvSpPr>
          <p:nvPr/>
        </p:nvSpPr>
        <p:spPr bwMode="auto">
          <a:xfrm>
            <a:off x="5180013" y="2857500"/>
            <a:ext cx="542925" cy="969963"/>
          </a:xfrm>
          <a:custGeom>
            <a:avLst/>
            <a:gdLst/>
            <a:ahLst/>
            <a:cxnLst>
              <a:cxn ang="0">
                <a:pos x="224" y="440"/>
              </a:cxn>
              <a:cxn ang="0">
                <a:pos x="224" y="462"/>
              </a:cxn>
              <a:cxn ang="0">
                <a:pos x="214" y="470"/>
              </a:cxn>
              <a:cxn ang="0">
                <a:pos x="190" y="460"/>
              </a:cxn>
              <a:cxn ang="0">
                <a:pos x="174" y="474"/>
              </a:cxn>
              <a:cxn ang="0">
                <a:pos x="170" y="480"/>
              </a:cxn>
              <a:cxn ang="0">
                <a:pos x="164" y="476"/>
              </a:cxn>
              <a:cxn ang="0">
                <a:pos x="160" y="472"/>
              </a:cxn>
              <a:cxn ang="0">
                <a:pos x="150" y="460"/>
              </a:cxn>
              <a:cxn ang="0">
                <a:pos x="154" y="452"/>
              </a:cxn>
              <a:cxn ang="0">
                <a:pos x="148" y="428"/>
              </a:cxn>
              <a:cxn ang="0">
                <a:pos x="136" y="420"/>
              </a:cxn>
              <a:cxn ang="0">
                <a:pos x="122" y="408"/>
              </a:cxn>
              <a:cxn ang="0">
                <a:pos x="110" y="400"/>
              </a:cxn>
              <a:cxn ang="0">
                <a:pos x="94" y="390"/>
              </a:cxn>
              <a:cxn ang="0">
                <a:pos x="86" y="368"/>
              </a:cxn>
              <a:cxn ang="0">
                <a:pos x="92" y="350"/>
              </a:cxn>
              <a:cxn ang="0">
                <a:pos x="96" y="332"/>
              </a:cxn>
              <a:cxn ang="0">
                <a:pos x="90" y="320"/>
              </a:cxn>
              <a:cxn ang="0">
                <a:pos x="72" y="322"/>
              </a:cxn>
              <a:cxn ang="0">
                <a:pos x="58" y="308"/>
              </a:cxn>
              <a:cxn ang="0">
                <a:pos x="56" y="292"/>
              </a:cxn>
              <a:cxn ang="0">
                <a:pos x="32" y="274"/>
              </a:cxn>
              <a:cxn ang="0">
                <a:pos x="12" y="254"/>
              </a:cxn>
              <a:cxn ang="0">
                <a:pos x="8" y="240"/>
              </a:cxn>
              <a:cxn ang="0">
                <a:pos x="0" y="218"/>
              </a:cxn>
              <a:cxn ang="0">
                <a:pos x="4" y="196"/>
              </a:cxn>
              <a:cxn ang="0">
                <a:pos x="8" y="184"/>
              </a:cxn>
              <a:cxn ang="0">
                <a:pos x="18" y="174"/>
              </a:cxn>
              <a:cxn ang="0">
                <a:pos x="26" y="156"/>
              </a:cxn>
              <a:cxn ang="0">
                <a:pos x="32" y="134"/>
              </a:cxn>
              <a:cxn ang="0">
                <a:pos x="24" y="120"/>
              </a:cxn>
              <a:cxn ang="0">
                <a:pos x="32" y="106"/>
              </a:cxn>
              <a:cxn ang="0">
                <a:pos x="54" y="96"/>
              </a:cxn>
              <a:cxn ang="0">
                <a:pos x="70" y="90"/>
              </a:cxn>
              <a:cxn ang="0">
                <a:pos x="74" y="72"/>
              </a:cxn>
              <a:cxn ang="0">
                <a:pos x="78" y="48"/>
              </a:cxn>
              <a:cxn ang="0">
                <a:pos x="68" y="36"/>
              </a:cxn>
              <a:cxn ang="0">
                <a:pos x="60" y="22"/>
              </a:cxn>
              <a:cxn ang="0">
                <a:pos x="46" y="12"/>
              </a:cxn>
              <a:cxn ang="0">
                <a:pos x="126" y="6"/>
              </a:cxn>
              <a:cxn ang="0">
                <a:pos x="200" y="2"/>
              </a:cxn>
              <a:cxn ang="0">
                <a:pos x="244" y="52"/>
              </a:cxn>
              <a:cxn ang="0">
                <a:pos x="256" y="124"/>
              </a:cxn>
              <a:cxn ang="0">
                <a:pos x="266" y="246"/>
              </a:cxn>
              <a:cxn ang="0">
                <a:pos x="262" y="274"/>
              </a:cxn>
              <a:cxn ang="0">
                <a:pos x="262" y="286"/>
              </a:cxn>
              <a:cxn ang="0">
                <a:pos x="266" y="292"/>
              </a:cxn>
              <a:cxn ang="0">
                <a:pos x="272" y="304"/>
              </a:cxn>
              <a:cxn ang="0">
                <a:pos x="274" y="322"/>
              </a:cxn>
              <a:cxn ang="0">
                <a:pos x="268" y="334"/>
              </a:cxn>
              <a:cxn ang="0">
                <a:pos x="266" y="344"/>
              </a:cxn>
              <a:cxn ang="0">
                <a:pos x="258" y="354"/>
              </a:cxn>
              <a:cxn ang="0">
                <a:pos x="252" y="362"/>
              </a:cxn>
              <a:cxn ang="0">
                <a:pos x="246" y="368"/>
              </a:cxn>
              <a:cxn ang="0">
                <a:pos x="244" y="380"/>
              </a:cxn>
              <a:cxn ang="0">
                <a:pos x="244" y="386"/>
              </a:cxn>
              <a:cxn ang="0">
                <a:pos x="244" y="396"/>
              </a:cxn>
              <a:cxn ang="0">
                <a:pos x="242" y="400"/>
              </a:cxn>
              <a:cxn ang="0">
                <a:pos x="244" y="410"/>
              </a:cxn>
              <a:cxn ang="0">
                <a:pos x="246" y="430"/>
              </a:cxn>
            </a:cxnLst>
            <a:rect l="0" t="0" r="r" b="b"/>
            <a:pathLst>
              <a:path w="274" h="482">
                <a:moveTo>
                  <a:pt x="246" y="430"/>
                </a:moveTo>
                <a:lnTo>
                  <a:pt x="244" y="432"/>
                </a:lnTo>
                <a:lnTo>
                  <a:pt x="230" y="438"/>
                </a:lnTo>
                <a:lnTo>
                  <a:pt x="226" y="440"/>
                </a:lnTo>
                <a:lnTo>
                  <a:pt x="224" y="440"/>
                </a:lnTo>
                <a:lnTo>
                  <a:pt x="220" y="442"/>
                </a:lnTo>
                <a:lnTo>
                  <a:pt x="216" y="452"/>
                </a:lnTo>
                <a:lnTo>
                  <a:pt x="220" y="454"/>
                </a:lnTo>
                <a:lnTo>
                  <a:pt x="222" y="458"/>
                </a:lnTo>
                <a:lnTo>
                  <a:pt x="224" y="462"/>
                </a:lnTo>
                <a:lnTo>
                  <a:pt x="224" y="468"/>
                </a:lnTo>
                <a:lnTo>
                  <a:pt x="222" y="470"/>
                </a:lnTo>
                <a:lnTo>
                  <a:pt x="220" y="470"/>
                </a:lnTo>
                <a:lnTo>
                  <a:pt x="220" y="472"/>
                </a:lnTo>
                <a:lnTo>
                  <a:pt x="214" y="470"/>
                </a:lnTo>
                <a:lnTo>
                  <a:pt x="212" y="468"/>
                </a:lnTo>
                <a:lnTo>
                  <a:pt x="206" y="466"/>
                </a:lnTo>
                <a:lnTo>
                  <a:pt x="202" y="466"/>
                </a:lnTo>
                <a:lnTo>
                  <a:pt x="194" y="460"/>
                </a:lnTo>
                <a:lnTo>
                  <a:pt x="190" y="460"/>
                </a:lnTo>
                <a:lnTo>
                  <a:pt x="184" y="460"/>
                </a:lnTo>
                <a:lnTo>
                  <a:pt x="180" y="462"/>
                </a:lnTo>
                <a:lnTo>
                  <a:pt x="178" y="470"/>
                </a:lnTo>
                <a:lnTo>
                  <a:pt x="176" y="472"/>
                </a:lnTo>
                <a:lnTo>
                  <a:pt x="174" y="474"/>
                </a:lnTo>
                <a:lnTo>
                  <a:pt x="174" y="480"/>
                </a:lnTo>
                <a:lnTo>
                  <a:pt x="176" y="482"/>
                </a:lnTo>
                <a:lnTo>
                  <a:pt x="178" y="482"/>
                </a:lnTo>
                <a:lnTo>
                  <a:pt x="174" y="482"/>
                </a:lnTo>
                <a:lnTo>
                  <a:pt x="170" y="480"/>
                </a:lnTo>
                <a:lnTo>
                  <a:pt x="168" y="476"/>
                </a:lnTo>
                <a:lnTo>
                  <a:pt x="166" y="474"/>
                </a:lnTo>
                <a:lnTo>
                  <a:pt x="166" y="472"/>
                </a:lnTo>
                <a:lnTo>
                  <a:pt x="164" y="474"/>
                </a:lnTo>
                <a:lnTo>
                  <a:pt x="164" y="476"/>
                </a:lnTo>
                <a:lnTo>
                  <a:pt x="168" y="480"/>
                </a:lnTo>
                <a:lnTo>
                  <a:pt x="166" y="482"/>
                </a:lnTo>
                <a:lnTo>
                  <a:pt x="164" y="482"/>
                </a:lnTo>
                <a:lnTo>
                  <a:pt x="160" y="476"/>
                </a:lnTo>
                <a:lnTo>
                  <a:pt x="160" y="472"/>
                </a:lnTo>
                <a:lnTo>
                  <a:pt x="156" y="470"/>
                </a:lnTo>
                <a:lnTo>
                  <a:pt x="154" y="468"/>
                </a:lnTo>
                <a:lnTo>
                  <a:pt x="152" y="462"/>
                </a:lnTo>
                <a:lnTo>
                  <a:pt x="152" y="460"/>
                </a:lnTo>
                <a:lnTo>
                  <a:pt x="150" y="460"/>
                </a:lnTo>
                <a:lnTo>
                  <a:pt x="150" y="458"/>
                </a:lnTo>
                <a:lnTo>
                  <a:pt x="148" y="456"/>
                </a:lnTo>
                <a:lnTo>
                  <a:pt x="150" y="454"/>
                </a:lnTo>
                <a:lnTo>
                  <a:pt x="152" y="452"/>
                </a:lnTo>
                <a:lnTo>
                  <a:pt x="154" y="452"/>
                </a:lnTo>
                <a:lnTo>
                  <a:pt x="154" y="446"/>
                </a:lnTo>
                <a:lnTo>
                  <a:pt x="152" y="442"/>
                </a:lnTo>
                <a:lnTo>
                  <a:pt x="150" y="440"/>
                </a:lnTo>
                <a:lnTo>
                  <a:pt x="146" y="432"/>
                </a:lnTo>
                <a:lnTo>
                  <a:pt x="148" y="428"/>
                </a:lnTo>
                <a:lnTo>
                  <a:pt x="146" y="426"/>
                </a:lnTo>
                <a:lnTo>
                  <a:pt x="146" y="424"/>
                </a:lnTo>
                <a:lnTo>
                  <a:pt x="146" y="422"/>
                </a:lnTo>
                <a:lnTo>
                  <a:pt x="140" y="422"/>
                </a:lnTo>
                <a:lnTo>
                  <a:pt x="136" y="420"/>
                </a:lnTo>
                <a:lnTo>
                  <a:pt x="134" y="414"/>
                </a:lnTo>
                <a:lnTo>
                  <a:pt x="134" y="412"/>
                </a:lnTo>
                <a:lnTo>
                  <a:pt x="132" y="410"/>
                </a:lnTo>
                <a:lnTo>
                  <a:pt x="122" y="406"/>
                </a:lnTo>
                <a:lnTo>
                  <a:pt x="122" y="408"/>
                </a:lnTo>
                <a:lnTo>
                  <a:pt x="120" y="408"/>
                </a:lnTo>
                <a:lnTo>
                  <a:pt x="116" y="408"/>
                </a:lnTo>
                <a:lnTo>
                  <a:pt x="114" y="406"/>
                </a:lnTo>
                <a:lnTo>
                  <a:pt x="116" y="400"/>
                </a:lnTo>
                <a:lnTo>
                  <a:pt x="110" y="400"/>
                </a:lnTo>
                <a:lnTo>
                  <a:pt x="108" y="398"/>
                </a:lnTo>
                <a:lnTo>
                  <a:pt x="104" y="396"/>
                </a:lnTo>
                <a:lnTo>
                  <a:pt x="102" y="394"/>
                </a:lnTo>
                <a:lnTo>
                  <a:pt x="96" y="392"/>
                </a:lnTo>
                <a:lnTo>
                  <a:pt x="94" y="390"/>
                </a:lnTo>
                <a:lnTo>
                  <a:pt x="90" y="384"/>
                </a:lnTo>
                <a:lnTo>
                  <a:pt x="88" y="382"/>
                </a:lnTo>
                <a:lnTo>
                  <a:pt x="86" y="380"/>
                </a:lnTo>
                <a:lnTo>
                  <a:pt x="86" y="370"/>
                </a:lnTo>
                <a:lnTo>
                  <a:pt x="86" y="368"/>
                </a:lnTo>
                <a:lnTo>
                  <a:pt x="88" y="366"/>
                </a:lnTo>
                <a:lnTo>
                  <a:pt x="90" y="362"/>
                </a:lnTo>
                <a:lnTo>
                  <a:pt x="90" y="354"/>
                </a:lnTo>
                <a:lnTo>
                  <a:pt x="90" y="352"/>
                </a:lnTo>
                <a:lnTo>
                  <a:pt x="92" y="350"/>
                </a:lnTo>
                <a:lnTo>
                  <a:pt x="96" y="346"/>
                </a:lnTo>
                <a:lnTo>
                  <a:pt x="94" y="340"/>
                </a:lnTo>
                <a:lnTo>
                  <a:pt x="94" y="338"/>
                </a:lnTo>
                <a:lnTo>
                  <a:pt x="94" y="336"/>
                </a:lnTo>
                <a:lnTo>
                  <a:pt x="96" y="332"/>
                </a:lnTo>
                <a:lnTo>
                  <a:pt x="100" y="332"/>
                </a:lnTo>
                <a:lnTo>
                  <a:pt x="100" y="330"/>
                </a:lnTo>
                <a:lnTo>
                  <a:pt x="100" y="326"/>
                </a:lnTo>
                <a:lnTo>
                  <a:pt x="96" y="324"/>
                </a:lnTo>
                <a:lnTo>
                  <a:pt x="90" y="320"/>
                </a:lnTo>
                <a:lnTo>
                  <a:pt x="88" y="320"/>
                </a:lnTo>
                <a:lnTo>
                  <a:pt x="86" y="320"/>
                </a:lnTo>
                <a:lnTo>
                  <a:pt x="78" y="316"/>
                </a:lnTo>
                <a:lnTo>
                  <a:pt x="74" y="318"/>
                </a:lnTo>
                <a:lnTo>
                  <a:pt x="72" y="322"/>
                </a:lnTo>
                <a:lnTo>
                  <a:pt x="70" y="324"/>
                </a:lnTo>
                <a:lnTo>
                  <a:pt x="64" y="324"/>
                </a:lnTo>
                <a:lnTo>
                  <a:pt x="62" y="320"/>
                </a:lnTo>
                <a:lnTo>
                  <a:pt x="58" y="310"/>
                </a:lnTo>
                <a:lnTo>
                  <a:pt x="58" y="308"/>
                </a:lnTo>
                <a:lnTo>
                  <a:pt x="60" y="306"/>
                </a:lnTo>
                <a:lnTo>
                  <a:pt x="58" y="302"/>
                </a:lnTo>
                <a:lnTo>
                  <a:pt x="58" y="298"/>
                </a:lnTo>
                <a:lnTo>
                  <a:pt x="56" y="294"/>
                </a:lnTo>
                <a:lnTo>
                  <a:pt x="56" y="292"/>
                </a:lnTo>
                <a:lnTo>
                  <a:pt x="54" y="288"/>
                </a:lnTo>
                <a:lnTo>
                  <a:pt x="48" y="286"/>
                </a:lnTo>
                <a:lnTo>
                  <a:pt x="42" y="280"/>
                </a:lnTo>
                <a:lnTo>
                  <a:pt x="34" y="276"/>
                </a:lnTo>
                <a:lnTo>
                  <a:pt x="32" y="274"/>
                </a:lnTo>
                <a:lnTo>
                  <a:pt x="30" y="270"/>
                </a:lnTo>
                <a:lnTo>
                  <a:pt x="26" y="268"/>
                </a:lnTo>
                <a:lnTo>
                  <a:pt x="24" y="264"/>
                </a:lnTo>
                <a:lnTo>
                  <a:pt x="14" y="258"/>
                </a:lnTo>
                <a:lnTo>
                  <a:pt x="12" y="254"/>
                </a:lnTo>
                <a:lnTo>
                  <a:pt x="12" y="250"/>
                </a:lnTo>
                <a:lnTo>
                  <a:pt x="10" y="246"/>
                </a:lnTo>
                <a:lnTo>
                  <a:pt x="4" y="242"/>
                </a:lnTo>
                <a:lnTo>
                  <a:pt x="4" y="240"/>
                </a:lnTo>
                <a:lnTo>
                  <a:pt x="8" y="240"/>
                </a:lnTo>
                <a:lnTo>
                  <a:pt x="8" y="238"/>
                </a:lnTo>
                <a:lnTo>
                  <a:pt x="4" y="234"/>
                </a:lnTo>
                <a:lnTo>
                  <a:pt x="2" y="230"/>
                </a:lnTo>
                <a:lnTo>
                  <a:pt x="0" y="226"/>
                </a:lnTo>
                <a:lnTo>
                  <a:pt x="0" y="218"/>
                </a:lnTo>
                <a:lnTo>
                  <a:pt x="0" y="214"/>
                </a:lnTo>
                <a:lnTo>
                  <a:pt x="0" y="210"/>
                </a:lnTo>
                <a:lnTo>
                  <a:pt x="0" y="202"/>
                </a:lnTo>
                <a:lnTo>
                  <a:pt x="2" y="198"/>
                </a:lnTo>
                <a:lnTo>
                  <a:pt x="4" y="196"/>
                </a:lnTo>
                <a:lnTo>
                  <a:pt x="8" y="196"/>
                </a:lnTo>
                <a:lnTo>
                  <a:pt x="10" y="196"/>
                </a:lnTo>
                <a:lnTo>
                  <a:pt x="8" y="192"/>
                </a:lnTo>
                <a:lnTo>
                  <a:pt x="8" y="186"/>
                </a:lnTo>
                <a:lnTo>
                  <a:pt x="8" y="184"/>
                </a:lnTo>
                <a:lnTo>
                  <a:pt x="4" y="182"/>
                </a:lnTo>
                <a:lnTo>
                  <a:pt x="4" y="180"/>
                </a:lnTo>
                <a:lnTo>
                  <a:pt x="8" y="178"/>
                </a:lnTo>
                <a:lnTo>
                  <a:pt x="14" y="174"/>
                </a:lnTo>
                <a:lnTo>
                  <a:pt x="18" y="174"/>
                </a:lnTo>
                <a:lnTo>
                  <a:pt x="20" y="172"/>
                </a:lnTo>
                <a:lnTo>
                  <a:pt x="24" y="170"/>
                </a:lnTo>
                <a:lnTo>
                  <a:pt x="24" y="168"/>
                </a:lnTo>
                <a:lnTo>
                  <a:pt x="26" y="164"/>
                </a:lnTo>
                <a:lnTo>
                  <a:pt x="26" y="156"/>
                </a:lnTo>
                <a:lnTo>
                  <a:pt x="28" y="152"/>
                </a:lnTo>
                <a:lnTo>
                  <a:pt x="32" y="150"/>
                </a:lnTo>
                <a:lnTo>
                  <a:pt x="32" y="148"/>
                </a:lnTo>
                <a:lnTo>
                  <a:pt x="32" y="136"/>
                </a:lnTo>
                <a:lnTo>
                  <a:pt x="32" y="134"/>
                </a:lnTo>
                <a:lnTo>
                  <a:pt x="30" y="128"/>
                </a:lnTo>
                <a:lnTo>
                  <a:pt x="28" y="128"/>
                </a:lnTo>
                <a:lnTo>
                  <a:pt x="26" y="126"/>
                </a:lnTo>
                <a:lnTo>
                  <a:pt x="24" y="122"/>
                </a:lnTo>
                <a:lnTo>
                  <a:pt x="24" y="120"/>
                </a:lnTo>
                <a:lnTo>
                  <a:pt x="24" y="112"/>
                </a:lnTo>
                <a:lnTo>
                  <a:pt x="26" y="108"/>
                </a:lnTo>
                <a:lnTo>
                  <a:pt x="26" y="106"/>
                </a:lnTo>
                <a:lnTo>
                  <a:pt x="28" y="106"/>
                </a:lnTo>
                <a:lnTo>
                  <a:pt x="32" y="106"/>
                </a:lnTo>
                <a:lnTo>
                  <a:pt x="38" y="104"/>
                </a:lnTo>
                <a:lnTo>
                  <a:pt x="42" y="104"/>
                </a:lnTo>
                <a:lnTo>
                  <a:pt x="46" y="102"/>
                </a:lnTo>
                <a:lnTo>
                  <a:pt x="50" y="102"/>
                </a:lnTo>
                <a:lnTo>
                  <a:pt x="54" y="96"/>
                </a:lnTo>
                <a:lnTo>
                  <a:pt x="58" y="94"/>
                </a:lnTo>
                <a:lnTo>
                  <a:pt x="62" y="94"/>
                </a:lnTo>
                <a:lnTo>
                  <a:pt x="64" y="94"/>
                </a:lnTo>
                <a:lnTo>
                  <a:pt x="64" y="92"/>
                </a:lnTo>
                <a:lnTo>
                  <a:pt x="70" y="90"/>
                </a:lnTo>
                <a:lnTo>
                  <a:pt x="70" y="88"/>
                </a:lnTo>
                <a:lnTo>
                  <a:pt x="70" y="82"/>
                </a:lnTo>
                <a:lnTo>
                  <a:pt x="70" y="78"/>
                </a:lnTo>
                <a:lnTo>
                  <a:pt x="72" y="74"/>
                </a:lnTo>
                <a:lnTo>
                  <a:pt x="74" y="72"/>
                </a:lnTo>
                <a:lnTo>
                  <a:pt x="78" y="68"/>
                </a:lnTo>
                <a:lnTo>
                  <a:pt x="80" y="60"/>
                </a:lnTo>
                <a:lnTo>
                  <a:pt x="80" y="56"/>
                </a:lnTo>
                <a:lnTo>
                  <a:pt x="80" y="50"/>
                </a:lnTo>
                <a:lnTo>
                  <a:pt x="78" y="48"/>
                </a:lnTo>
                <a:lnTo>
                  <a:pt x="78" y="44"/>
                </a:lnTo>
                <a:lnTo>
                  <a:pt x="78" y="42"/>
                </a:lnTo>
                <a:lnTo>
                  <a:pt x="76" y="42"/>
                </a:lnTo>
                <a:lnTo>
                  <a:pt x="74" y="38"/>
                </a:lnTo>
                <a:lnTo>
                  <a:pt x="68" y="36"/>
                </a:lnTo>
                <a:lnTo>
                  <a:pt x="64" y="34"/>
                </a:lnTo>
                <a:lnTo>
                  <a:pt x="62" y="32"/>
                </a:lnTo>
                <a:lnTo>
                  <a:pt x="62" y="30"/>
                </a:lnTo>
                <a:lnTo>
                  <a:pt x="60" y="26"/>
                </a:lnTo>
                <a:lnTo>
                  <a:pt x="60" y="22"/>
                </a:lnTo>
                <a:lnTo>
                  <a:pt x="56" y="20"/>
                </a:lnTo>
                <a:lnTo>
                  <a:pt x="50" y="18"/>
                </a:lnTo>
                <a:lnTo>
                  <a:pt x="48" y="14"/>
                </a:lnTo>
                <a:lnTo>
                  <a:pt x="46" y="14"/>
                </a:lnTo>
                <a:lnTo>
                  <a:pt x="46" y="12"/>
                </a:lnTo>
                <a:lnTo>
                  <a:pt x="60" y="10"/>
                </a:lnTo>
                <a:lnTo>
                  <a:pt x="92" y="10"/>
                </a:lnTo>
                <a:lnTo>
                  <a:pt x="96" y="6"/>
                </a:lnTo>
                <a:lnTo>
                  <a:pt x="124" y="6"/>
                </a:lnTo>
                <a:lnTo>
                  <a:pt x="126" y="6"/>
                </a:lnTo>
                <a:lnTo>
                  <a:pt x="154" y="4"/>
                </a:lnTo>
                <a:lnTo>
                  <a:pt x="166" y="4"/>
                </a:lnTo>
                <a:lnTo>
                  <a:pt x="168" y="4"/>
                </a:lnTo>
                <a:lnTo>
                  <a:pt x="196" y="2"/>
                </a:lnTo>
                <a:lnTo>
                  <a:pt x="200" y="2"/>
                </a:lnTo>
                <a:lnTo>
                  <a:pt x="226" y="0"/>
                </a:lnTo>
                <a:lnTo>
                  <a:pt x="226" y="14"/>
                </a:lnTo>
                <a:lnTo>
                  <a:pt x="232" y="28"/>
                </a:lnTo>
                <a:lnTo>
                  <a:pt x="238" y="34"/>
                </a:lnTo>
                <a:lnTo>
                  <a:pt x="244" y="52"/>
                </a:lnTo>
                <a:lnTo>
                  <a:pt x="250" y="64"/>
                </a:lnTo>
                <a:lnTo>
                  <a:pt x="252" y="86"/>
                </a:lnTo>
                <a:lnTo>
                  <a:pt x="254" y="102"/>
                </a:lnTo>
                <a:lnTo>
                  <a:pt x="254" y="110"/>
                </a:lnTo>
                <a:lnTo>
                  <a:pt x="256" y="124"/>
                </a:lnTo>
                <a:lnTo>
                  <a:pt x="258" y="148"/>
                </a:lnTo>
                <a:lnTo>
                  <a:pt x="258" y="170"/>
                </a:lnTo>
                <a:lnTo>
                  <a:pt x="260" y="198"/>
                </a:lnTo>
                <a:lnTo>
                  <a:pt x="262" y="224"/>
                </a:lnTo>
                <a:lnTo>
                  <a:pt x="266" y="246"/>
                </a:lnTo>
                <a:lnTo>
                  <a:pt x="268" y="258"/>
                </a:lnTo>
                <a:lnTo>
                  <a:pt x="268" y="270"/>
                </a:lnTo>
                <a:lnTo>
                  <a:pt x="262" y="270"/>
                </a:lnTo>
                <a:lnTo>
                  <a:pt x="262" y="272"/>
                </a:lnTo>
                <a:lnTo>
                  <a:pt x="262" y="274"/>
                </a:lnTo>
                <a:lnTo>
                  <a:pt x="262" y="276"/>
                </a:lnTo>
                <a:lnTo>
                  <a:pt x="266" y="278"/>
                </a:lnTo>
                <a:lnTo>
                  <a:pt x="266" y="280"/>
                </a:lnTo>
                <a:lnTo>
                  <a:pt x="266" y="284"/>
                </a:lnTo>
                <a:lnTo>
                  <a:pt x="262" y="286"/>
                </a:lnTo>
                <a:lnTo>
                  <a:pt x="260" y="288"/>
                </a:lnTo>
                <a:lnTo>
                  <a:pt x="260" y="290"/>
                </a:lnTo>
                <a:lnTo>
                  <a:pt x="262" y="290"/>
                </a:lnTo>
                <a:lnTo>
                  <a:pt x="262" y="292"/>
                </a:lnTo>
                <a:lnTo>
                  <a:pt x="266" y="292"/>
                </a:lnTo>
                <a:lnTo>
                  <a:pt x="268" y="294"/>
                </a:lnTo>
                <a:lnTo>
                  <a:pt x="268" y="300"/>
                </a:lnTo>
                <a:lnTo>
                  <a:pt x="270" y="302"/>
                </a:lnTo>
                <a:lnTo>
                  <a:pt x="272" y="302"/>
                </a:lnTo>
                <a:lnTo>
                  <a:pt x="272" y="304"/>
                </a:lnTo>
                <a:lnTo>
                  <a:pt x="272" y="306"/>
                </a:lnTo>
                <a:lnTo>
                  <a:pt x="270" y="310"/>
                </a:lnTo>
                <a:lnTo>
                  <a:pt x="274" y="316"/>
                </a:lnTo>
                <a:lnTo>
                  <a:pt x="274" y="318"/>
                </a:lnTo>
                <a:lnTo>
                  <a:pt x="274" y="322"/>
                </a:lnTo>
                <a:lnTo>
                  <a:pt x="272" y="326"/>
                </a:lnTo>
                <a:lnTo>
                  <a:pt x="270" y="326"/>
                </a:lnTo>
                <a:lnTo>
                  <a:pt x="268" y="330"/>
                </a:lnTo>
                <a:lnTo>
                  <a:pt x="268" y="332"/>
                </a:lnTo>
                <a:lnTo>
                  <a:pt x="268" y="334"/>
                </a:lnTo>
                <a:lnTo>
                  <a:pt x="266" y="336"/>
                </a:lnTo>
                <a:lnTo>
                  <a:pt x="266" y="338"/>
                </a:lnTo>
                <a:lnTo>
                  <a:pt x="268" y="340"/>
                </a:lnTo>
                <a:lnTo>
                  <a:pt x="268" y="344"/>
                </a:lnTo>
                <a:lnTo>
                  <a:pt x="266" y="344"/>
                </a:lnTo>
                <a:lnTo>
                  <a:pt x="266" y="346"/>
                </a:lnTo>
                <a:lnTo>
                  <a:pt x="260" y="346"/>
                </a:lnTo>
                <a:lnTo>
                  <a:pt x="260" y="348"/>
                </a:lnTo>
                <a:lnTo>
                  <a:pt x="260" y="350"/>
                </a:lnTo>
                <a:lnTo>
                  <a:pt x="258" y="354"/>
                </a:lnTo>
                <a:lnTo>
                  <a:pt x="256" y="356"/>
                </a:lnTo>
                <a:lnTo>
                  <a:pt x="256" y="362"/>
                </a:lnTo>
                <a:lnTo>
                  <a:pt x="254" y="362"/>
                </a:lnTo>
                <a:lnTo>
                  <a:pt x="254" y="360"/>
                </a:lnTo>
                <a:lnTo>
                  <a:pt x="252" y="362"/>
                </a:lnTo>
                <a:lnTo>
                  <a:pt x="252" y="364"/>
                </a:lnTo>
                <a:lnTo>
                  <a:pt x="252" y="362"/>
                </a:lnTo>
                <a:lnTo>
                  <a:pt x="250" y="362"/>
                </a:lnTo>
                <a:lnTo>
                  <a:pt x="246" y="366"/>
                </a:lnTo>
                <a:lnTo>
                  <a:pt x="246" y="368"/>
                </a:lnTo>
                <a:lnTo>
                  <a:pt x="246" y="370"/>
                </a:lnTo>
                <a:lnTo>
                  <a:pt x="252" y="374"/>
                </a:lnTo>
                <a:lnTo>
                  <a:pt x="250" y="376"/>
                </a:lnTo>
                <a:lnTo>
                  <a:pt x="246" y="376"/>
                </a:lnTo>
                <a:lnTo>
                  <a:pt x="244" y="380"/>
                </a:lnTo>
                <a:lnTo>
                  <a:pt x="250" y="380"/>
                </a:lnTo>
                <a:lnTo>
                  <a:pt x="250" y="382"/>
                </a:lnTo>
                <a:lnTo>
                  <a:pt x="244" y="382"/>
                </a:lnTo>
                <a:lnTo>
                  <a:pt x="244" y="384"/>
                </a:lnTo>
                <a:lnTo>
                  <a:pt x="244" y="386"/>
                </a:lnTo>
                <a:lnTo>
                  <a:pt x="246" y="390"/>
                </a:lnTo>
                <a:lnTo>
                  <a:pt x="244" y="392"/>
                </a:lnTo>
                <a:lnTo>
                  <a:pt x="244" y="394"/>
                </a:lnTo>
                <a:lnTo>
                  <a:pt x="242" y="394"/>
                </a:lnTo>
                <a:lnTo>
                  <a:pt x="244" y="396"/>
                </a:lnTo>
                <a:lnTo>
                  <a:pt x="246" y="396"/>
                </a:lnTo>
                <a:lnTo>
                  <a:pt x="244" y="396"/>
                </a:lnTo>
                <a:lnTo>
                  <a:pt x="240" y="396"/>
                </a:lnTo>
                <a:lnTo>
                  <a:pt x="240" y="398"/>
                </a:lnTo>
                <a:lnTo>
                  <a:pt x="242" y="400"/>
                </a:lnTo>
                <a:lnTo>
                  <a:pt x="246" y="400"/>
                </a:lnTo>
                <a:lnTo>
                  <a:pt x="244" y="402"/>
                </a:lnTo>
                <a:lnTo>
                  <a:pt x="242" y="402"/>
                </a:lnTo>
                <a:lnTo>
                  <a:pt x="246" y="406"/>
                </a:lnTo>
                <a:lnTo>
                  <a:pt x="244" y="410"/>
                </a:lnTo>
                <a:lnTo>
                  <a:pt x="240" y="414"/>
                </a:lnTo>
                <a:lnTo>
                  <a:pt x="238" y="416"/>
                </a:lnTo>
                <a:lnTo>
                  <a:pt x="240" y="422"/>
                </a:lnTo>
                <a:lnTo>
                  <a:pt x="240" y="424"/>
                </a:lnTo>
                <a:lnTo>
                  <a:pt x="246" y="430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5" name="Freeform 63"/>
          <p:cNvSpPr>
            <a:spLocks/>
          </p:cNvSpPr>
          <p:nvPr/>
        </p:nvSpPr>
        <p:spPr bwMode="auto">
          <a:xfrm>
            <a:off x="5180013" y="2857500"/>
            <a:ext cx="542925" cy="969963"/>
          </a:xfrm>
          <a:custGeom>
            <a:avLst/>
            <a:gdLst/>
            <a:ahLst/>
            <a:cxnLst>
              <a:cxn ang="0">
                <a:pos x="224" y="440"/>
              </a:cxn>
              <a:cxn ang="0">
                <a:pos x="224" y="462"/>
              </a:cxn>
              <a:cxn ang="0">
                <a:pos x="214" y="470"/>
              </a:cxn>
              <a:cxn ang="0">
                <a:pos x="190" y="460"/>
              </a:cxn>
              <a:cxn ang="0">
                <a:pos x="174" y="474"/>
              </a:cxn>
              <a:cxn ang="0">
                <a:pos x="170" y="480"/>
              </a:cxn>
              <a:cxn ang="0">
                <a:pos x="164" y="476"/>
              </a:cxn>
              <a:cxn ang="0">
                <a:pos x="160" y="472"/>
              </a:cxn>
              <a:cxn ang="0">
                <a:pos x="150" y="460"/>
              </a:cxn>
              <a:cxn ang="0">
                <a:pos x="154" y="452"/>
              </a:cxn>
              <a:cxn ang="0">
                <a:pos x="148" y="428"/>
              </a:cxn>
              <a:cxn ang="0">
                <a:pos x="136" y="420"/>
              </a:cxn>
              <a:cxn ang="0">
                <a:pos x="122" y="408"/>
              </a:cxn>
              <a:cxn ang="0">
                <a:pos x="110" y="400"/>
              </a:cxn>
              <a:cxn ang="0">
                <a:pos x="94" y="390"/>
              </a:cxn>
              <a:cxn ang="0">
                <a:pos x="86" y="368"/>
              </a:cxn>
              <a:cxn ang="0">
                <a:pos x="92" y="350"/>
              </a:cxn>
              <a:cxn ang="0">
                <a:pos x="96" y="332"/>
              </a:cxn>
              <a:cxn ang="0">
                <a:pos x="90" y="320"/>
              </a:cxn>
              <a:cxn ang="0">
                <a:pos x="72" y="322"/>
              </a:cxn>
              <a:cxn ang="0">
                <a:pos x="58" y="308"/>
              </a:cxn>
              <a:cxn ang="0">
                <a:pos x="56" y="292"/>
              </a:cxn>
              <a:cxn ang="0">
                <a:pos x="32" y="274"/>
              </a:cxn>
              <a:cxn ang="0">
                <a:pos x="12" y="254"/>
              </a:cxn>
              <a:cxn ang="0">
                <a:pos x="8" y="240"/>
              </a:cxn>
              <a:cxn ang="0">
                <a:pos x="0" y="218"/>
              </a:cxn>
              <a:cxn ang="0">
                <a:pos x="4" y="196"/>
              </a:cxn>
              <a:cxn ang="0">
                <a:pos x="8" y="184"/>
              </a:cxn>
              <a:cxn ang="0">
                <a:pos x="18" y="174"/>
              </a:cxn>
              <a:cxn ang="0">
                <a:pos x="26" y="156"/>
              </a:cxn>
              <a:cxn ang="0">
                <a:pos x="32" y="134"/>
              </a:cxn>
              <a:cxn ang="0">
                <a:pos x="24" y="120"/>
              </a:cxn>
              <a:cxn ang="0">
                <a:pos x="32" y="106"/>
              </a:cxn>
              <a:cxn ang="0">
                <a:pos x="54" y="96"/>
              </a:cxn>
              <a:cxn ang="0">
                <a:pos x="70" y="90"/>
              </a:cxn>
              <a:cxn ang="0">
                <a:pos x="74" y="72"/>
              </a:cxn>
              <a:cxn ang="0">
                <a:pos x="78" y="48"/>
              </a:cxn>
              <a:cxn ang="0">
                <a:pos x="68" y="36"/>
              </a:cxn>
              <a:cxn ang="0">
                <a:pos x="60" y="22"/>
              </a:cxn>
              <a:cxn ang="0">
                <a:pos x="46" y="12"/>
              </a:cxn>
              <a:cxn ang="0">
                <a:pos x="126" y="6"/>
              </a:cxn>
              <a:cxn ang="0">
                <a:pos x="200" y="2"/>
              </a:cxn>
              <a:cxn ang="0">
                <a:pos x="244" y="52"/>
              </a:cxn>
              <a:cxn ang="0">
                <a:pos x="256" y="124"/>
              </a:cxn>
              <a:cxn ang="0">
                <a:pos x="266" y="246"/>
              </a:cxn>
              <a:cxn ang="0">
                <a:pos x="262" y="274"/>
              </a:cxn>
              <a:cxn ang="0">
                <a:pos x="262" y="286"/>
              </a:cxn>
              <a:cxn ang="0">
                <a:pos x="266" y="292"/>
              </a:cxn>
              <a:cxn ang="0">
                <a:pos x="272" y="304"/>
              </a:cxn>
              <a:cxn ang="0">
                <a:pos x="274" y="322"/>
              </a:cxn>
              <a:cxn ang="0">
                <a:pos x="268" y="334"/>
              </a:cxn>
              <a:cxn ang="0">
                <a:pos x="266" y="344"/>
              </a:cxn>
              <a:cxn ang="0">
                <a:pos x="258" y="354"/>
              </a:cxn>
              <a:cxn ang="0">
                <a:pos x="252" y="362"/>
              </a:cxn>
              <a:cxn ang="0">
                <a:pos x="246" y="368"/>
              </a:cxn>
              <a:cxn ang="0">
                <a:pos x="244" y="380"/>
              </a:cxn>
              <a:cxn ang="0">
                <a:pos x="244" y="386"/>
              </a:cxn>
              <a:cxn ang="0">
                <a:pos x="244" y="396"/>
              </a:cxn>
              <a:cxn ang="0">
                <a:pos x="242" y="400"/>
              </a:cxn>
              <a:cxn ang="0">
                <a:pos x="244" y="410"/>
              </a:cxn>
              <a:cxn ang="0">
                <a:pos x="246" y="430"/>
              </a:cxn>
            </a:cxnLst>
            <a:rect l="0" t="0" r="r" b="b"/>
            <a:pathLst>
              <a:path w="274" h="482">
                <a:moveTo>
                  <a:pt x="246" y="430"/>
                </a:moveTo>
                <a:lnTo>
                  <a:pt x="244" y="432"/>
                </a:lnTo>
                <a:lnTo>
                  <a:pt x="230" y="438"/>
                </a:lnTo>
                <a:lnTo>
                  <a:pt x="226" y="440"/>
                </a:lnTo>
                <a:lnTo>
                  <a:pt x="224" y="440"/>
                </a:lnTo>
                <a:lnTo>
                  <a:pt x="220" y="442"/>
                </a:lnTo>
                <a:lnTo>
                  <a:pt x="216" y="452"/>
                </a:lnTo>
                <a:lnTo>
                  <a:pt x="220" y="454"/>
                </a:lnTo>
                <a:lnTo>
                  <a:pt x="222" y="458"/>
                </a:lnTo>
                <a:lnTo>
                  <a:pt x="224" y="462"/>
                </a:lnTo>
                <a:lnTo>
                  <a:pt x="224" y="468"/>
                </a:lnTo>
                <a:lnTo>
                  <a:pt x="222" y="470"/>
                </a:lnTo>
                <a:lnTo>
                  <a:pt x="220" y="470"/>
                </a:lnTo>
                <a:lnTo>
                  <a:pt x="220" y="472"/>
                </a:lnTo>
                <a:lnTo>
                  <a:pt x="214" y="470"/>
                </a:lnTo>
                <a:lnTo>
                  <a:pt x="212" y="468"/>
                </a:lnTo>
                <a:lnTo>
                  <a:pt x="206" y="466"/>
                </a:lnTo>
                <a:lnTo>
                  <a:pt x="202" y="466"/>
                </a:lnTo>
                <a:lnTo>
                  <a:pt x="194" y="460"/>
                </a:lnTo>
                <a:lnTo>
                  <a:pt x="190" y="460"/>
                </a:lnTo>
                <a:lnTo>
                  <a:pt x="184" y="460"/>
                </a:lnTo>
                <a:lnTo>
                  <a:pt x="180" y="462"/>
                </a:lnTo>
                <a:lnTo>
                  <a:pt x="178" y="470"/>
                </a:lnTo>
                <a:lnTo>
                  <a:pt x="176" y="472"/>
                </a:lnTo>
                <a:lnTo>
                  <a:pt x="174" y="474"/>
                </a:lnTo>
                <a:lnTo>
                  <a:pt x="174" y="480"/>
                </a:lnTo>
                <a:lnTo>
                  <a:pt x="176" y="482"/>
                </a:lnTo>
                <a:lnTo>
                  <a:pt x="178" y="482"/>
                </a:lnTo>
                <a:lnTo>
                  <a:pt x="174" y="482"/>
                </a:lnTo>
                <a:lnTo>
                  <a:pt x="170" y="480"/>
                </a:lnTo>
                <a:lnTo>
                  <a:pt x="168" y="476"/>
                </a:lnTo>
                <a:lnTo>
                  <a:pt x="166" y="474"/>
                </a:lnTo>
                <a:lnTo>
                  <a:pt x="166" y="472"/>
                </a:lnTo>
                <a:lnTo>
                  <a:pt x="164" y="474"/>
                </a:lnTo>
                <a:lnTo>
                  <a:pt x="164" y="476"/>
                </a:lnTo>
                <a:lnTo>
                  <a:pt x="168" y="480"/>
                </a:lnTo>
                <a:lnTo>
                  <a:pt x="166" y="482"/>
                </a:lnTo>
                <a:lnTo>
                  <a:pt x="164" y="482"/>
                </a:lnTo>
                <a:lnTo>
                  <a:pt x="160" y="476"/>
                </a:lnTo>
                <a:lnTo>
                  <a:pt x="160" y="472"/>
                </a:lnTo>
                <a:lnTo>
                  <a:pt x="156" y="470"/>
                </a:lnTo>
                <a:lnTo>
                  <a:pt x="154" y="468"/>
                </a:lnTo>
                <a:lnTo>
                  <a:pt x="152" y="462"/>
                </a:lnTo>
                <a:lnTo>
                  <a:pt x="152" y="460"/>
                </a:lnTo>
                <a:lnTo>
                  <a:pt x="150" y="460"/>
                </a:lnTo>
                <a:lnTo>
                  <a:pt x="150" y="458"/>
                </a:lnTo>
                <a:lnTo>
                  <a:pt x="148" y="456"/>
                </a:lnTo>
                <a:lnTo>
                  <a:pt x="150" y="454"/>
                </a:lnTo>
                <a:lnTo>
                  <a:pt x="152" y="452"/>
                </a:lnTo>
                <a:lnTo>
                  <a:pt x="154" y="452"/>
                </a:lnTo>
                <a:lnTo>
                  <a:pt x="154" y="446"/>
                </a:lnTo>
                <a:lnTo>
                  <a:pt x="152" y="442"/>
                </a:lnTo>
                <a:lnTo>
                  <a:pt x="150" y="440"/>
                </a:lnTo>
                <a:lnTo>
                  <a:pt x="146" y="432"/>
                </a:lnTo>
                <a:lnTo>
                  <a:pt x="148" y="428"/>
                </a:lnTo>
                <a:lnTo>
                  <a:pt x="146" y="426"/>
                </a:lnTo>
                <a:lnTo>
                  <a:pt x="146" y="424"/>
                </a:lnTo>
                <a:lnTo>
                  <a:pt x="146" y="422"/>
                </a:lnTo>
                <a:lnTo>
                  <a:pt x="140" y="422"/>
                </a:lnTo>
                <a:lnTo>
                  <a:pt x="136" y="420"/>
                </a:lnTo>
                <a:lnTo>
                  <a:pt x="134" y="414"/>
                </a:lnTo>
                <a:lnTo>
                  <a:pt x="134" y="412"/>
                </a:lnTo>
                <a:lnTo>
                  <a:pt x="132" y="410"/>
                </a:lnTo>
                <a:lnTo>
                  <a:pt x="122" y="406"/>
                </a:lnTo>
                <a:lnTo>
                  <a:pt x="122" y="408"/>
                </a:lnTo>
                <a:lnTo>
                  <a:pt x="120" y="408"/>
                </a:lnTo>
                <a:lnTo>
                  <a:pt x="116" y="408"/>
                </a:lnTo>
                <a:lnTo>
                  <a:pt x="114" y="406"/>
                </a:lnTo>
                <a:lnTo>
                  <a:pt x="116" y="400"/>
                </a:lnTo>
                <a:lnTo>
                  <a:pt x="110" y="400"/>
                </a:lnTo>
                <a:lnTo>
                  <a:pt x="108" y="398"/>
                </a:lnTo>
                <a:lnTo>
                  <a:pt x="104" y="396"/>
                </a:lnTo>
                <a:lnTo>
                  <a:pt x="102" y="394"/>
                </a:lnTo>
                <a:lnTo>
                  <a:pt x="96" y="392"/>
                </a:lnTo>
                <a:lnTo>
                  <a:pt x="94" y="390"/>
                </a:lnTo>
                <a:lnTo>
                  <a:pt x="90" y="384"/>
                </a:lnTo>
                <a:lnTo>
                  <a:pt x="88" y="382"/>
                </a:lnTo>
                <a:lnTo>
                  <a:pt x="86" y="380"/>
                </a:lnTo>
                <a:lnTo>
                  <a:pt x="86" y="370"/>
                </a:lnTo>
                <a:lnTo>
                  <a:pt x="86" y="368"/>
                </a:lnTo>
                <a:lnTo>
                  <a:pt x="88" y="366"/>
                </a:lnTo>
                <a:lnTo>
                  <a:pt x="90" y="362"/>
                </a:lnTo>
                <a:lnTo>
                  <a:pt x="90" y="354"/>
                </a:lnTo>
                <a:lnTo>
                  <a:pt x="90" y="352"/>
                </a:lnTo>
                <a:lnTo>
                  <a:pt x="92" y="350"/>
                </a:lnTo>
                <a:lnTo>
                  <a:pt x="96" y="346"/>
                </a:lnTo>
                <a:lnTo>
                  <a:pt x="94" y="340"/>
                </a:lnTo>
                <a:lnTo>
                  <a:pt x="94" y="338"/>
                </a:lnTo>
                <a:lnTo>
                  <a:pt x="94" y="336"/>
                </a:lnTo>
                <a:lnTo>
                  <a:pt x="96" y="332"/>
                </a:lnTo>
                <a:lnTo>
                  <a:pt x="100" y="332"/>
                </a:lnTo>
                <a:lnTo>
                  <a:pt x="100" y="330"/>
                </a:lnTo>
                <a:lnTo>
                  <a:pt x="100" y="326"/>
                </a:lnTo>
                <a:lnTo>
                  <a:pt x="96" y="324"/>
                </a:lnTo>
                <a:lnTo>
                  <a:pt x="90" y="320"/>
                </a:lnTo>
                <a:lnTo>
                  <a:pt x="88" y="320"/>
                </a:lnTo>
                <a:lnTo>
                  <a:pt x="86" y="320"/>
                </a:lnTo>
                <a:lnTo>
                  <a:pt x="78" y="316"/>
                </a:lnTo>
                <a:lnTo>
                  <a:pt x="74" y="318"/>
                </a:lnTo>
                <a:lnTo>
                  <a:pt x="72" y="322"/>
                </a:lnTo>
                <a:lnTo>
                  <a:pt x="70" y="324"/>
                </a:lnTo>
                <a:lnTo>
                  <a:pt x="64" y="324"/>
                </a:lnTo>
                <a:lnTo>
                  <a:pt x="62" y="320"/>
                </a:lnTo>
                <a:lnTo>
                  <a:pt x="58" y="310"/>
                </a:lnTo>
                <a:lnTo>
                  <a:pt x="58" y="308"/>
                </a:lnTo>
                <a:lnTo>
                  <a:pt x="60" y="306"/>
                </a:lnTo>
                <a:lnTo>
                  <a:pt x="58" y="302"/>
                </a:lnTo>
                <a:lnTo>
                  <a:pt x="58" y="298"/>
                </a:lnTo>
                <a:lnTo>
                  <a:pt x="56" y="294"/>
                </a:lnTo>
                <a:lnTo>
                  <a:pt x="56" y="292"/>
                </a:lnTo>
                <a:lnTo>
                  <a:pt x="54" y="288"/>
                </a:lnTo>
                <a:lnTo>
                  <a:pt x="48" y="286"/>
                </a:lnTo>
                <a:lnTo>
                  <a:pt x="42" y="280"/>
                </a:lnTo>
                <a:lnTo>
                  <a:pt x="34" y="276"/>
                </a:lnTo>
                <a:lnTo>
                  <a:pt x="32" y="274"/>
                </a:lnTo>
                <a:lnTo>
                  <a:pt x="30" y="270"/>
                </a:lnTo>
                <a:lnTo>
                  <a:pt x="26" y="268"/>
                </a:lnTo>
                <a:lnTo>
                  <a:pt x="24" y="264"/>
                </a:lnTo>
                <a:lnTo>
                  <a:pt x="14" y="258"/>
                </a:lnTo>
                <a:lnTo>
                  <a:pt x="12" y="254"/>
                </a:lnTo>
                <a:lnTo>
                  <a:pt x="12" y="250"/>
                </a:lnTo>
                <a:lnTo>
                  <a:pt x="10" y="246"/>
                </a:lnTo>
                <a:lnTo>
                  <a:pt x="4" y="242"/>
                </a:lnTo>
                <a:lnTo>
                  <a:pt x="4" y="240"/>
                </a:lnTo>
                <a:lnTo>
                  <a:pt x="8" y="240"/>
                </a:lnTo>
                <a:lnTo>
                  <a:pt x="8" y="238"/>
                </a:lnTo>
                <a:lnTo>
                  <a:pt x="4" y="234"/>
                </a:lnTo>
                <a:lnTo>
                  <a:pt x="2" y="230"/>
                </a:lnTo>
                <a:lnTo>
                  <a:pt x="0" y="226"/>
                </a:lnTo>
                <a:lnTo>
                  <a:pt x="0" y="218"/>
                </a:lnTo>
                <a:lnTo>
                  <a:pt x="0" y="214"/>
                </a:lnTo>
                <a:lnTo>
                  <a:pt x="0" y="210"/>
                </a:lnTo>
                <a:lnTo>
                  <a:pt x="0" y="202"/>
                </a:lnTo>
                <a:lnTo>
                  <a:pt x="2" y="198"/>
                </a:lnTo>
                <a:lnTo>
                  <a:pt x="4" y="196"/>
                </a:lnTo>
                <a:lnTo>
                  <a:pt x="8" y="196"/>
                </a:lnTo>
                <a:lnTo>
                  <a:pt x="10" y="196"/>
                </a:lnTo>
                <a:lnTo>
                  <a:pt x="8" y="192"/>
                </a:lnTo>
                <a:lnTo>
                  <a:pt x="8" y="186"/>
                </a:lnTo>
                <a:lnTo>
                  <a:pt x="8" y="184"/>
                </a:lnTo>
                <a:lnTo>
                  <a:pt x="4" y="182"/>
                </a:lnTo>
                <a:lnTo>
                  <a:pt x="4" y="180"/>
                </a:lnTo>
                <a:lnTo>
                  <a:pt x="8" y="178"/>
                </a:lnTo>
                <a:lnTo>
                  <a:pt x="14" y="174"/>
                </a:lnTo>
                <a:lnTo>
                  <a:pt x="18" y="174"/>
                </a:lnTo>
                <a:lnTo>
                  <a:pt x="20" y="172"/>
                </a:lnTo>
                <a:lnTo>
                  <a:pt x="24" y="170"/>
                </a:lnTo>
                <a:lnTo>
                  <a:pt x="24" y="168"/>
                </a:lnTo>
                <a:lnTo>
                  <a:pt x="26" y="164"/>
                </a:lnTo>
                <a:lnTo>
                  <a:pt x="26" y="156"/>
                </a:lnTo>
                <a:lnTo>
                  <a:pt x="28" y="152"/>
                </a:lnTo>
                <a:lnTo>
                  <a:pt x="32" y="150"/>
                </a:lnTo>
                <a:lnTo>
                  <a:pt x="32" y="148"/>
                </a:lnTo>
                <a:lnTo>
                  <a:pt x="32" y="136"/>
                </a:lnTo>
                <a:lnTo>
                  <a:pt x="32" y="134"/>
                </a:lnTo>
                <a:lnTo>
                  <a:pt x="30" y="128"/>
                </a:lnTo>
                <a:lnTo>
                  <a:pt x="28" y="128"/>
                </a:lnTo>
                <a:lnTo>
                  <a:pt x="26" y="126"/>
                </a:lnTo>
                <a:lnTo>
                  <a:pt x="24" y="122"/>
                </a:lnTo>
                <a:lnTo>
                  <a:pt x="24" y="120"/>
                </a:lnTo>
                <a:lnTo>
                  <a:pt x="24" y="112"/>
                </a:lnTo>
                <a:lnTo>
                  <a:pt x="26" y="108"/>
                </a:lnTo>
                <a:lnTo>
                  <a:pt x="26" y="106"/>
                </a:lnTo>
                <a:lnTo>
                  <a:pt x="28" y="106"/>
                </a:lnTo>
                <a:lnTo>
                  <a:pt x="32" y="106"/>
                </a:lnTo>
                <a:lnTo>
                  <a:pt x="38" y="104"/>
                </a:lnTo>
                <a:lnTo>
                  <a:pt x="42" y="104"/>
                </a:lnTo>
                <a:lnTo>
                  <a:pt x="46" y="102"/>
                </a:lnTo>
                <a:lnTo>
                  <a:pt x="50" y="102"/>
                </a:lnTo>
                <a:lnTo>
                  <a:pt x="54" y="96"/>
                </a:lnTo>
                <a:lnTo>
                  <a:pt x="58" y="94"/>
                </a:lnTo>
                <a:lnTo>
                  <a:pt x="62" y="94"/>
                </a:lnTo>
                <a:lnTo>
                  <a:pt x="64" y="94"/>
                </a:lnTo>
                <a:lnTo>
                  <a:pt x="64" y="92"/>
                </a:lnTo>
                <a:lnTo>
                  <a:pt x="70" y="90"/>
                </a:lnTo>
                <a:lnTo>
                  <a:pt x="70" y="88"/>
                </a:lnTo>
                <a:lnTo>
                  <a:pt x="70" y="82"/>
                </a:lnTo>
                <a:lnTo>
                  <a:pt x="70" y="78"/>
                </a:lnTo>
                <a:lnTo>
                  <a:pt x="72" y="74"/>
                </a:lnTo>
                <a:lnTo>
                  <a:pt x="74" y="72"/>
                </a:lnTo>
                <a:lnTo>
                  <a:pt x="78" y="68"/>
                </a:lnTo>
                <a:lnTo>
                  <a:pt x="80" y="60"/>
                </a:lnTo>
                <a:lnTo>
                  <a:pt x="80" y="56"/>
                </a:lnTo>
                <a:lnTo>
                  <a:pt x="80" y="50"/>
                </a:lnTo>
                <a:lnTo>
                  <a:pt x="78" y="48"/>
                </a:lnTo>
                <a:lnTo>
                  <a:pt x="78" y="44"/>
                </a:lnTo>
                <a:lnTo>
                  <a:pt x="78" y="42"/>
                </a:lnTo>
                <a:lnTo>
                  <a:pt x="76" y="42"/>
                </a:lnTo>
                <a:lnTo>
                  <a:pt x="74" y="38"/>
                </a:lnTo>
                <a:lnTo>
                  <a:pt x="68" y="36"/>
                </a:lnTo>
                <a:lnTo>
                  <a:pt x="64" y="34"/>
                </a:lnTo>
                <a:lnTo>
                  <a:pt x="62" y="32"/>
                </a:lnTo>
                <a:lnTo>
                  <a:pt x="62" y="30"/>
                </a:lnTo>
                <a:lnTo>
                  <a:pt x="60" y="26"/>
                </a:lnTo>
                <a:lnTo>
                  <a:pt x="60" y="22"/>
                </a:lnTo>
                <a:lnTo>
                  <a:pt x="56" y="20"/>
                </a:lnTo>
                <a:lnTo>
                  <a:pt x="50" y="18"/>
                </a:lnTo>
                <a:lnTo>
                  <a:pt x="48" y="14"/>
                </a:lnTo>
                <a:lnTo>
                  <a:pt x="46" y="14"/>
                </a:lnTo>
                <a:lnTo>
                  <a:pt x="46" y="12"/>
                </a:lnTo>
                <a:lnTo>
                  <a:pt x="60" y="10"/>
                </a:lnTo>
                <a:lnTo>
                  <a:pt x="92" y="10"/>
                </a:lnTo>
                <a:lnTo>
                  <a:pt x="96" y="6"/>
                </a:lnTo>
                <a:lnTo>
                  <a:pt x="124" y="6"/>
                </a:lnTo>
                <a:lnTo>
                  <a:pt x="126" y="6"/>
                </a:lnTo>
                <a:lnTo>
                  <a:pt x="154" y="4"/>
                </a:lnTo>
                <a:lnTo>
                  <a:pt x="166" y="4"/>
                </a:lnTo>
                <a:lnTo>
                  <a:pt x="168" y="4"/>
                </a:lnTo>
                <a:lnTo>
                  <a:pt x="196" y="2"/>
                </a:lnTo>
                <a:lnTo>
                  <a:pt x="200" y="2"/>
                </a:lnTo>
                <a:lnTo>
                  <a:pt x="226" y="0"/>
                </a:lnTo>
                <a:lnTo>
                  <a:pt x="226" y="14"/>
                </a:lnTo>
                <a:lnTo>
                  <a:pt x="232" y="28"/>
                </a:lnTo>
                <a:lnTo>
                  <a:pt x="238" y="34"/>
                </a:lnTo>
                <a:lnTo>
                  <a:pt x="244" y="52"/>
                </a:lnTo>
                <a:lnTo>
                  <a:pt x="250" y="64"/>
                </a:lnTo>
                <a:lnTo>
                  <a:pt x="252" y="86"/>
                </a:lnTo>
                <a:lnTo>
                  <a:pt x="254" y="102"/>
                </a:lnTo>
                <a:lnTo>
                  <a:pt x="254" y="110"/>
                </a:lnTo>
                <a:lnTo>
                  <a:pt x="256" y="124"/>
                </a:lnTo>
                <a:lnTo>
                  <a:pt x="258" y="148"/>
                </a:lnTo>
                <a:lnTo>
                  <a:pt x="258" y="170"/>
                </a:lnTo>
                <a:lnTo>
                  <a:pt x="260" y="198"/>
                </a:lnTo>
                <a:lnTo>
                  <a:pt x="262" y="224"/>
                </a:lnTo>
                <a:lnTo>
                  <a:pt x="266" y="246"/>
                </a:lnTo>
                <a:lnTo>
                  <a:pt x="268" y="258"/>
                </a:lnTo>
                <a:lnTo>
                  <a:pt x="268" y="270"/>
                </a:lnTo>
                <a:lnTo>
                  <a:pt x="262" y="270"/>
                </a:lnTo>
                <a:lnTo>
                  <a:pt x="262" y="272"/>
                </a:lnTo>
                <a:lnTo>
                  <a:pt x="262" y="274"/>
                </a:lnTo>
                <a:lnTo>
                  <a:pt x="262" y="276"/>
                </a:lnTo>
                <a:lnTo>
                  <a:pt x="266" y="278"/>
                </a:lnTo>
                <a:lnTo>
                  <a:pt x="266" y="280"/>
                </a:lnTo>
                <a:lnTo>
                  <a:pt x="266" y="284"/>
                </a:lnTo>
                <a:lnTo>
                  <a:pt x="262" y="286"/>
                </a:lnTo>
                <a:lnTo>
                  <a:pt x="260" y="288"/>
                </a:lnTo>
                <a:lnTo>
                  <a:pt x="260" y="290"/>
                </a:lnTo>
                <a:lnTo>
                  <a:pt x="262" y="290"/>
                </a:lnTo>
                <a:lnTo>
                  <a:pt x="262" y="292"/>
                </a:lnTo>
                <a:lnTo>
                  <a:pt x="266" y="292"/>
                </a:lnTo>
                <a:lnTo>
                  <a:pt x="268" y="294"/>
                </a:lnTo>
                <a:lnTo>
                  <a:pt x="268" y="300"/>
                </a:lnTo>
                <a:lnTo>
                  <a:pt x="270" y="302"/>
                </a:lnTo>
                <a:lnTo>
                  <a:pt x="272" y="302"/>
                </a:lnTo>
                <a:lnTo>
                  <a:pt x="272" y="304"/>
                </a:lnTo>
                <a:lnTo>
                  <a:pt x="272" y="306"/>
                </a:lnTo>
                <a:lnTo>
                  <a:pt x="270" y="310"/>
                </a:lnTo>
                <a:lnTo>
                  <a:pt x="274" y="316"/>
                </a:lnTo>
                <a:lnTo>
                  <a:pt x="274" y="318"/>
                </a:lnTo>
                <a:lnTo>
                  <a:pt x="274" y="322"/>
                </a:lnTo>
                <a:lnTo>
                  <a:pt x="272" y="326"/>
                </a:lnTo>
                <a:lnTo>
                  <a:pt x="270" y="326"/>
                </a:lnTo>
                <a:lnTo>
                  <a:pt x="268" y="330"/>
                </a:lnTo>
                <a:lnTo>
                  <a:pt x="268" y="332"/>
                </a:lnTo>
                <a:lnTo>
                  <a:pt x="268" y="334"/>
                </a:lnTo>
                <a:lnTo>
                  <a:pt x="266" y="336"/>
                </a:lnTo>
                <a:lnTo>
                  <a:pt x="266" y="338"/>
                </a:lnTo>
                <a:lnTo>
                  <a:pt x="268" y="340"/>
                </a:lnTo>
                <a:lnTo>
                  <a:pt x="268" y="344"/>
                </a:lnTo>
                <a:lnTo>
                  <a:pt x="266" y="344"/>
                </a:lnTo>
                <a:lnTo>
                  <a:pt x="266" y="346"/>
                </a:lnTo>
                <a:lnTo>
                  <a:pt x="260" y="346"/>
                </a:lnTo>
                <a:lnTo>
                  <a:pt x="260" y="348"/>
                </a:lnTo>
                <a:lnTo>
                  <a:pt x="260" y="350"/>
                </a:lnTo>
                <a:lnTo>
                  <a:pt x="258" y="354"/>
                </a:lnTo>
                <a:lnTo>
                  <a:pt x="256" y="356"/>
                </a:lnTo>
                <a:lnTo>
                  <a:pt x="256" y="362"/>
                </a:lnTo>
                <a:lnTo>
                  <a:pt x="254" y="362"/>
                </a:lnTo>
                <a:lnTo>
                  <a:pt x="254" y="360"/>
                </a:lnTo>
                <a:lnTo>
                  <a:pt x="252" y="362"/>
                </a:lnTo>
                <a:lnTo>
                  <a:pt x="252" y="364"/>
                </a:lnTo>
                <a:lnTo>
                  <a:pt x="252" y="362"/>
                </a:lnTo>
                <a:lnTo>
                  <a:pt x="250" y="362"/>
                </a:lnTo>
                <a:lnTo>
                  <a:pt x="246" y="366"/>
                </a:lnTo>
                <a:lnTo>
                  <a:pt x="246" y="368"/>
                </a:lnTo>
                <a:lnTo>
                  <a:pt x="246" y="370"/>
                </a:lnTo>
                <a:lnTo>
                  <a:pt x="252" y="374"/>
                </a:lnTo>
                <a:lnTo>
                  <a:pt x="250" y="376"/>
                </a:lnTo>
                <a:lnTo>
                  <a:pt x="246" y="376"/>
                </a:lnTo>
                <a:lnTo>
                  <a:pt x="244" y="380"/>
                </a:lnTo>
                <a:lnTo>
                  <a:pt x="250" y="380"/>
                </a:lnTo>
                <a:lnTo>
                  <a:pt x="250" y="382"/>
                </a:lnTo>
                <a:lnTo>
                  <a:pt x="244" y="382"/>
                </a:lnTo>
                <a:lnTo>
                  <a:pt x="244" y="384"/>
                </a:lnTo>
                <a:lnTo>
                  <a:pt x="244" y="386"/>
                </a:lnTo>
                <a:lnTo>
                  <a:pt x="246" y="390"/>
                </a:lnTo>
                <a:lnTo>
                  <a:pt x="244" y="392"/>
                </a:lnTo>
                <a:lnTo>
                  <a:pt x="244" y="394"/>
                </a:lnTo>
                <a:lnTo>
                  <a:pt x="242" y="394"/>
                </a:lnTo>
                <a:lnTo>
                  <a:pt x="244" y="396"/>
                </a:lnTo>
                <a:lnTo>
                  <a:pt x="246" y="396"/>
                </a:lnTo>
                <a:lnTo>
                  <a:pt x="244" y="396"/>
                </a:lnTo>
                <a:lnTo>
                  <a:pt x="240" y="396"/>
                </a:lnTo>
                <a:lnTo>
                  <a:pt x="240" y="398"/>
                </a:lnTo>
                <a:lnTo>
                  <a:pt x="242" y="400"/>
                </a:lnTo>
                <a:lnTo>
                  <a:pt x="246" y="400"/>
                </a:lnTo>
                <a:lnTo>
                  <a:pt x="244" y="402"/>
                </a:lnTo>
                <a:lnTo>
                  <a:pt x="242" y="402"/>
                </a:lnTo>
                <a:lnTo>
                  <a:pt x="246" y="406"/>
                </a:lnTo>
                <a:lnTo>
                  <a:pt x="244" y="410"/>
                </a:lnTo>
                <a:lnTo>
                  <a:pt x="240" y="414"/>
                </a:lnTo>
                <a:lnTo>
                  <a:pt x="238" y="416"/>
                </a:lnTo>
                <a:lnTo>
                  <a:pt x="240" y="422"/>
                </a:lnTo>
                <a:lnTo>
                  <a:pt x="240" y="424"/>
                </a:lnTo>
                <a:lnTo>
                  <a:pt x="246" y="43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auto">
          <a:xfrm>
            <a:off x="7080250" y="3255963"/>
            <a:ext cx="36513" cy="31750"/>
          </a:xfrm>
          <a:custGeom>
            <a:avLst/>
            <a:gdLst/>
            <a:ahLst/>
            <a:cxnLst>
              <a:cxn ang="0">
                <a:pos x="8" y="2"/>
              </a:cxn>
              <a:cxn ang="0">
                <a:pos x="18" y="6"/>
              </a:cxn>
              <a:cxn ang="0">
                <a:pos x="8" y="16"/>
              </a:cxn>
              <a:cxn ang="0">
                <a:pos x="10" y="14"/>
              </a:cxn>
              <a:cxn ang="0">
                <a:pos x="8" y="14"/>
              </a:cxn>
              <a:cxn ang="0">
                <a:pos x="8" y="12"/>
              </a:cxn>
              <a:cxn ang="0">
                <a:pos x="6" y="10"/>
              </a:cxn>
              <a:cxn ang="0">
                <a:pos x="6" y="6"/>
              </a:cxn>
              <a:cxn ang="0">
                <a:pos x="0" y="6"/>
              </a:cxn>
              <a:cxn ang="0">
                <a:pos x="6" y="0"/>
              </a:cxn>
              <a:cxn ang="0">
                <a:pos x="8" y="2"/>
              </a:cxn>
            </a:cxnLst>
            <a:rect l="0" t="0" r="r" b="b"/>
            <a:pathLst>
              <a:path w="18" h="16">
                <a:moveTo>
                  <a:pt x="8" y="2"/>
                </a:moveTo>
                <a:lnTo>
                  <a:pt x="18" y="6"/>
                </a:lnTo>
                <a:lnTo>
                  <a:pt x="8" y="16"/>
                </a:lnTo>
                <a:lnTo>
                  <a:pt x="10" y="14"/>
                </a:lnTo>
                <a:lnTo>
                  <a:pt x="8" y="14"/>
                </a:lnTo>
                <a:lnTo>
                  <a:pt x="8" y="12"/>
                </a:lnTo>
                <a:lnTo>
                  <a:pt x="6" y="10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8" y="2"/>
                </a:lnTo>
                <a:close/>
              </a:path>
            </a:pathLst>
          </a:custGeom>
          <a:solidFill>
            <a:srgbClr val="FFFF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7" name="Freeform 65"/>
          <p:cNvSpPr>
            <a:spLocks/>
          </p:cNvSpPr>
          <p:nvPr/>
        </p:nvSpPr>
        <p:spPr bwMode="auto">
          <a:xfrm>
            <a:off x="7080250" y="3255963"/>
            <a:ext cx="36513" cy="31750"/>
          </a:xfrm>
          <a:custGeom>
            <a:avLst/>
            <a:gdLst/>
            <a:ahLst/>
            <a:cxnLst>
              <a:cxn ang="0">
                <a:pos x="8" y="2"/>
              </a:cxn>
              <a:cxn ang="0">
                <a:pos x="18" y="6"/>
              </a:cxn>
              <a:cxn ang="0">
                <a:pos x="8" y="16"/>
              </a:cxn>
              <a:cxn ang="0">
                <a:pos x="10" y="14"/>
              </a:cxn>
              <a:cxn ang="0">
                <a:pos x="8" y="14"/>
              </a:cxn>
              <a:cxn ang="0">
                <a:pos x="8" y="12"/>
              </a:cxn>
              <a:cxn ang="0">
                <a:pos x="6" y="10"/>
              </a:cxn>
              <a:cxn ang="0">
                <a:pos x="6" y="6"/>
              </a:cxn>
              <a:cxn ang="0">
                <a:pos x="0" y="6"/>
              </a:cxn>
              <a:cxn ang="0">
                <a:pos x="6" y="0"/>
              </a:cxn>
              <a:cxn ang="0">
                <a:pos x="8" y="2"/>
              </a:cxn>
            </a:cxnLst>
            <a:rect l="0" t="0" r="r" b="b"/>
            <a:pathLst>
              <a:path w="18" h="16">
                <a:moveTo>
                  <a:pt x="8" y="2"/>
                </a:moveTo>
                <a:lnTo>
                  <a:pt x="18" y="6"/>
                </a:lnTo>
                <a:lnTo>
                  <a:pt x="8" y="16"/>
                </a:lnTo>
                <a:lnTo>
                  <a:pt x="10" y="14"/>
                </a:lnTo>
                <a:lnTo>
                  <a:pt x="8" y="14"/>
                </a:lnTo>
                <a:lnTo>
                  <a:pt x="8" y="12"/>
                </a:lnTo>
                <a:lnTo>
                  <a:pt x="6" y="10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8" y="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8" name="Freeform 66"/>
          <p:cNvSpPr>
            <a:spLocks/>
          </p:cNvSpPr>
          <p:nvPr/>
        </p:nvSpPr>
        <p:spPr bwMode="auto">
          <a:xfrm>
            <a:off x="7226300" y="3070225"/>
            <a:ext cx="142875" cy="238125"/>
          </a:xfrm>
          <a:custGeom>
            <a:avLst/>
            <a:gdLst/>
            <a:ahLst/>
            <a:cxnLst>
              <a:cxn ang="0">
                <a:pos x="26" y="110"/>
              </a:cxn>
              <a:cxn ang="0">
                <a:pos x="26" y="104"/>
              </a:cxn>
              <a:cxn ang="0">
                <a:pos x="22" y="88"/>
              </a:cxn>
              <a:cxn ang="0">
                <a:pos x="12" y="62"/>
              </a:cxn>
              <a:cxn ang="0">
                <a:pos x="10" y="52"/>
              </a:cxn>
              <a:cxn ang="0">
                <a:pos x="10" y="48"/>
              </a:cxn>
              <a:cxn ang="0">
                <a:pos x="8" y="42"/>
              </a:cxn>
              <a:cxn ang="0">
                <a:pos x="0" y="14"/>
              </a:cxn>
              <a:cxn ang="0">
                <a:pos x="0" y="12"/>
              </a:cxn>
              <a:cxn ang="0">
                <a:pos x="4" y="6"/>
              </a:cxn>
              <a:cxn ang="0">
                <a:pos x="6" y="2"/>
              </a:cxn>
              <a:cxn ang="0">
                <a:pos x="8" y="0"/>
              </a:cxn>
              <a:cxn ang="0">
                <a:pos x="12" y="0"/>
              </a:cxn>
              <a:cxn ang="0">
                <a:pos x="20" y="0"/>
              </a:cxn>
              <a:cxn ang="0">
                <a:pos x="24" y="2"/>
              </a:cxn>
              <a:cxn ang="0">
                <a:pos x="22" y="4"/>
              </a:cxn>
              <a:cxn ang="0">
                <a:pos x="20" y="6"/>
              </a:cxn>
              <a:cxn ang="0">
                <a:pos x="22" y="8"/>
              </a:cxn>
              <a:cxn ang="0">
                <a:pos x="20" y="8"/>
              </a:cxn>
              <a:cxn ang="0">
                <a:pos x="14" y="20"/>
              </a:cxn>
              <a:cxn ang="0">
                <a:pos x="16" y="22"/>
              </a:cxn>
              <a:cxn ang="0">
                <a:pos x="16" y="32"/>
              </a:cxn>
              <a:cxn ang="0">
                <a:pos x="24" y="38"/>
              </a:cxn>
              <a:cxn ang="0">
                <a:pos x="32" y="46"/>
              </a:cxn>
              <a:cxn ang="0">
                <a:pos x="38" y="62"/>
              </a:cxn>
              <a:cxn ang="0">
                <a:pos x="44" y="66"/>
              </a:cxn>
              <a:cxn ang="0">
                <a:pos x="46" y="72"/>
              </a:cxn>
              <a:cxn ang="0">
                <a:pos x="56" y="80"/>
              </a:cxn>
              <a:cxn ang="0">
                <a:pos x="62" y="80"/>
              </a:cxn>
              <a:cxn ang="0">
                <a:pos x="72" y="110"/>
              </a:cxn>
              <a:cxn ang="0">
                <a:pos x="70" y="110"/>
              </a:cxn>
              <a:cxn ang="0">
                <a:pos x="52" y="112"/>
              </a:cxn>
              <a:cxn ang="0">
                <a:pos x="28" y="118"/>
              </a:cxn>
              <a:cxn ang="0">
                <a:pos x="26" y="110"/>
              </a:cxn>
            </a:cxnLst>
            <a:rect l="0" t="0" r="r" b="b"/>
            <a:pathLst>
              <a:path w="72" h="118">
                <a:moveTo>
                  <a:pt x="26" y="110"/>
                </a:moveTo>
                <a:lnTo>
                  <a:pt x="26" y="104"/>
                </a:lnTo>
                <a:lnTo>
                  <a:pt x="22" y="88"/>
                </a:lnTo>
                <a:lnTo>
                  <a:pt x="12" y="62"/>
                </a:lnTo>
                <a:lnTo>
                  <a:pt x="10" y="52"/>
                </a:lnTo>
                <a:lnTo>
                  <a:pt x="10" y="48"/>
                </a:lnTo>
                <a:lnTo>
                  <a:pt x="8" y="42"/>
                </a:lnTo>
                <a:lnTo>
                  <a:pt x="0" y="14"/>
                </a:lnTo>
                <a:lnTo>
                  <a:pt x="0" y="12"/>
                </a:lnTo>
                <a:lnTo>
                  <a:pt x="4" y="6"/>
                </a:lnTo>
                <a:lnTo>
                  <a:pt x="6" y="2"/>
                </a:lnTo>
                <a:lnTo>
                  <a:pt x="8" y="0"/>
                </a:lnTo>
                <a:lnTo>
                  <a:pt x="12" y="0"/>
                </a:lnTo>
                <a:lnTo>
                  <a:pt x="20" y="0"/>
                </a:lnTo>
                <a:lnTo>
                  <a:pt x="24" y="2"/>
                </a:lnTo>
                <a:lnTo>
                  <a:pt x="22" y="4"/>
                </a:lnTo>
                <a:lnTo>
                  <a:pt x="20" y="6"/>
                </a:lnTo>
                <a:lnTo>
                  <a:pt x="22" y="8"/>
                </a:lnTo>
                <a:lnTo>
                  <a:pt x="20" y="8"/>
                </a:lnTo>
                <a:lnTo>
                  <a:pt x="14" y="20"/>
                </a:lnTo>
                <a:lnTo>
                  <a:pt x="16" y="22"/>
                </a:lnTo>
                <a:lnTo>
                  <a:pt x="16" y="32"/>
                </a:lnTo>
                <a:lnTo>
                  <a:pt x="24" y="38"/>
                </a:lnTo>
                <a:lnTo>
                  <a:pt x="32" y="46"/>
                </a:lnTo>
                <a:lnTo>
                  <a:pt x="38" y="62"/>
                </a:lnTo>
                <a:lnTo>
                  <a:pt x="44" y="66"/>
                </a:lnTo>
                <a:lnTo>
                  <a:pt x="46" y="72"/>
                </a:lnTo>
                <a:lnTo>
                  <a:pt x="56" y="80"/>
                </a:lnTo>
                <a:lnTo>
                  <a:pt x="62" y="80"/>
                </a:lnTo>
                <a:lnTo>
                  <a:pt x="72" y="110"/>
                </a:lnTo>
                <a:lnTo>
                  <a:pt x="70" y="110"/>
                </a:lnTo>
                <a:lnTo>
                  <a:pt x="52" y="112"/>
                </a:lnTo>
                <a:lnTo>
                  <a:pt x="28" y="118"/>
                </a:lnTo>
                <a:lnTo>
                  <a:pt x="26" y="110"/>
                </a:lnTo>
                <a:close/>
              </a:path>
            </a:pathLst>
          </a:custGeom>
          <a:solidFill>
            <a:srgbClr val="FFFF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9" name="Freeform 67"/>
          <p:cNvSpPr>
            <a:spLocks/>
          </p:cNvSpPr>
          <p:nvPr/>
        </p:nvSpPr>
        <p:spPr bwMode="auto">
          <a:xfrm>
            <a:off x="7226300" y="3070225"/>
            <a:ext cx="142875" cy="238125"/>
          </a:xfrm>
          <a:custGeom>
            <a:avLst/>
            <a:gdLst/>
            <a:ahLst/>
            <a:cxnLst>
              <a:cxn ang="0">
                <a:pos x="26" y="110"/>
              </a:cxn>
              <a:cxn ang="0">
                <a:pos x="26" y="104"/>
              </a:cxn>
              <a:cxn ang="0">
                <a:pos x="22" y="88"/>
              </a:cxn>
              <a:cxn ang="0">
                <a:pos x="12" y="62"/>
              </a:cxn>
              <a:cxn ang="0">
                <a:pos x="10" y="52"/>
              </a:cxn>
              <a:cxn ang="0">
                <a:pos x="10" y="48"/>
              </a:cxn>
              <a:cxn ang="0">
                <a:pos x="8" y="42"/>
              </a:cxn>
              <a:cxn ang="0">
                <a:pos x="0" y="14"/>
              </a:cxn>
              <a:cxn ang="0">
                <a:pos x="0" y="12"/>
              </a:cxn>
              <a:cxn ang="0">
                <a:pos x="4" y="6"/>
              </a:cxn>
              <a:cxn ang="0">
                <a:pos x="6" y="2"/>
              </a:cxn>
              <a:cxn ang="0">
                <a:pos x="8" y="0"/>
              </a:cxn>
              <a:cxn ang="0">
                <a:pos x="12" y="0"/>
              </a:cxn>
              <a:cxn ang="0">
                <a:pos x="20" y="0"/>
              </a:cxn>
              <a:cxn ang="0">
                <a:pos x="24" y="2"/>
              </a:cxn>
              <a:cxn ang="0">
                <a:pos x="22" y="4"/>
              </a:cxn>
              <a:cxn ang="0">
                <a:pos x="20" y="6"/>
              </a:cxn>
              <a:cxn ang="0">
                <a:pos x="22" y="8"/>
              </a:cxn>
              <a:cxn ang="0">
                <a:pos x="20" y="8"/>
              </a:cxn>
              <a:cxn ang="0">
                <a:pos x="14" y="20"/>
              </a:cxn>
              <a:cxn ang="0">
                <a:pos x="16" y="22"/>
              </a:cxn>
              <a:cxn ang="0">
                <a:pos x="16" y="32"/>
              </a:cxn>
              <a:cxn ang="0">
                <a:pos x="24" y="38"/>
              </a:cxn>
              <a:cxn ang="0">
                <a:pos x="32" y="46"/>
              </a:cxn>
              <a:cxn ang="0">
                <a:pos x="38" y="62"/>
              </a:cxn>
              <a:cxn ang="0">
                <a:pos x="44" y="66"/>
              </a:cxn>
              <a:cxn ang="0">
                <a:pos x="46" y="72"/>
              </a:cxn>
              <a:cxn ang="0">
                <a:pos x="56" y="80"/>
              </a:cxn>
              <a:cxn ang="0">
                <a:pos x="62" y="80"/>
              </a:cxn>
              <a:cxn ang="0">
                <a:pos x="72" y="110"/>
              </a:cxn>
              <a:cxn ang="0">
                <a:pos x="70" y="110"/>
              </a:cxn>
              <a:cxn ang="0">
                <a:pos x="52" y="112"/>
              </a:cxn>
              <a:cxn ang="0">
                <a:pos x="28" y="118"/>
              </a:cxn>
              <a:cxn ang="0">
                <a:pos x="26" y="110"/>
              </a:cxn>
            </a:cxnLst>
            <a:rect l="0" t="0" r="r" b="b"/>
            <a:pathLst>
              <a:path w="72" h="118">
                <a:moveTo>
                  <a:pt x="26" y="110"/>
                </a:moveTo>
                <a:lnTo>
                  <a:pt x="26" y="104"/>
                </a:lnTo>
                <a:lnTo>
                  <a:pt x="22" y="88"/>
                </a:lnTo>
                <a:lnTo>
                  <a:pt x="12" y="62"/>
                </a:lnTo>
                <a:lnTo>
                  <a:pt x="10" y="52"/>
                </a:lnTo>
                <a:lnTo>
                  <a:pt x="10" y="48"/>
                </a:lnTo>
                <a:lnTo>
                  <a:pt x="8" y="42"/>
                </a:lnTo>
                <a:lnTo>
                  <a:pt x="0" y="14"/>
                </a:lnTo>
                <a:lnTo>
                  <a:pt x="0" y="12"/>
                </a:lnTo>
                <a:lnTo>
                  <a:pt x="4" y="6"/>
                </a:lnTo>
                <a:lnTo>
                  <a:pt x="6" y="2"/>
                </a:lnTo>
                <a:lnTo>
                  <a:pt x="8" y="0"/>
                </a:lnTo>
                <a:lnTo>
                  <a:pt x="12" y="0"/>
                </a:lnTo>
                <a:lnTo>
                  <a:pt x="20" y="0"/>
                </a:lnTo>
                <a:lnTo>
                  <a:pt x="24" y="2"/>
                </a:lnTo>
                <a:lnTo>
                  <a:pt x="22" y="4"/>
                </a:lnTo>
                <a:lnTo>
                  <a:pt x="20" y="6"/>
                </a:lnTo>
                <a:lnTo>
                  <a:pt x="22" y="8"/>
                </a:lnTo>
                <a:lnTo>
                  <a:pt x="20" y="8"/>
                </a:lnTo>
                <a:lnTo>
                  <a:pt x="14" y="20"/>
                </a:lnTo>
                <a:lnTo>
                  <a:pt x="16" y="22"/>
                </a:lnTo>
                <a:lnTo>
                  <a:pt x="16" y="32"/>
                </a:lnTo>
                <a:lnTo>
                  <a:pt x="24" y="38"/>
                </a:lnTo>
                <a:lnTo>
                  <a:pt x="32" y="46"/>
                </a:lnTo>
                <a:lnTo>
                  <a:pt x="38" y="62"/>
                </a:lnTo>
                <a:lnTo>
                  <a:pt x="44" y="66"/>
                </a:lnTo>
                <a:lnTo>
                  <a:pt x="46" y="72"/>
                </a:lnTo>
                <a:lnTo>
                  <a:pt x="56" y="80"/>
                </a:lnTo>
                <a:lnTo>
                  <a:pt x="62" y="80"/>
                </a:lnTo>
                <a:lnTo>
                  <a:pt x="72" y="110"/>
                </a:lnTo>
                <a:lnTo>
                  <a:pt x="70" y="110"/>
                </a:lnTo>
                <a:lnTo>
                  <a:pt x="52" y="112"/>
                </a:lnTo>
                <a:lnTo>
                  <a:pt x="28" y="118"/>
                </a:lnTo>
                <a:lnTo>
                  <a:pt x="26" y="11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0" name="Freeform 68"/>
          <p:cNvSpPr>
            <a:spLocks/>
          </p:cNvSpPr>
          <p:nvPr/>
        </p:nvSpPr>
        <p:spPr bwMode="auto">
          <a:xfrm>
            <a:off x="6380163" y="3054350"/>
            <a:ext cx="609600" cy="620713"/>
          </a:xfrm>
          <a:custGeom>
            <a:avLst/>
            <a:gdLst/>
            <a:ahLst/>
            <a:cxnLst>
              <a:cxn ang="0">
                <a:pos x="194" y="166"/>
              </a:cxn>
              <a:cxn ang="0">
                <a:pos x="192" y="188"/>
              </a:cxn>
              <a:cxn ang="0">
                <a:pos x="182" y="204"/>
              </a:cxn>
              <a:cxn ang="0">
                <a:pos x="176" y="224"/>
              </a:cxn>
              <a:cxn ang="0">
                <a:pos x="168" y="242"/>
              </a:cxn>
              <a:cxn ang="0">
                <a:pos x="170" y="256"/>
              </a:cxn>
              <a:cxn ang="0">
                <a:pos x="166" y="266"/>
              </a:cxn>
              <a:cxn ang="0">
                <a:pos x="154" y="276"/>
              </a:cxn>
              <a:cxn ang="0">
                <a:pos x="138" y="282"/>
              </a:cxn>
              <a:cxn ang="0">
                <a:pos x="130" y="282"/>
              </a:cxn>
              <a:cxn ang="0">
                <a:pos x="114" y="296"/>
              </a:cxn>
              <a:cxn ang="0">
                <a:pos x="90" y="300"/>
              </a:cxn>
              <a:cxn ang="0">
                <a:pos x="72" y="302"/>
              </a:cxn>
              <a:cxn ang="0">
                <a:pos x="60" y="298"/>
              </a:cxn>
              <a:cxn ang="0">
                <a:pos x="54" y="282"/>
              </a:cxn>
              <a:cxn ang="0">
                <a:pos x="40" y="280"/>
              </a:cxn>
              <a:cxn ang="0">
                <a:pos x="28" y="266"/>
              </a:cxn>
              <a:cxn ang="0">
                <a:pos x="14" y="252"/>
              </a:cxn>
              <a:cxn ang="0">
                <a:pos x="2" y="234"/>
              </a:cxn>
              <a:cxn ang="0">
                <a:pos x="0" y="218"/>
              </a:cxn>
              <a:cxn ang="0">
                <a:pos x="14" y="210"/>
              </a:cxn>
              <a:cxn ang="0">
                <a:pos x="26" y="194"/>
              </a:cxn>
              <a:cxn ang="0">
                <a:pos x="26" y="172"/>
              </a:cxn>
              <a:cxn ang="0">
                <a:pos x="32" y="156"/>
              </a:cxn>
              <a:cxn ang="0">
                <a:pos x="42" y="166"/>
              </a:cxn>
              <a:cxn ang="0">
                <a:pos x="46" y="152"/>
              </a:cxn>
              <a:cxn ang="0">
                <a:pos x="46" y="140"/>
              </a:cxn>
              <a:cxn ang="0">
                <a:pos x="58" y="122"/>
              </a:cxn>
              <a:cxn ang="0">
                <a:pos x="78" y="116"/>
              </a:cxn>
              <a:cxn ang="0">
                <a:pos x="90" y="102"/>
              </a:cxn>
              <a:cxn ang="0">
                <a:pos x="100" y="86"/>
              </a:cxn>
              <a:cxn ang="0">
                <a:pos x="102" y="70"/>
              </a:cxn>
              <a:cxn ang="0">
                <a:pos x="102" y="56"/>
              </a:cxn>
              <a:cxn ang="0">
                <a:pos x="106" y="30"/>
              </a:cxn>
              <a:cxn ang="0">
                <a:pos x="100" y="8"/>
              </a:cxn>
              <a:cxn ang="0">
                <a:pos x="110" y="22"/>
              </a:cxn>
              <a:cxn ang="0">
                <a:pos x="160" y="72"/>
              </a:cxn>
              <a:cxn ang="0">
                <a:pos x="200" y="104"/>
              </a:cxn>
              <a:cxn ang="0">
                <a:pos x="214" y="90"/>
              </a:cxn>
              <a:cxn ang="0">
                <a:pos x="230" y="76"/>
              </a:cxn>
              <a:cxn ang="0">
                <a:pos x="236" y="66"/>
              </a:cxn>
              <a:cxn ang="0">
                <a:pos x="238" y="72"/>
              </a:cxn>
              <a:cxn ang="0">
                <a:pos x="254" y="72"/>
              </a:cxn>
              <a:cxn ang="0">
                <a:pos x="258" y="68"/>
              </a:cxn>
              <a:cxn ang="0">
                <a:pos x="270" y="64"/>
              </a:cxn>
              <a:cxn ang="0">
                <a:pos x="278" y="56"/>
              </a:cxn>
              <a:cxn ang="0">
                <a:pos x="292" y="60"/>
              </a:cxn>
              <a:cxn ang="0">
                <a:pos x="298" y="66"/>
              </a:cxn>
              <a:cxn ang="0">
                <a:pos x="302" y="70"/>
              </a:cxn>
              <a:cxn ang="0">
                <a:pos x="306" y="82"/>
              </a:cxn>
              <a:cxn ang="0">
                <a:pos x="290" y="88"/>
              </a:cxn>
              <a:cxn ang="0">
                <a:pos x="270" y="86"/>
              </a:cxn>
              <a:cxn ang="0">
                <a:pos x="266" y="106"/>
              </a:cxn>
              <a:cxn ang="0">
                <a:pos x="258" y="122"/>
              </a:cxn>
              <a:cxn ang="0">
                <a:pos x="246" y="132"/>
              </a:cxn>
              <a:cxn ang="0">
                <a:pos x="230" y="150"/>
              </a:cxn>
            </a:cxnLst>
            <a:rect l="0" t="0" r="r" b="b"/>
            <a:pathLst>
              <a:path w="308" h="308">
                <a:moveTo>
                  <a:pt x="224" y="172"/>
                </a:moveTo>
                <a:lnTo>
                  <a:pt x="222" y="176"/>
                </a:lnTo>
                <a:lnTo>
                  <a:pt x="220" y="178"/>
                </a:lnTo>
                <a:lnTo>
                  <a:pt x="208" y="176"/>
                </a:lnTo>
                <a:lnTo>
                  <a:pt x="202" y="170"/>
                </a:lnTo>
                <a:lnTo>
                  <a:pt x="194" y="166"/>
                </a:lnTo>
                <a:lnTo>
                  <a:pt x="194" y="172"/>
                </a:lnTo>
                <a:lnTo>
                  <a:pt x="194" y="174"/>
                </a:lnTo>
                <a:lnTo>
                  <a:pt x="192" y="174"/>
                </a:lnTo>
                <a:lnTo>
                  <a:pt x="194" y="180"/>
                </a:lnTo>
                <a:lnTo>
                  <a:pt x="192" y="186"/>
                </a:lnTo>
                <a:lnTo>
                  <a:pt x="192" y="188"/>
                </a:lnTo>
                <a:lnTo>
                  <a:pt x="190" y="188"/>
                </a:lnTo>
                <a:lnTo>
                  <a:pt x="190" y="192"/>
                </a:lnTo>
                <a:lnTo>
                  <a:pt x="190" y="194"/>
                </a:lnTo>
                <a:lnTo>
                  <a:pt x="190" y="196"/>
                </a:lnTo>
                <a:lnTo>
                  <a:pt x="186" y="196"/>
                </a:lnTo>
                <a:lnTo>
                  <a:pt x="182" y="204"/>
                </a:lnTo>
                <a:lnTo>
                  <a:pt x="182" y="206"/>
                </a:lnTo>
                <a:lnTo>
                  <a:pt x="182" y="210"/>
                </a:lnTo>
                <a:lnTo>
                  <a:pt x="182" y="216"/>
                </a:lnTo>
                <a:lnTo>
                  <a:pt x="182" y="218"/>
                </a:lnTo>
                <a:lnTo>
                  <a:pt x="180" y="222"/>
                </a:lnTo>
                <a:lnTo>
                  <a:pt x="176" y="224"/>
                </a:lnTo>
                <a:lnTo>
                  <a:pt x="172" y="228"/>
                </a:lnTo>
                <a:lnTo>
                  <a:pt x="172" y="232"/>
                </a:lnTo>
                <a:lnTo>
                  <a:pt x="170" y="234"/>
                </a:lnTo>
                <a:lnTo>
                  <a:pt x="170" y="236"/>
                </a:lnTo>
                <a:lnTo>
                  <a:pt x="168" y="240"/>
                </a:lnTo>
                <a:lnTo>
                  <a:pt x="168" y="242"/>
                </a:lnTo>
                <a:lnTo>
                  <a:pt x="166" y="246"/>
                </a:lnTo>
                <a:lnTo>
                  <a:pt x="166" y="248"/>
                </a:lnTo>
                <a:lnTo>
                  <a:pt x="164" y="252"/>
                </a:lnTo>
                <a:lnTo>
                  <a:pt x="164" y="254"/>
                </a:lnTo>
                <a:lnTo>
                  <a:pt x="168" y="254"/>
                </a:lnTo>
                <a:lnTo>
                  <a:pt x="170" y="256"/>
                </a:lnTo>
                <a:lnTo>
                  <a:pt x="168" y="258"/>
                </a:lnTo>
                <a:lnTo>
                  <a:pt x="164" y="262"/>
                </a:lnTo>
                <a:lnTo>
                  <a:pt x="164" y="264"/>
                </a:lnTo>
                <a:lnTo>
                  <a:pt x="166" y="266"/>
                </a:lnTo>
                <a:lnTo>
                  <a:pt x="168" y="264"/>
                </a:lnTo>
                <a:lnTo>
                  <a:pt x="166" y="266"/>
                </a:lnTo>
                <a:lnTo>
                  <a:pt x="164" y="268"/>
                </a:lnTo>
                <a:lnTo>
                  <a:pt x="164" y="270"/>
                </a:lnTo>
                <a:lnTo>
                  <a:pt x="162" y="270"/>
                </a:lnTo>
                <a:lnTo>
                  <a:pt x="160" y="276"/>
                </a:lnTo>
                <a:lnTo>
                  <a:pt x="156" y="276"/>
                </a:lnTo>
                <a:lnTo>
                  <a:pt x="154" y="276"/>
                </a:lnTo>
                <a:lnTo>
                  <a:pt x="154" y="272"/>
                </a:lnTo>
                <a:lnTo>
                  <a:pt x="152" y="270"/>
                </a:lnTo>
                <a:lnTo>
                  <a:pt x="150" y="272"/>
                </a:lnTo>
                <a:lnTo>
                  <a:pt x="148" y="276"/>
                </a:lnTo>
                <a:lnTo>
                  <a:pt x="140" y="282"/>
                </a:lnTo>
                <a:lnTo>
                  <a:pt x="138" y="282"/>
                </a:lnTo>
                <a:lnTo>
                  <a:pt x="136" y="284"/>
                </a:lnTo>
                <a:lnTo>
                  <a:pt x="136" y="282"/>
                </a:lnTo>
                <a:lnTo>
                  <a:pt x="134" y="282"/>
                </a:lnTo>
                <a:lnTo>
                  <a:pt x="134" y="280"/>
                </a:lnTo>
                <a:lnTo>
                  <a:pt x="132" y="280"/>
                </a:lnTo>
                <a:lnTo>
                  <a:pt x="130" y="282"/>
                </a:lnTo>
                <a:lnTo>
                  <a:pt x="132" y="286"/>
                </a:lnTo>
                <a:lnTo>
                  <a:pt x="126" y="292"/>
                </a:lnTo>
                <a:lnTo>
                  <a:pt x="124" y="292"/>
                </a:lnTo>
                <a:lnTo>
                  <a:pt x="122" y="292"/>
                </a:lnTo>
                <a:lnTo>
                  <a:pt x="120" y="294"/>
                </a:lnTo>
                <a:lnTo>
                  <a:pt x="114" y="296"/>
                </a:lnTo>
                <a:lnTo>
                  <a:pt x="108" y="300"/>
                </a:lnTo>
                <a:lnTo>
                  <a:pt x="102" y="296"/>
                </a:lnTo>
                <a:lnTo>
                  <a:pt x="96" y="294"/>
                </a:lnTo>
                <a:lnTo>
                  <a:pt x="94" y="296"/>
                </a:lnTo>
                <a:lnTo>
                  <a:pt x="94" y="298"/>
                </a:lnTo>
                <a:lnTo>
                  <a:pt x="90" y="300"/>
                </a:lnTo>
                <a:lnTo>
                  <a:pt x="88" y="302"/>
                </a:lnTo>
                <a:lnTo>
                  <a:pt x="86" y="304"/>
                </a:lnTo>
                <a:lnTo>
                  <a:pt x="78" y="308"/>
                </a:lnTo>
                <a:lnTo>
                  <a:pt x="76" y="304"/>
                </a:lnTo>
                <a:lnTo>
                  <a:pt x="72" y="304"/>
                </a:lnTo>
                <a:lnTo>
                  <a:pt x="72" y="302"/>
                </a:lnTo>
                <a:lnTo>
                  <a:pt x="70" y="300"/>
                </a:lnTo>
                <a:lnTo>
                  <a:pt x="66" y="302"/>
                </a:lnTo>
                <a:lnTo>
                  <a:pt x="64" y="302"/>
                </a:lnTo>
                <a:lnTo>
                  <a:pt x="64" y="300"/>
                </a:lnTo>
                <a:lnTo>
                  <a:pt x="62" y="298"/>
                </a:lnTo>
                <a:lnTo>
                  <a:pt x="60" y="298"/>
                </a:lnTo>
                <a:lnTo>
                  <a:pt x="58" y="296"/>
                </a:lnTo>
                <a:lnTo>
                  <a:pt x="58" y="292"/>
                </a:lnTo>
                <a:lnTo>
                  <a:pt x="54" y="288"/>
                </a:lnTo>
                <a:lnTo>
                  <a:pt x="54" y="286"/>
                </a:lnTo>
                <a:lnTo>
                  <a:pt x="56" y="284"/>
                </a:lnTo>
                <a:lnTo>
                  <a:pt x="54" y="282"/>
                </a:lnTo>
                <a:lnTo>
                  <a:pt x="48" y="282"/>
                </a:lnTo>
                <a:lnTo>
                  <a:pt x="48" y="284"/>
                </a:lnTo>
                <a:lnTo>
                  <a:pt x="46" y="282"/>
                </a:lnTo>
                <a:lnTo>
                  <a:pt x="42" y="282"/>
                </a:lnTo>
                <a:lnTo>
                  <a:pt x="42" y="280"/>
                </a:lnTo>
                <a:lnTo>
                  <a:pt x="40" y="280"/>
                </a:lnTo>
                <a:lnTo>
                  <a:pt x="38" y="276"/>
                </a:lnTo>
                <a:lnTo>
                  <a:pt x="38" y="278"/>
                </a:lnTo>
                <a:lnTo>
                  <a:pt x="34" y="276"/>
                </a:lnTo>
                <a:lnTo>
                  <a:pt x="30" y="272"/>
                </a:lnTo>
                <a:lnTo>
                  <a:pt x="26" y="268"/>
                </a:lnTo>
                <a:lnTo>
                  <a:pt x="28" y="266"/>
                </a:lnTo>
                <a:lnTo>
                  <a:pt x="26" y="264"/>
                </a:lnTo>
                <a:lnTo>
                  <a:pt x="20" y="264"/>
                </a:lnTo>
                <a:lnTo>
                  <a:pt x="18" y="256"/>
                </a:lnTo>
                <a:lnTo>
                  <a:pt x="16" y="256"/>
                </a:lnTo>
                <a:lnTo>
                  <a:pt x="12" y="254"/>
                </a:lnTo>
                <a:lnTo>
                  <a:pt x="14" y="252"/>
                </a:lnTo>
                <a:lnTo>
                  <a:pt x="14" y="250"/>
                </a:lnTo>
                <a:lnTo>
                  <a:pt x="10" y="248"/>
                </a:lnTo>
                <a:lnTo>
                  <a:pt x="4" y="238"/>
                </a:lnTo>
                <a:lnTo>
                  <a:pt x="0" y="236"/>
                </a:lnTo>
                <a:lnTo>
                  <a:pt x="0" y="234"/>
                </a:lnTo>
                <a:lnTo>
                  <a:pt x="2" y="234"/>
                </a:lnTo>
                <a:lnTo>
                  <a:pt x="2" y="232"/>
                </a:lnTo>
                <a:lnTo>
                  <a:pt x="0" y="228"/>
                </a:lnTo>
                <a:lnTo>
                  <a:pt x="2" y="226"/>
                </a:lnTo>
                <a:lnTo>
                  <a:pt x="4" y="226"/>
                </a:lnTo>
                <a:lnTo>
                  <a:pt x="2" y="222"/>
                </a:lnTo>
                <a:lnTo>
                  <a:pt x="0" y="218"/>
                </a:lnTo>
                <a:lnTo>
                  <a:pt x="0" y="212"/>
                </a:lnTo>
                <a:lnTo>
                  <a:pt x="2" y="212"/>
                </a:lnTo>
                <a:lnTo>
                  <a:pt x="4" y="212"/>
                </a:lnTo>
                <a:lnTo>
                  <a:pt x="8" y="212"/>
                </a:lnTo>
                <a:lnTo>
                  <a:pt x="12" y="210"/>
                </a:lnTo>
                <a:lnTo>
                  <a:pt x="14" y="210"/>
                </a:lnTo>
                <a:lnTo>
                  <a:pt x="18" y="208"/>
                </a:lnTo>
                <a:lnTo>
                  <a:pt x="18" y="206"/>
                </a:lnTo>
                <a:lnTo>
                  <a:pt x="18" y="196"/>
                </a:lnTo>
                <a:lnTo>
                  <a:pt x="20" y="194"/>
                </a:lnTo>
                <a:lnTo>
                  <a:pt x="24" y="194"/>
                </a:lnTo>
                <a:lnTo>
                  <a:pt x="26" y="194"/>
                </a:lnTo>
                <a:lnTo>
                  <a:pt x="26" y="190"/>
                </a:lnTo>
                <a:lnTo>
                  <a:pt x="24" y="186"/>
                </a:lnTo>
                <a:lnTo>
                  <a:pt x="24" y="182"/>
                </a:lnTo>
                <a:lnTo>
                  <a:pt x="20" y="178"/>
                </a:lnTo>
                <a:lnTo>
                  <a:pt x="20" y="176"/>
                </a:lnTo>
                <a:lnTo>
                  <a:pt x="26" y="172"/>
                </a:lnTo>
                <a:lnTo>
                  <a:pt x="26" y="166"/>
                </a:lnTo>
                <a:lnTo>
                  <a:pt x="26" y="162"/>
                </a:lnTo>
                <a:lnTo>
                  <a:pt x="28" y="160"/>
                </a:lnTo>
                <a:lnTo>
                  <a:pt x="28" y="158"/>
                </a:lnTo>
                <a:lnTo>
                  <a:pt x="30" y="156"/>
                </a:lnTo>
                <a:lnTo>
                  <a:pt x="32" y="156"/>
                </a:lnTo>
                <a:lnTo>
                  <a:pt x="34" y="158"/>
                </a:lnTo>
                <a:lnTo>
                  <a:pt x="38" y="158"/>
                </a:lnTo>
                <a:lnTo>
                  <a:pt x="40" y="162"/>
                </a:lnTo>
                <a:lnTo>
                  <a:pt x="40" y="164"/>
                </a:lnTo>
                <a:lnTo>
                  <a:pt x="40" y="166"/>
                </a:lnTo>
                <a:lnTo>
                  <a:pt x="42" y="166"/>
                </a:lnTo>
                <a:lnTo>
                  <a:pt x="44" y="164"/>
                </a:lnTo>
                <a:lnTo>
                  <a:pt x="44" y="160"/>
                </a:lnTo>
                <a:lnTo>
                  <a:pt x="48" y="162"/>
                </a:lnTo>
                <a:lnTo>
                  <a:pt x="48" y="160"/>
                </a:lnTo>
                <a:lnTo>
                  <a:pt x="48" y="158"/>
                </a:lnTo>
                <a:lnTo>
                  <a:pt x="46" y="152"/>
                </a:lnTo>
                <a:lnTo>
                  <a:pt x="44" y="150"/>
                </a:lnTo>
                <a:lnTo>
                  <a:pt x="44" y="148"/>
                </a:lnTo>
                <a:lnTo>
                  <a:pt x="46" y="148"/>
                </a:lnTo>
                <a:lnTo>
                  <a:pt x="48" y="146"/>
                </a:lnTo>
                <a:lnTo>
                  <a:pt x="48" y="144"/>
                </a:lnTo>
                <a:lnTo>
                  <a:pt x="46" y="140"/>
                </a:lnTo>
                <a:lnTo>
                  <a:pt x="48" y="136"/>
                </a:lnTo>
                <a:lnTo>
                  <a:pt x="50" y="134"/>
                </a:lnTo>
                <a:lnTo>
                  <a:pt x="50" y="132"/>
                </a:lnTo>
                <a:lnTo>
                  <a:pt x="50" y="130"/>
                </a:lnTo>
                <a:lnTo>
                  <a:pt x="58" y="130"/>
                </a:lnTo>
                <a:lnTo>
                  <a:pt x="58" y="122"/>
                </a:lnTo>
                <a:lnTo>
                  <a:pt x="62" y="116"/>
                </a:lnTo>
                <a:lnTo>
                  <a:pt x="64" y="116"/>
                </a:lnTo>
                <a:lnTo>
                  <a:pt x="70" y="120"/>
                </a:lnTo>
                <a:lnTo>
                  <a:pt x="72" y="120"/>
                </a:lnTo>
                <a:lnTo>
                  <a:pt x="74" y="116"/>
                </a:lnTo>
                <a:lnTo>
                  <a:pt x="78" y="116"/>
                </a:lnTo>
                <a:lnTo>
                  <a:pt x="78" y="114"/>
                </a:lnTo>
                <a:lnTo>
                  <a:pt x="80" y="114"/>
                </a:lnTo>
                <a:lnTo>
                  <a:pt x="80" y="112"/>
                </a:lnTo>
                <a:lnTo>
                  <a:pt x="86" y="106"/>
                </a:lnTo>
                <a:lnTo>
                  <a:pt x="86" y="104"/>
                </a:lnTo>
                <a:lnTo>
                  <a:pt x="90" y="102"/>
                </a:lnTo>
                <a:lnTo>
                  <a:pt x="90" y="100"/>
                </a:lnTo>
                <a:lnTo>
                  <a:pt x="92" y="98"/>
                </a:lnTo>
                <a:lnTo>
                  <a:pt x="94" y="94"/>
                </a:lnTo>
                <a:lnTo>
                  <a:pt x="96" y="94"/>
                </a:lnTo>
                <a:lnTo>
                  <a:pt x="96" y="88"/>
                </a:lnTo>
                <a:lnTo>
                  <a:pt x="100" y="86"/>
                </a:lnTo>
                <a:lnTo>
                  <a:pt x="100" y="84"/>
                </a:lnTo>
                <a:lnTo>
                  <a:pt x="96" y="82"/>
                </a:lnTo>
                <a:lnTo>
                  <a:pt x="96" y="80"/>
                </a:lnTo>
                <a:lnTo>
                  <a:pt x="100" y="74"/>
                </a:lnTo>
                <a:lnTo>
                  <a:pt x="100" y="72"/>
                </a:lnTo>
                <a:lnTo>
                  <a:pt x="102" y="70"/>
                </a:lnTo>
                <a:lnTo>
                  <a:pt x="100" y="68"/>
                </a:lnTo>
                <a:lnTo>
                  <a:pt x="100" y="66"/>
                </a:lnTo>
                <a:lnTo>
                  <a:pt x="102" y="66"/>
                </a:lnTo>
                <a:lnTo>
                  <a:pt x="102" y="64"/>
                </a:lnTo>
                <a:lnTo>
                  <a:pt x="102" y="60"/>
                </a:lnTo>
                <a:lnTo>
                  <a:pt x="102" y="56"/>
                </a:lnTo>
                <a:lnTo>
                  <a:pt x="102" y="44"/>
                </a:lnTo>
                <a:lnTo>
                  <a:pt x="102" y="42"/>
                </a:lnTo>
                <a:lnTo>
                  <a:pt x="104" y="40"/>
                </a:lnTo>
                <a:lnTo>
                  <a:pt x="104" y="36"/>
                </a:lnTo>
                <a:lnTo>
                  <a:pt x="106" y="34"/>
                </a:lnTo>
                <a:lnTo>
                  <a:pt x="106" y="30"/>
                </a:lnTo>
                <a:lnTo>
                  <a:pt x="106" y="24"/>
                </a:lnTo>
                <a:lnTo>
                  <a:pt x="104" y="24"/>
                </a:lnTo>
                <a:lnTo>
                  <a:pt x="104" y="14"/>
                </a:lnTo>
                <a:lnTo>
                  <a:pt x="102" y="14"/>
                </a:lnTo>
                <a:lnTo>
                  <a:pt x="102" y="10"/>
                </a:lnTo>
                <a:lnTo>
                  <a:pt x="100" y="8"/>
                </a:lnTo>
                <a:lnTo>
                  <a:pt x="100" y="6"/>
                </a:lnTo>
                <a:lnTo>
                  <a:pt x="102" y="4"/>
                </a:lnTo>
                <a:lnTo>
                  <a:pt x="104" y="4"/>
                </a:lnTo>
                <a:lnTo>
                  <a:pt x="106" y="0"/>
                </a:lnTo>
                <a:lnTo>
                  <a:pt x="108" y="14"/>
                </a:lnTo>
                <a:lnTo>
                  <a:pt x="110" y="22"/>
                </a:lnTo>
                <a:lnTo>
                  <a:pt x="114" y="42"/>
                </a:lnTo>
                <a:lnTo>
                  <a:pt x="116" y="54"/>
                </a:lnTo>
                <a:lnTo>
                  <a:pt x="118" y="58"/>
                </a:lnTo>
                <a:lnTo>
                  <a:pt x="120" y="80"/>
                </a:lnTo>
                <a:lnTo>
                  <a:pt x="126" y="80"/>
                </a:lnTo>
                <a:lnTo>
                  <a:pt x="160" y="72"/>
                </a:lnTo>
                <a:lnTo>
                  <a:pt x="170" y="72"/>
                </a:lnTo>
                <a:lnTo>
                  <a:pt x="190" y="68"/>
                </a:lnTo>
                <a:lnTo>
                  <a:pt x="196" y="114"/>
                </a:lnTo>
                <a:lnTo>
                  <a:pt x="196" y="112"/>
                </a:lnTo>
                <a:lnTo>
                  <a:pt x="198" y="112"/>
                </a:lnTo>
                <a:lnTo>
                  <a:pt x="200" y="104"/>
                </a:lnTo>
                <a:lnTo>
                  <a:pt x="202" y="102"/>
                </a:lnTo>
                <a:lnTo>
                  <a:pt x="208" y="102"/>
                </a:lnTo>
                <a:lnTo>
                  <a:pt x="208" y="100"/>
                </a:lnTo>
                <a:lnTo>
                  <a:pt x="208" y="98"/>
                </a:lnTo>
                <a:lnTo>
                  <a:pt x="214" y="94"/>
                </a:lnTo>
                <a:lnTo>
                  <a:pt x="214" y="90"/>
                </a:lnTo>
                <a:lnTo>
                  <a:pt x="216" y="90"/>
                </a:lnTo>
                <a:lnTo>
                  <a:pt x="216" y="86"/>
                </a:lnTo>
                <a:lnTo>
                  <a:pt x="220" y="84"/>
                </a:lnTo>
                <a:lnTo>
                  <a:pt x="226" y="86"/>
                </a:lnTo>
                <a:lnTo>
                  <a:pt x="226" y="84"/>
                </a:lnTo>
                <a:lnTo>
                  <a:pt x="230" y="76"/>
                </a:lnTo>
                <a:lnTo>
                  <a:pt x="232" y="74"/>
                </a:lnTo>
                <a:lnTo>
                  <a:pt x="236" y="72"/>
                </a:lnTo>
                <a:lnTo>
                  <a:pt x="232" y="72"/>
                </a:lnTo>
                <a:lnTo>
                  <a:pt x="236" y="70"/>
                </a:lnTo>
                <a:lnTo>
                  <a:pt x="236" y="68"/>
                </a:lnTo>
                <a:lnTo>
                  <a:pt x="236" y="66"/>
                </a:lnTo>
                <a:lnTo>
                  <a:pt x="236" y="68"/>
                </a:lnTo>
                <a:lnTo>
                  <a:pt x="238" y="68"/>
                </a:lnTo>
                <a:lnTo>
                  <a:pt x="240" y="68"/>
                </a:lnTo>
                <a:lnTo>
                  <a:pt x="238" y="70"/>
                </a:lnTo>
                <a:lnTo>
                  <a:pt x="236" y="70"/>
                </a:lnTo>
                <a:lnTo>
                  <a:pt x="238" y="72"/>
                </a:lnTo>
                <a:lnTo>
                  <a:pt x="240" y="72"/>
                </a:lnTo>
                <a:lnTo>
                  <a:pt x="244" y="74"/>
                </a:lnTo>
                <a:lnTo>
                  <a:pt x="246" y="74"/>
                </a:lnTo>
                <a:lnTo>
                  <a:pt x="248" y="74"/>
                </a:lnTo>
                <a:lnTo>
                  <a:pt x="252" y="74"/>
                </a:lnTo>
                <a:lnTo>
                  <a:pt x="254" y="72"/>
                </a:lnTo>
                <a:lnTo>
                  <a:pt x="256" y="72"/>
                </a:lnTo>
                <a:lnTo>
                  <a:pt x="258" y="72"/>
                </a:lnTo>
                <a:lnTo>
                  <a:pt x="258" y="70"/>
                </a:lnTo>
                <a:lnTo>
                  <a:pt x="260" y="70"/>
                </a:lnTo>
                <a:lnTo>
                  <a:pt x="256" y="68"/>
                </a:lnTo>
                <a:lnTo>
                  <a:pt x="258" y="68"/>
                </a:lnTo>
                <a:lnTo>
                  <a:pt x="260" y="68"/>
                </a:lnTo>
                <a:lnTo>
                  <a:pt x="258" y="64"/>
                </a:lnTo>
                <a:lnTo>
                  <a:pt x="260" y="64"/>
                </a:lnTo>
                <a:lnTo>
                  <a:pt x="262" y="64"/>
                </a:lnTo>
                <a:lnTo>
                  <a:pt x="262" y="60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70" y="56"/>
                </a:lnTo>
                <a:lnTo>
                  <a:pt x="272" y="56"/>
                </a:lnTo>
                <a:lnTo>
                  <a:pt x="274" y="54"/>
                </a:lnTo>
                <a:lnTo>
                  <a:pt x="278" y="56"/>
                </a:lnTo>
                <a:lnTo>
                  <a:pt x="284" y="58"/>
                </a:lnTo>
                <a:lnTo>
                  <a:pt x="288" y="60"/>
                </a:lnTo>
                <a:lnTo>
                  <a:pt x="288" y="58"/>
                </a:lnTo>
                <a:lnTo>
                  <a:pt x="290" y="60"/>
                </a:lnTo>
                <a:lnTo>
                  <a:pt x="290" y="58"/>
                </a:lnTo>
                <a:lnTo>
                  <a:pt x="292" y="60"/>
                </a:lnTo>
                <a:lnTo>
                  <a:pt x="292" y="58"/>
                </a:lnTo>
                <a:lnTo>
                  <a:pt x="296" y="58"/>
                </a:lnTo>
                <a:lnTo>
                  <a:pt x="298" y="58"/>
                </a:lnTo>
                <a:lnTo>
                  <a:pt x="298" y="60"/>
                </a:lnTo>
                <a:lnTo>
                  <a:pt x="296" y="64"/>
                </a:lnTo>
                <a:lnTo>
                  <a:pt x="298" y="66"/>
                </a:lnTo>
                <a:lnTo>
                  <a:pt x="300" y="66"/>
                </a:lnTo>
                <a:lnTo>
                  <a:pt x="298" y="68"/>
                </a:lnTo>
                <a:lnTo>
                  <a:pt x="300" y="68"/>
                </a:lnTo>
                <a:lnTo>
                  <a:pt x="304" y="66"/>
                </a:lnTo>
                <a:lnTo>
                  <a:pt x="302" y="68"/>
                </a:lnTo>
                <a:lnTo>
                  <a:pt x="302" y="70"/>
                </a:lnTo>
                <a:lnTo>
                  <a:pt x="302" y="72"/>
                </a:lnTo>
                <a:lnTo>
                  <a:pt x="306" y="72"/>
                </a:lnTo>
                <a:lnTo>
                  <a:pt x="306" y="74"/>
                </a:lnTo>
                <a:lnTo>
                  <a:pt x="306" y="76"/>
                </a:lnTo>
                <a:lnTo>
                  <a:pt x="306" y="80"/>
                </a:lnTo>
                <a:lnTo>
                  <a:pt x="306" y="82"/>
                </a:lnTo>
                <a:lnTo>
                  <a:pt x="308" y="82"/>
                </a:lnTo>
                <a:lnTo>
                  <a:pt x="306" y="84"/>
                </a:lnTo>
                <a:lnTo>
                  <a:pt x="306" y="88"/>
                </a:lnTo>
                <a:lnTo>
                  <a:pt x="306" y="94"/>
                </a:lnTo>
                <a:lnTo>
                  <a:pt x="306" y="98"/>
                </a:lnTo>
                <a:lnTo>
                  <a:pt x="290" y="88"/>
                </a:lnTo>
                <a:lnTo>
                  <a:pt x="274" y="82"/>
                </a:lnTo>
                <a:lnTo>
                  <a:pt x="272" y="80"/>
                </a:lnTo>
                <a:lnTo>
                  <a:pt x="268" y="76"/>
                </a:lnTo>
                <a:lnTo>
                  <a:pt x="268" y="84"/>
                </a:lnTo>
                <a:lnTo>
                  <a:pt x="268" y="86"/>
                </a:lnTo>
                <a:lnTo>
                  <a:pt x="270" y="86"/>
                </a:lnTo>
                <a:lnTo>
                  <a:pt x="266" y="96"/>
                </a:lnTo>
                <a:lnTo>
                  <a:pt x="268" y="96"/>
                </a:lnTo>
                <a:lnTo>
                  <a:pt x="266" y="100"/>
                </a:lnTo>
                <a:lnTo>
                  <a:pt x="268" y="102"/>
                </a:lnTo>
                <a:lnTo>
                  <a:pt x="266" y="104"/>
                </a:lnTo>
                <a:lnTo>
                  <a:pt x="266" y="106"/>
                </a:lnTo>
                <a:lnTo>
                  <a:pt x="262" y="110"/>
                </a:lnTo>
                <a:lnTo>
                  <a:pt x="260" y="114"/>
                </a:lnTo>
                <a:lnTo>
                  <a:pt x="258" y="116"/>
                </a:lnTo>
                <a:lnTo>
                  <a:pt x="260" y="116"/>
                </a:lnTo>
                <a:lnTo>
                  <a:pt x="260" y="118"/>
                </a:lnTo>
                <a:lnTo>
                  <a:pt x="258" y="122"/>
                </a:lnTo>
                <a:lnTo>
                  <a:pt x="256" y="120"/>
                </a:lnTo>
                <a:lnTo>
                  <a:pt x="256" y="122"/>
                </a:lnTo>
                <a:lnTo>
                  <a:pt x="254" y="128"/>
                </a:lnTo>
                <a:lnTo>
                  <a:pt x="252" y="128"/>
                </a:lnTo>
                <a:lnTo>
                  <a:pt x="248" y="128"/>
                </a:lnTo>
                <a:lnTo>
                  <a:pt x="246" y="132"/>
                </a:lnTo>
                <a:lnTo>
                  <a:pt x="244" y="136"/>
                </a:lnTo>
                <a:lnTo>
                  <a:pt x="244" y="142"/>
                </a:lnTo>
                <a:lnTo>
                  <a:pt x="232" y="136"/>
                </a:lnTo>
                <a:lnTo>
                  <a:pt x="230" y="142"/>
                </a:lnTo>
                <a:lnTo>
                  <a:pt x="230" y="146"/>
                </a:lnTo>
                <a:lnTo>
                  <a:pt x="230" y="150"/>
                </a:lnTo>
                <a:lnTo>
                  <a:pt x="230" y="152"/>
                </a:lnTo>
                <a:lnTo>
                  <a:pt x="228" y="152"/>
                </a:lnTo>
                <a:lnTo>
                  <a:pt x="228" y="156"/>
                </a:lnTo>
                <a:lnTo>
                  <a:pt x="224" y="17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1" name="Freeform 69"/>
          <p:cNvSpPr>
            <a:spLocks/>
          </p:cNvSpPr>
          <p:nvPr/>
        </p:nvSpPr>
        <p:spPr bwMode="auto">
          <a:xfrm>
            <a:off x="6380163" y="3054350"/>
            <a:ext cx="609600" cy="620713"/>
          </a:xfrm>
          <a:custGeom>
            <a:avLst/>
            <a:gdLst/>
            <a:ahLst/>
            <a:cxnLst>
              <a:cxn ang="0">
                <a:pos x="194" y="166"/>
              </a:cxn>
              <a:cxn ang="0">
                <a:pos x="192" y="188"/>
              </a:cxn>
              <a:cxn ang="0">
                <a:pos x="182" y="204"/>
              </a:cxn>
              <a:cxn ang="0">
                <a:pos x="176" y="224"/>
              </a:cxn>
              <a:cxn ang="0">
                <a:pos x="168" y="242"/>
              </a:cxn>
              <a:cxn ang="0">
                <a:pos x="170" y="256"/>
              </a:cxn>
              <a:cxn ang="0">
                <a:pos x="166" y="266"/>
              </a:cxn>
              <a:cxn ang="0">
                <a:pos x="154" y="276"/>
              </a:cxn>
              <a:cxn ang="0">
                <a:pos x="138" y="282"/>
              </a:cxn>
              <a:cxn ang="0">
                <a:pos x="130" y="282"/>
              </a:cxn>
              <a:cxn ang="0">
                <a:pos x="114" y="296"/>
              </a:cxn>
              <a:cxn ang="0">
                <a:pos x="90" y="300"/>
              </a:cxn>
              <a:cxn ang="0">
                <a:pos x="72" y="302"/>
              </a:cxn>
              <a:cxn ang="0">
                <a:pos x="60" y="298"/>
              </a:cxn>
              <a:cxn ang="0">
                <a:pos x="54" y="282"/>
              </a:cxn>
              <a:cxn ang="0">
                <a:pos x="40" y="280"/>
              </a:cxn>
              <a:cxn ang="0">
                <a:pos x="28" y="266"/>
              </a:cxn>
              <a:cxn ang="0">
                <a:pos x="14" y="252"/>
              </a:cxn>
              <a:cxn ang="0">
                <a:pos x="2" y="234"/>
              </a:cxn>
              <a:cxn ang="0">
                <a:pos x="0" y="218"/>
              </a:cxn>
              <a:cxn ang="0">
                <a:pos x="14" y="210"/>
              </a:cxn>
              <a:cxn ang="0">
                <a:pos x="26" y="194"/>
              </a:cxn>
              <a:cxn ang="0">
                <a:pos x="26" y="172"/>
              </a:cxn>
              <a:cxn ang="0">
                <a:pos x="32" y="156"/>
              </a:cxn>
              <a:cxn ang="0">
                <a:pos x="42" y="166"/>
              </a:cxn>
              <a:cxn ang="0">
                <a:pos x="46" y="152"/>
              </a:cxn>
              <a:cxn ang="0">
                <a:pos x="46" y="140"/>
              </a:cxn>
              <a:cxn ang="0">
                <a:pos x="58" y="122"/>
              </a:cxn>
              <a:cxn ang="0">
                <a:pos x="78" y="116"/>
              </a:cxn>
              <a:cxn ang="0">
                <a:pos x="90" y="102"/>
              </a:cxn>
              <a:cxn ang="0">
                <a:pos x="100" y="86"/>
              </a:cxn>
              <a:cxn ang="0">
                <a:pos x="102" y="70"/>
              </a:cxn>
              <a:cxn ang="0">
                <a:pos x="102" y="56"/>
              </a:cxn>
              <a:cxn ang="0">
                <a:pos x="106" y="30"/>
              </a:cxn>
              <a:cxn ang="0">
                <a:pos x="100" y="8"/>
              </a:cxn>
              <a:cxn ang="0">
                <a:pos x="110" y="22"/>
              </a:cxn>
              <a:cxn ang="0">
                <a:pos x="160" y="72"/>
              </a:cxn>
              <a:cxn ang="0">
                <a:pos x="200" y="104"/>
              </a:cxn>
              <a:cxn ang="0">
                <a:pos x="214" y="90"/>
              </a:cxn>
              <a:cxn ang="0">
                <a:pos x="230" y="76"/>
              </a:cxn>
              <a:cxn ang="0">
                <a:pos x="236" y="66"/>
              </a:cxn>
              <a:cxn ang="0">
                <a:pos x="238" y="72"/>
              </a:cxn>
              <a:cxn ang="0">
                <a:pos x="254" y="72"/>
              </a:cxn>
              <a:cxn ang="0">
                <a:pos x="258" y="68"/>
              </a:cxn>
              <a:cxn ang="0">
                <a:pos x="270" y="64"/>
              </a:cxn>
              <a:cxn ang="0">
                <a:pos x="278" y="56"/>
              </a:cxn>
              <a:cxn ang="0">
                <a:pos x="292" y="60"/>
              </a:cxn>
              <a:cxn ang="0">
                <a:pos x="298" y="66"/>
              </a:cxn>
              <a:cxn ang="0">
                <a:pos x="302" y="70"/>
              </a:cxn>
              <a:cxn ang="0">
                <a:pos x="306" y="82"/>
              </a:cxn>
              <a:cxn ang="0">
                <a:pos x="290" y="88"/>
              </a:cxn>
              <a:cxn ang="0">
                <a:pos x="270" y="86"/>
              </a:cxn>
              <a:cxn ang="0">
                <a:pos x="266" y="106"/>
              </a:cxn>
              <a:cxn ang="0">
                <a:pos x="258" y="122"/>
              </a:cxn>
              <a:cxn ang="0">
                <a:pos x="246" y="132"/>
              </a:cxn>
              <a:cxn ang="0">
                <a:pos x="230" y="150"/>
              </a:cxn>
            </a:cxnLst>
            <a:rect l="0" t="0" r="r" b="b"/>
            <a:pathLst>
              <a:path w="308" h="308">
                <a:moveTo>
                  <a:pt x="224" y="172"/>
                </a:moveTo>
                <a:lnTo>
                  <a:pt x="222" y="176"/>
                </a:lnTo>
                <a:lnTo>
                  <a:pt x="220" y="178"/>
                </a:lnTo>
                <a:lnTo>
                  <a:pt x="208" y="176"/>
                </a:lnTo>
                <a:lnTo>
                  <a:pt x="202" y="170"/>
                </a:lnTo>
                <a:lnTo>
                  <a:pt x="194" y="166"/>
                </a:lnTo>
                <a:lnTo>
                  <a:pt x="194" y="172"/>
                </a:lnTo>
                <a:lnTo>
                  <a:pt x="194" y="174"/>
                </a:lnTo>
                <a:lnTo>
                  <a:pt x="192" y="174"/>
                </a:lnTo>
                <a:lnTo>
                  <a:pt x="194" y="180"/>
                </a:lnTo>
                <a:lnTo>
                  <a:pt x="192" y="186"/>
                </a:lnTo>
                <a:lnTo>
                  <a:pt x="192" y="188"/>
                </a:lnTo>
                <a:lnTo>
                  <a:pt x="190" y="188"/>
                </a:lnTo>
                <a:lnTo>
                  <a:pt x="190" y="192"/>
                </a:lnTo>
                <a:lnTo>
                  <a:pt x="190" y="194"/>
                </a:lnTo>
                <a:lnTo>
                  <a:pt x="190" y="196"/>
                </a:lnTo>
                <a:lnTo>
                  <a:pt x="186" y="196"/>
                </a:lnTo>
                <a:lnTo>
                  <a:pt x="182" y="204"/>
                </a:lnTo>
                <a:lnTo>
                  <a:pt x="182" y="206"/>
                </a:lnTo>
                <a:lnTo>
                  <a:pt x="182" y="210"/>
                </a:lnTo>
                <a:lnTo>
                  <a:pt x="182" y="216"/>
                </a:lnTo>
                <a:lnTo>
                  <a:pt x="182" y="218"/>
                </a:lnTo>
                <a:lnTo>
                  <a:pt x="180" y="222"/>
                </a:lnTo>
                <a:lnTo>
                  <a:pt x="176" y="224"/>
                </a:lnTo>
                <a:lnTo>
                  <a:pt x="172" y="228"/>
                </a:lnTo>
                <a:lnTo>
                  <a:pt x="172" y="232"/>
                </a:lnTo>
                <a:lnTo>
                  <a:pt x="170" y="234"/>
                </a:lnTo>
                <a:lnTo>
                  <a:pt x="170" y="236"/>
                </a:lnTo>
                <a:lnTo>
                  <a:pt x="168" y="240"/>
                </a:lnTo>
                <a:lnTo>
                  <a:pt x="168" y="242"/>
                </a:lnTo>
                <a:lnTo>
                  <a:pt x="166" y="246"/>
                </a:lnTo>
                <a:lnTo>
                  <a:pt x="166" y="248"/>
                </a:lnTo>
                <a:lnTo>
                  <a:pt x="164" y="252"/>
                </a:lnTo>
                <a:lnTo>
                  <a:pt x="164" y="254"/>
                </a:lnTo>
                <a:lnTo>
                  <a:pt x="168" y="254"/>
                </a:lnTo>
                <a:lnTo>
                  <a:pt x="170" y="256"/>
                </a:lnTo>
                <a:lnTo>
                  <a:pt x="168" y="258"/>
                </a:lnTo>
                <a:lnTo>
                  <a:pt x="164" y="262"/>
                </a:lnTo>
                <a:lnTo>
                  <a:pt x="164" y="264"/>
                </a:lnTo>
                <a:lnTo>
                  <a:pt x="166" y="266"/>
                </a:lnTo>
                <a:lnTo>
                  <a:pt x="168" y="264"/>
                </a:lnTo>
                <a:lnTo>
                  <a:pt x="166" y="266"/>
                </a:lnTo>
                <a:lnTo>
                  <a:pt x="164" y="268"/>
                </a:lnTo>
                <a:lnTo>
                  <a:pt x="164" y="270"/>
                </a:lnTo>
                <a:lnTo>
                  <a:pt x="162" y="270"/>
                </a:lnTo>
                <a:lnTo>
                  <a:pt x="160" y="276"/>
                </a:lnTo>
                <a:lnTo>
                  <a:pt x="156" y="276"/>
                </a:lnTo>
                <a:lnTo>
                  <a:pt x="154" y="276"/>
                </a:lnTo>
                <a:lnTo>
                  <a:pt x="154" y="272"/>
                </a:lnTo>
                <a:lnTo>
                  <a:pt x="152" y="270"/>
                </a:lnTo>
                <a:lnTo>
                  <a:pt x="150" y="272"/>
                </a:lnTo>
                <a:lnTo>
                  <a:pt x="148" y="276"/>
                </a:lnTo>
                <a:lnTo>
                  <a:pt x="140" y="282"/>
                </a:lnTo>
                <a:lnTo>
                  <a:pt x="138" y="282"/>
                </a:lnTo>
                <a:lnTo>
                  <a:pt x="136" y="284"/>
                </a:lnTo>
                <a:lnTo>
                  <a:pt x="136" y="282"/>
                </a:lnTo>
                <a:lnTo>
                  <a:pt x="134" y="282"/>
                </a:lnTo>
                <a:lnTo>
                  <a:pt x="134" y="280"/>
                </a:lnTo>
                <a:lnTo>
                  <a:pt x="132" y="280"/>
                </a:lnTo>
                <a:lnTo>
                  <a:pt x="130" y="282"/>
                </a:lnTo>
                <a:lnTo>
                  <a:pt x="132" y="286"/>
                </a:lnTo>
                <a:lnTo>
                  <a:pt x="126" y="292"/>
                </a:lnTo>
                <a:lnTo>
                  <a:pt x="124" y="292"/>
                </a:lnTo>
                <a:lnTo>
                  <a:pt x="122" y="292"/>
                </a:lnTo>
                <a:lnTo>
                  <a:pt x="120" y="294"/>
                </a:lnTo>
                <a:lnTo>
                  <a:pt x="114" y="296"/>
                </a:lnTo>
                <a:lnTo>
                  <a:pt x="108" y="300"/>
                </a:lnTo>
                <a:lnTo>
                  <a:pt x="102" y="296"/>
                </a:lnTo>
                <a:lnTo>
                  <a:pt x="96" y="294"/>
                </a:lnTo>
                <a:lnTo>
                  <a:pt x="94" y="296"/>
                </a:lnTo>
                <a:lnTo>
                  <a:pt x="94" y="298"/>
                </a:lnTo>
                <a:lnTo>
                  <a:pt x="90" y="300"/>
                </a:lnTo>
                <a:lnTo>
                  <a:pt x="88" y="302"/>
                </a:lnTo>
                <a:lnTo>
                  <a:pt x="86" y="304"/>
                </a:lnTo>
                <a:lnTo>
                  <a:pt x="78" y="308"/>
                </a:lnTo>
                <a:lnTo>
                  <a:pt x="76" y="304"/>
                </a:lnTo>
                <a:lnTo>
                  <a:pt x="72" y="304"/>
                </a:lnTo>
                <a:lnTo>
                  <a:pt x="72" y="302"/>
                </a:lnTo>
                <a:lnTo>
                  <a:pt x="70" y="300"/>
                </a:lnTo>
                <a:lnTo>
                  <a:pt x="66" y="302"/>
                </a:lnTo>
                <a:lnTo>
                  <a:pt x="64" y="302"/>
                </a:lnTo>
                <a:lnTo>
                  <a:pt x="64" y="300"/>
                </a:lnTo>
                <a:lnTo>
                  <a:pt x="62" y="298"/>
                </a:lnTo>
                <a:lnTo>
                  <a:pt x="60" y="298"/>
                </a:lnTo>
                <a:lnTo>
                  <a:pt x="58" y="296"/>
                </a:lnTo>
                <a:lnTo>
                  <a:pt x="58" y="292"/>
                </a:lnTo>
                <a:lnTo>
                  <a:pt x="54" y="288"/>
                </a:lnTo>
                <a:lnTo>
                  <a:pt x="54" y="286"/>
                </a:lnTo>
                <a:lnTo>
                  <a:pt x="56" y="284"/>
                </a:lnTo>
                <a:lnTo>
                  <a:pt x="54" y="282"/>
                </a:lnTo>
                <a:lnTo>
                  <a:pt x="48" y="282"/>
                </a:lnTo>
                <a:lnTo>
                  <a:pt x="48" y="284"/>
                </a:lnTo>
                <a:lnTo>
                  <a:pt x="46" y="282"/>
                </a:lnTo>
                <a:lnTo>
                  <a:pt x="42" y="282"/>
                </a:lnTo>
                <a:lnTo>
                  <a:pt x="42" y="280"/>
                </a:lnTo>
                <a:lnTo>
                  <a:pt x="40" y="280"/>
                </a:lnTo>
                <a:lnTo>
                  <a:pt x="38" y="276"/>
                </a:lnTo>
                <a:lnTo>
                  <a:pt x="38" y="278"/>
                </a:lnTo>
                <a:lnTo>
                  <a:pt x="34" y="276"/>
                </a:lnTo>
                <a:lnTo>
                  <a:pt x="30" y="272"/>
                </a:lnTo>
                <a:lnTo>
                  <a:pt x="26" y="268"/>
                </a:lnTo>
                <a:lnTo>
                  <a:pt x="28" y="266"/>
                </a:lnTo>
                <a:lnTo>
                  <a:pt x="26" y="264"/>
                </a:lnTo>
                <a:lnTo>
                  <a:pt x="20" y="264"/>
                </a:lnTo>
                <a:lnTo>
                  <a:pt x="18" y="256"/>
                </a:lnTo>
                <a:lnTo>
                  <a:pt x="16" y="256"/>
                </a:lnTo>
                <a:lnTo>
                  <a:pt x="12" y="254"/>
                </a:lnTo>
                <a:lnTo>
                  <a:pt x="14" y="252"/>
                </a:lnTo>
                <a:lnTo>
                  <a:pt x="14" y="250"/>
                </a:lnTo>
                <a:lnTo>
                  <a:pt x="10" y="248"/>
                </a:lnTo>
                <a:lnTo>
                  <a:pt x="4" y="238"/>
                </a:lnTo>
                <a:lnTo>
                  <a:pt x="0" y="236"/>
                </a:lnTo>
                <a:lnTo>
                  <a:pt x="0" y="234"/>
                </a:lnTo>
                <a:lnTo>
                  <a:pt x="2" y="234"/>
                </a:lnTo>
                <a:lnTo>
                  <a:pt x="2" y="232"/>
                </a:lnTo>
                <a:lnTo>
                  <a:pt x="0" y="228"/>
                </a:lnTo>
                <a:lnTo>
                  <a:pt x="2" y="226"/>
                </a:lnTo>
                <a:lnTo>
                  <a:pt x="4" y="226"/>
                </a:lnTo>
                <a:lnTo>
                  <a:pt x="2" y="222"/>
                </a:lnTo>
                <a:lnTo>
                  <a:pt x="0" y="218"/>
                </a:lnTo>
                <a:lnTo>
                  <a:pt x="0" y="212"/>
                </a:lnTo>
                <a:lnTo>
                  <a:pt x="2" y="212"/>
                </a:lnTo>
                <a:lnTo>
                  <a:pt x="4" y="212"/>
                </a:lnTo>
                <a:lnTo>
                  <a:pt x="8" y="212"/>
                </a:lnTo>
                <a:lnTo>
                  <a:pt x="12" y="210"/>
                </a:lnTo>
                <a:lnTo>
                  <a:pt x="14" y="210"/>
                </a:lnTo>
                <a:lnTo>
                  <a:pt x="18" y="208"/>
                </a:lnTo>
                <a:lnTo>
                  <a:pt x="18" y="206"/>
                </a:lnTo>
                <a:lnTo>
                  <a:pt x="18" y="196"/>
                </a:lnTo>
                <a:lnTo>
                  <a:pt x="20" y="194"/>
                </a:lnTo>
                <a:lnTo>
                  <a:pt x="24" y="194"/>
                </a:lnTo>
                <a:lnTo>
                  <a:pt x="26" y="194"/>
                </a:lnTo>
                <a:lnTo>
                  <a:pt x="26" y="190"/>
                </a:lnTo>
                <a:lnTo>
                  <a:pt x="24" y="186"/>
                </a:lnTo>
                <a:lnTo>
                  <a:pt x="24" y="182"/>
                </a:lnTo>
                <a:lnTo>
                  <a:pt x="20" y="178"/>
                </a:lnTo>
                <a:lnTo>
                  <a:pt x="20" y="176"/>
                </a:lnTo>
                <a:lnTo>
                  <a:pt x="26" y="172"/>
                </a:lnTo>
                <a:lnTo>
                  <a:pt x="26" y="166"/>
                </a:lnTo>
                <a:lnTo>
                  <a:pt x="26" y="162"/>
                </a:lnTo>
                <a:lnTo>
                  <a:pt x="28" y="160"/>
                </a:lnTo>
                <a:lnTo>
                  <a:pt x="28" y="158"/>
                </a:lnTo>
                <a:lnTo>
                  <a:pt x="30" y="156"/>
                </a:lnTo>
                <a:lnTo>
                  <a:pt x="32" y="156"/>
                </a:lnTo>
                <a:lnTo>
                  <a:pt x="34" y="158"/>
                </a:lnTo>
                <a:lnTo>
                  <a:pt x="38" y="158"/>
                </a:lnTo>
                <a:lnTo>
                  <a:pt x="40" y="162"/>
                </a:lnTo>
                <a:lnTo>
                  <a:pt x="40" y="164"/>
                </a:lnTo>
                <a:lnTo>
                  <a:pt x="40" y="166"/>
                </a:lnTo>
                <a:lnTo>
                  <a:pt x="42" y="166"/>
                </a:lnTo>
                <a:lnTo>
                  <a:pt x="44" y="164"/>
                </a:lnTo>
                <a:lnTo>
                  <a:pt x="44" y="160"/>
                </a:lnTo>
                <a:lnTo>
                  <a:pt x="48" y="162"/>
                </a:lnTo>
                <a:lnTo>
                  <a:pt x="48" y="160"/>
                </a:lnTo>
                <a:lnTo>
                  <a:pt x="48" y="158"/>
                </a:lnTo>
                <a:lnTo>
                  <a:pt x="46" y="152"/>
                </a:lnTo>
                <a:lnTo>
                  <a:pt x="44" y="150"/>
                </a:lnTo>
                <a:lnTo>
                  <a:pt x="44" y="148"/>
                </a:lnTo>
                <a:lnTo>
                  <a:pt x="46" y="148"/>
                </a:lnTo>
                <a:lnTo>
                  <a:pt x="48" y="146"/>
                </a:lnTo>
                <a:lnTo>
                  <a:pt x="48" y="144"/>
                </a:lnTo>
                <a:lnTo>
                  <a:pt x="46" y="140"/>
                </a:lnTo>
                <a:lnTo>
                  <a:pt x="48" y="136"/>
                </a:lnTo>
                <a:lnTo>
                  <a:pt x="50" y="134"/>
                </a:lnTo>
                <a:lnTo>
                  <a:pt x="50" y="132"/>
                </a:lnTo>
                <a:lnTo>
                  <a:pt x="50" y="130"/>
                </a:lnTo>
                <a:lnTo>
                  <a:pt x="58" y="130"/>
                </a:lnTo>
                <a:lnTo>
                  <a:pt x="58" y="122"/>
                </a:lnTo>
                <a:lnTo>
                  <a:pt x="62" y="116"/>
                </a:lnTo>
                <a:lnTo>
                  <a:pt x="64" y="116"/>
                </a:lnTo>
                <a:lnTo>
                  <a:pt x="70" y="120"/>
                </a:lnTo>
                <a:lnTo>
                  <a:pt x="72" y="120"/>
                </a:lnTo>
                <a:lnTo>
                  <a:pt x="74" y="116"/>
                </a:lnTo>
                <a:lnTo>
                  <a:pt x="78" y="116"/>
                </a:lnTo>
                <a:lnTo>
                  <a:pt x="78" y="114"/>
                </a:lnTo>
                <a:lnTo>
                  <a:pt x="80" y="114"/>
                </a:lnTo>
                <a:lnTo>
                  <a:pt x="80" y="112"/>
                </a:lnTo>
                <a:lnTo>
                  <a:pt x="86" y="106"/>
                </a:lnTo>
                <a:lnTo>
                  <a:pt x="86" y="104"/>
                </a:lnTo>
                <a:lnTo>
                  <a:pt x="90" y="102"/>
                </a:lnTo>
                <a:lnTo>
                  <a:pt x="90" y="100"/>
                </a:lnTo>
                <a:lnTo>
                  <a:pt x="92" y="98"/>
                </a:lnTo>
                <a:lnTo>
                  <a:pt x="94" y="94"/>
                </a:lnTo>
                <a:lnTo>
                  <a:pt x="96" y="94"/>
                </a:lnTo>
                <a:lnTo>
                  <a:pt x="96" y="88"/>
                </a:lnTo>
                <a:lnTo>
                  <a:pt x="100" y="86"/>
                </a:lnTo>
                <a:lnTo>
                  <a:pt x="100" y="84"/>
                </a:lnTo>
                <a:lnTo>
                  <a:pt x="96" y="82"/>
                </a:lnTo>
                <a:lnTo>
                  <a:pt x="96" y="80"/>
                </a:lnTo>
                <a:lnTo>
                  <a:pt x="100" y="74"/>
                </a:lnTo>
                <a:lnTo>
                  <a:pt x="100" y="72"/>
                </a:lnTo>
                <a:lnTo>
                  <a:pt x="102" y="70"/>
                </a:lnTo>
                <a:lnTo>
                  <a:pt x="100" y="68"/>
                </a:lnTo>
                <a:lnTo>
                  <a:pt x="100" y="66"/>
                </a:lnTo>
                <a:lnTo>
                  <a:pt x="102" y="66"/>
                </a:lnTo>
                <a:lnTo>
                  <a:pt x="102" y="64"/>
                </a:lnTo>
                <a:lnTo>
                  <a:pt x="102" y="60"/>
                </a:lnTo>
                <a:lnTo>
                  <a:pt x="102" y="56"/>
                </a:lnTo>
                <a:lnTo>
                  <a:pt x="102" y="44"/>
                </a:lnTo>
                <a:lnTo>
                  <a:pt x="102" y="42"/>
                </a:lnTo>
                <a:lnTo>
                  <a:pt x="104" y="40"/>
                </a:lnTo>
                <a:lnTo>
                  <a:pt x="104" y="36"/>
                </a:lnTo>
                <a:lnTo>
                  <a:pt x="106" y="34"/>
                </a:lnTo>
                <a:lnTo>
                  <a:pt x="106" y="30"/>
                </a:lnTo>
                <a:lnTo>
                  <a:pt x="106" y="24"/>
                </a:lnTo>
                <a:lnTo>
                  <a:pt x="104" y="24"/>
                </a:lnTo>
                <a:lnTo>
                  <a:pt x="104" y="14"/>
                </a:lnTo>
                <a:lnTo>
                  <a:pt x="102" y="14"/>
                </a:lnTo>
                <a:lnTo>
                  <a:pt x="102" y="10"/>
                </a:lnTo>
                <a:lnTo>
                  <a:pt x="100" y="8"/>
                </a:lnTo>
                <a:lnTo>
                  <a:pt x="100" y="6"/>
                </a:lnTo>
                <a:lnTo>
                  <a:pt x="102" y="4"/>
                </a:lnTo>
                <a:lnTo>
                  <a:pt x="104" y="4"/>
                </a:lnTo>
                <a:lnTo>
                  <a:pt x="106" y="0"/>
                </a:lnTo>
                <a:lnTo>
                  <a:pt x="108" y="14"/>
                </a:lnTo>
                <a:lnTo>
                  <a:pt x="110" y="22"/>
                </a:lnTo>
                <a:lnTo>
                  <a:pt x="114" y="42"/>
                </a:lnTo>
                <a:lnTo>
                  <a:pt x="116" y="54"/>
                </a:lnTo>
                <a:lnTo>
                  <a:pt x="118" y="58"/>
                </a:lnTo>
                <a:lnTo>
                  <a:pt x="120" y="80"/>
                </a:lnTo>
                <a:lnTo>
                  <a:pt x="126" y="80"/>
                </a:lnTo>
                <a:lnTo>
                  <a:pt x="160" y="72"/>
                </a:lnTo>
                <a:lnTo>
                  <a:pt x="170" y="72"/>
                </a:lnTo>
                <a:lnTo>
                  <a:pt x="190" y="68"/>
                </a:lnTo>
                <a:lnTo>
                  <a:pt x="196" y="114"/>
                </a:lnTo>
                <a:lnTo>
                  <a:pt x="196" y="112"/>
                </a:lnTo>
                <a:lnTo>
                  <a:pt x="198" y="112"/>
                </a:lnTo>
                <a:lnTo>
                  <a:pt x="200" y="104"/>
                </a:lnTo>
                <a:lnTo>
                  <a:pt x="202" y="102"/>
                </a:lnTo>
                <a:lnTo>
                  <a:pt x="208" y="102"/>
                </a:lnTo>
                <a:lnTo>
                  <a:pt x="208" y="100"/>
                </a:lnTo>
                <a:lnTo>
                  <a:pt x="208" y="98"/>
                </a:lnTo>
                <a:lnTo>
                  <a:pt x="214" y="94"/>
                </a:lnTo>
                <a:lnTo>
                  <a:pt x="214" y="90"/>
                </a:lnTo>
                <a:lnTo>
                  <a:pt x="216" y="90"/>
                </a:lnTo>
                <a:lnTo>
                  <a:pt x="216" y="86"/>
                </a:lnTo>
                <a:lnTo>
                  <a:pt x="220" y="84"/>
                </a:lnTo>
                <a:lnTo>
                  <a:pt x="226" y="86"/>
                </a:lnTo>
                <a:lnTo>
                  <a:pt x="226" y="84"/>
                </a:lnTo>
                <a:lnTo>
                  <a:pt x="230" y="76"/>
                </a:lnTo>
                <a:lnTo>
                  <a:pt x="232" y="74"/>
                </a:lnTo>
                <a:lnTo>
                  <a:pt x="236" y="72"/>
                </a:lnTo>
                <a:lnTo>
                  <a:pt x="232" y="72"/>
                </a:lnTo>
                <a:lnTo>
                  <a:pt x="236" y="70"/>
                </a:lnTo>
                <a:lnTo>
                  <a:pt x="236" y="68"/>
                </a:lnTo>
                <a:lnTo>
                  <a:pt x="236" y="66"/>
                </a:lnTo>
                <a:lnTo>
                  <a:pt x="236" y="68"/>
                </a:lnTo>
                <a:lnTo>
                  <a:pt x="238" y="68"/>
                </a:lnTo>
                <a:lnTo>
                  <a:pt x="240" y="68"/>
                </a:lnTo>
                <a:lnTo>
                  <a:pt x="238" y="70"/>
                </a:lnTo>
                <a:lnTo>
                  <a:pt x="236" y="70"/>
                </a:lnTo>
                <a:lnTo>
                  <a:pt x="238" y="72"/>
                </a:lnTo>
                <a:lnTo>
                  <a:pt x="240" y="72"/>
                </a:lnTo>
                <a:lnTo>
                  <a:pt x="244" y="74"/>
                </a:lnTo>
                <a:lnTo>
                  <a:pt x="246" y="74"/>
                </a:lnTo>
                <a:lnTo>
                  <a:pt x="248" y="74"/>
                </a:lnTo>
                <a:lnTo>
                  <a:pt x="252" y="74"/>
                </a:lnTo>
                <a:lnTo>
                  <a:pt x="254" y="72"/>
                </a:lnTo>
                <a:lnTo>
                  <a:pt x="256" y="72"/>
                </a:lnTo>
                <a:lnTo>
                  <a:pt x="258" y="72"/>
                </a:lnTo>
                <a:lnTo>
                  <a:pt x="258" y="70"/>
                </a:lnTo>
                <a:lnTo>
                  <a:pt x="260" y="70"/>
                </a:lnTo>
                <a:lnTo>
                  <a:pt x="256" y="68"/>
                </a:lnTo>
                <a:lnTo>
                  <a:pt x="258" y="68"/>
                </a:lnTo>
                <a:lnTo>
                  <a:pt x="260" y="68"/>
                </a:lnTo>
                <a:lnTo>
                  <a:pt x="258" y="64"/>
                </a:lnTo>
                <a:lnTo>
                  <a:pt x="260" y="64"/>
                </a:lnTo>
                <a:lnTo>
                  <a:pt x="262" y="64"/>
                </a:lnTo>
                <a:lnTo>
                  <a:pt x="262" y="60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70" y="56"/>
                </a:lnTo>
                <a:lnTo>
                  <a:pt x="272" y="56"/>
                </a:lnTo>
                <a:lnTo>
                  <a:pt x="274" y="54"/>
                </a:lnTo>
                <a:lnTo>
                  <a:pt x="278" y="56"/>
                </a:lnTo>
                <a:lnTo>
                  <a:pt x="284" y="58"/>
                </a:lnTo>
                <a:lnTo>
                  <a:pt x="288" y="60"/>
                </a:lnTo>
                <a:lnTo>
                  <a:pt x="288" y="58"/>
                </a:lnTo>
                <a:lnTo>
                  <a:pt x="290" y="60"/>
                </a:lnTo>
                <a:lnTo>
                  <a:pt x="290" y="58"/>
                </a:lnTo>
                <a:lnTo>
                  <a:pt x="292" y="60"/>
                </a:lnTo>
                <a:lnTo>
                  <a:pt x="292" y="58"/>
                </a:lnTo>
                <a:lnTo>
                  <a:pt x="296" y="58"/>
                </a:lnTo>
                <a:lnTo>
                  <a:pt x="298" y="58"/>
                </a:lnTo>
                <a:lnTo>
                  <a:pt x="298" y="60"/>
                </a:lnTo>
                <a:lnTo>
                  <a:pt x="296" y="64"/>
                </a:lnTo>
                <a:lnTo>
                  <a:pt x="298" y="66"/>
                </a:lnTo>
                <a:lnTo>
                  <a:pt x="300" y="66"/>
                </a:lnTo>
                <a:lnTo>
                  <a:pt x="298" y="68"/>
                </a:lnTo>
                <a:lnTo>
                  <a:pt x="300" y="68"/>
                </a:lnTo>
                <a:lnTo>
                  <a:pt x="304" y="66"/>
                </a:lnTo>
                <a:lnTo>
                  <a:pt x="302" y="68"/>
                </a:lnTo>
                <a:lnTo>
                  <a:pt x="302" y="70"/>
                </a:lnTo>
                <a:lnTo>
                  <a:pt x="302" y="72"/>
                </a:lnTo>
                <a:lnTo>
                  <a:pt x="306" y="72"/>
                </a:lnTo>
                <a:lnTo>
                  <a:pt x="306" y="74"/>
                </a:lnTo>
                <a:lnTo>
                  <a:pt x="306" y="76"/>
                </a:lnTo>
                <a:lnTo>
                  <a:pt x="306" y="80"/>
                </a:lnTo>
                <a:lnTo>
                  <a:pt x="306" y="82"/>
                </a:lnTo>
                <a:lnTo>
                  <a:pt x="308" y="82"/>
                </a:lnTo>
                <a:lnTo>
                  <a:pt x="306" y="84"/>
                </a:lnTo>
                <a:lnTo>
                  <a:pt x="306" y="88"/>
                </a:lnTo>
                <a:lnTo>
                  <a:pt x="306" y="94"/>
                </a:lnTo>
                <a:lnTo>
                  <a:pt x="306" y="98"/>
                </a:lnTo>
                <a:lnTo>
                  <a:pt x="290" y="88"/>
                </a:lnTo>
                <a:lnTo>
                  <a:pt x="274" y="82"/>
                </a:lnTo>
                <a:lnTo>
                  <a:pt x="272" y="80"/>
                </a:lnTo>
                <a:lnTo>
                  <a:pt x="268" y="76"/>
                </a:lnTo>
                <a:lnTo>
                  <a:pt x="268" y="84"/>
                </a:lnTo>
                <a:lnTo>
                  <a:pt x="268" y="86"/>
                </a:lnTo>
                <a:lnTo>
                  <a:pt x="270" y="86"/>
                </a:lnTo>
                <a:lnTo>
                  <a:pt x="266" y="96"/>
                </a:lnTo>
                <a:lnTo>
                  <a:pt x="268" y="96"/>
                </a:lnTo>
                <a:lnTo>
                  <a:pt x="266" y="100"/>
                </a:lnTo>
                <a:lnTo>
                  <a:pt x="268" y="102"/>
                </a:lnTo>
                <a:lnTo>
                  <a:pt x="266" y="104"/>
                </a:lnTo>
                <a:lnTo>
                  <a:pt x="266" y="106"/>
                </a:lnTo>
                <a:lnTo>
                  <a:pt x="262" y="110"/>
                </a:lnTo>
                <a:lnTo>
                  <a:pt x="260" y="114"/>
                </a:lnTo>
                <a:lnTo>
                  <a:pt x="258" y="116"/>
                </a:lnTo>
                <a:lnTo>
                  <a:pt x="260" y="116"/>
                </a:lnTo>
                <a:lnTo>
                  <a:pt x="260" y="118"/>
                </a:lnTo>
                <a:lnTo>
                  <a:pt x="258" y="122"/>
                </a:lnTo>
                <a:lnTo>
                  <a:pt x="256" y="120"/>
                </a:lnTo>
                <a:lnTo>
                  <a:pt x="256" y="122"/>
                </a:lnTo>
                <a:lnTo>
                  <a:pt x="254" y="128"/>
                </a:lnTo>
                <a:lnTo>
                  <a:pt x="252" y="128"/>
                </a:lnTo>
                <a:lnTo>
                  <a:pt x="248" y="128"/>
                </a:lnTo>
                <a:lnTo>
                  <a:pt x="246" y="132"/>
                </a:lnTo>
                <a:lnTo>
                  <a:pt x="244" y="136"/>
                </a:lnTo>
                <a:lnTo>
                  <a:pt x="244" y="142"/>
                </a:lnTo>
                <a:lnTo>
                  <a:pt x="232" y="136"/>
                </a:lnTo>
                <a:lnTo>
                  <a:pt x="230" y="142"/>
                </a:lnTo>
                <a:lnTo>
                  <a:pt x="230" y="146"/>
                </a:lnTo>
                <a:lnTo>
                  <a:pt x="230" y="150"/>
                </a:lnTo>
                <a:lnTo>
                  <a:pt x="230" y="152"/>
                </a:lnTo>
                <a:lnTo>
                  <a:pt x="228" y="152"/>
                </a:lnTo>
                <a:lnTo>
                  <a:pt x="228" y="156"/>
                </a:lnTo>
                <a:lnTo>
                  <a:pt x="224" y="17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2" name="Freeform 70"/>
          <p:cNvSpPr>
            <a:spLocks/>
          </p:cNvSpPr>
          <p:nvPr/>
        </p:nvSpPr>
        <p:spPr bwMode="auto">
          <a:xfrm>
            <a:off x="6756400" y="3098800"/>
            <a:ext cx="609600" cy="301625"/>
          </a:xfrm>
          <a:custGeom>
            <a:avLst/>
            <a:gdLst/>
            <a:ahLst/>
            <a:cxnLst>
              <a:cxn ang="0">
                <a:pos x="290" y="98"/>
              </a:cxn>
              <a:cxn ang="0">
                <a:pos x="300" y="120"/>
              </a:cxn>
              <a:cxn ang="0">
                <a:pos x="280" y="144"/>
              </a:cxn>
              <a:cxn ang="0">
                <a:pos x="262" y="126"/>
              </a:cxn>
              <a:cxn ang="0">
                <a:pos x="254" y="124"/>
              </a:cxn>
              <a:cxn ang="0">
                <a:pos x="230" y="114"/>
              </a:cxn>
              <a:cxn ang="0">
                <a:pos x="244" y="98"/>
              </a:cxn>
              <a:cxn ang="0">
                <a:pos x="234" y="90"/>
              </a:cxn>
              <a:cxn ang="0">
                <a:pos x="220" y="94"/>
              </a:cxn>
              <a:cxn ang="0">
                <a:pos x="232" y="74"/>
              </a:cxn>
              <a:cxn ang="0">
                <a:pos x="232" y="72"/>
              </a:cxn>
              <a:cxn ang="0">
                <a:pos x="220" y="54"/>
              </a:cxn>
              <a:cxn ang="0">
                <a:pos x="242" y="30"/>
              </a:cxn>
              <a:cxn ang="0">
                <a:pos x="224" y="16"/>
              </a:cxn>
              <a:cxn ang="0">
                <a:pos x="206" y="34"/>
              </a:cxn>
              <a:cxn ang="0">
                <a:pos x="198" y="50"/>
              </a:cxn>
              <a:cxn ang="0">
                <a:pos x="198" y="54"/>
              </a:cxn>
              <a:cxn ang="0">
                <a:pos x="208" y="94"/>
              </a:cxn>
              <a:cxn ang="0">
                <a:pos x="222" y="126"/>
              </a:cxn>
              <a:cxn ang="0">
                <a:pos x="230" y="134"/>
              </a:cxn>
              <a:cxn ang="0">
                <a:pos x="192" y="126"/>
              </a:cxn>
              <a:cxn ang="0">
                <a:pos x="168" y="130"/>
              </a:cxn>
              <a:cxn ang="0">
                <a:pos x="170" y="106"/>
              </a:cxn>
              <a:cxn ang="0">
                <a:pos x="172" y="94"/>
              </a:cxn>
              <a:cxn ang="0">
                <a:pos x="164" y="84"/>
              </a:cxn>
              <a:cxn ang="0">
                <a:pos x="148" y="76"/>
              </a:cxn>
              <a:cxn ang="0">
                <a:pos x="138" y="74"/>
              </a:cxn>
              <a:cxn ang="0">
                <a:pos x="136" y="62"/>
              </a:cxn>
              <a:cxn ang="0">
                <a:pos x="122" y="60"/>
              </a:cxn>
              <a:cxn ang="0">
                <a:pos x="116" y="54"/>
              </a:cxn>
              <a:cxn ang="0">
                <a:pos x="112" y="48"/>
              </a:cxn>
              <a:cxn ang="0">
                <a:pos x="108" y="46"/>
              </a:cxn>
              <a:cxn ang="0">
                <a:pos x="108" y="38"/>
              </a:cxn>
              <a:cxn ang="0">
                <a:pos x="102" y="38"/>
              </a:cxn>
              <a:cxn ang="0">
                <a:pos x="98" y="38"/>
              </a:cxn>
              <a:cxn ang="0">
                <a:pos x="82" y="34"/>
              </a:cxn>
              <a:cxn ang="0">
                <a:pos x="80" y="42"/>
              </a:cxn>
              <a:cxn ang="0">
                <a:pos x="68" y="42"/>
              </a:cxn>
              <a:cxn ang="0">
                <a:pos x="70" y="48"/>
              </a:cxn>
              <a:cxn ang="0">
                <a:pos x="64" y="50"/>
              </a:cxn>
              <a:cxn ang="0">
                <a:pos x="54" y="52"/>
              </a:cxn>
              <a:cxn ang="0">
                <a:pos x="48" y="48"/>
              </a:cxn>
              <a:cxn ang="0">
                <a:pos x="46" y="44"/>
              </a:cxn>
              <a:cxn ang="0">
                <a:pos x="46" y="50"/>
              </a:cxn>
              <a:cxn ang="0">
                <a:pos x="36" y="64"/>
              </a:cxn>
              <a:cxn ang="0">
                <a:pos x="24" y="68"/>
              </a:cxn>
              <a:cxn ang="0">
                <a:pos x="18" y="80"/>
              </a:cxn>
              <a:cxn ang="0">
                <a:pos x="6" y="90"/>
              </a:cxn>
              <a:cxn ang="0">
                <a:pos x="34" y="38"/>
              </a:cxn>
              <a:cxn ang="0">
                <a:pos x="88" y="30"/>
              </a:cxn>
              <a:cxn ang="0">
                <a:pos x="160" y="16"/>
              </a:cxn>
              <a:cxn ang="0">
                <a:pos x="216" y="4"/>
              </a:cxn>
              <a:cxn ang="0">
                <a:pos x="248" y="38"/>
              </a:cxn>
            </a:cxnLst>
            <a:rect l="0" t="0" r="r" b="b"/>
            <a:pathLst>
              <a:path w="308" h="150">
                <a:moveTo>
                  <a:pt x="264" y="90"/>
                </a:moveTo>
                <a:lnTo>
                  <a:pt x="264" y="96"/>
                </a:lnTo>
                <a:lnTo>
                  <a:pt x="266" y="104"/>
                </a:lnTo>
                <a:lnTo>
                  <a:pt x="290" y="98"/>
                </a:lnTo>
                <a:lnTo>
                  <a:pt x="308" y="96"/>
                </a:lnTo>
                <a:lnTo>
                  <a:pt x="306" y="104"/>
                </a:lnTo>
                <a:lnTo>
                  <a:pt x="308" y="112"/>
                </a:lnTo>
                <a:lnTo>
                  <a:pt x="300" y="120"/>
                </a:lnTo>
                <a:lnTo>
                  <a:pt x="296" y="134"/>
                </a:lnTo>
                <a:lnTo>
                  <a:pt x="296" y="138"/>
                </a:lnTo>
                <a:lnTo>
                  <a:pt x="280" y="142"/>
                </a:lnTo>
                <a:lnTo>
                  <a:pt x="280" y="144"/>
                </a:lnTo>
                <a:lnTo>
                  <a:pt x="266" y="148"/>
                </a:lnTo>
                <a:lnTo>
                  <a:pt x="268" y="136"/>
                </a:lnTo>
                <a:lnTo>
                  <a:pt x="260" y="130"/>
                </a:lnTo>
                <a:lnTo>
                  <a:pt x="262" y="126"/>
                </a:lnTo>
                <a:lnTo>
                  <a:pt x="264" y="122"/>
                </a:lnTo>
                <a:lnTo>
                  <a:pt x="258" y="124"/>
                </a:lnTo>
                <a:lnTo>
                  <a:pt x="258" y="114"/>
                </a:lnTo>
                <a:lnTo>
                  <a:pt x="254" y="124"/>
                </a:lnTo>
                <a:lnTo>
                  <a:pt x="250" y="124"/>
                </a:lnTo>
                <a:lnTo>
                  <a:pt x="248" y="122"/>
                </a:lnTo>
                <a:lnTo>
                  <a:pt x="248" y="126"/>
                </a:lnTo>
                <a:lnTo>
                  <a:pt x="230" y="114"/>
                </a:lnTo>
                <a:lnTo>
                  <a:pt x="228" y="110"/>
                </a:lnTo>
                <a:lnTo>
                  <a:pt x="234" y="104"/>
                </a:lnTo>
                <a:lnTo>
                  <a:pt x="230" y="100"/>
                </a:lnTo>
                <a:lnTo>
                  <a:pt x="244" y="98"/>
                </a:lnTo>
                <a:lnTo>
                  <a:pt x="244" y="96"/>
                </a:lnTo>
                <a:lnTo>
                  <a:pt x="242" y="98"/>
                </a:lnTo>
                <a:lnTo>
                  <a:pt x="242" y="96"/>
                </a:lnTo>
                <a:lnTo>
                  <a:pt x="234" y="90"/>
                </a:lnTo>
                <a:lnTo>
                  <a:pt x="232" y="90"/>
                </a:lnTo>
                <a:lnTo>
                  <a:pt x="228" y="88"/>
                </a:lnTo>
                <a:lnTo>
                  <a:pt x="224" y="88"/>
                </a:lnTo>
                <a:lnTo>
                  <a:pt x="220" y="94"/>
                </a:lnTo>
                <a:lnTo>
                  <a:pt x="222" y="80"/>
                </a:lnTo>
                <a:lnTo>
                  <a:pt x="230" y="84"/>
                </a:lnTo>
                <a:lnTo>
                  <a:pt x="232" y="82"/>
                </a:lnTo>
                <a:lnTo>
                  <a:pt x="232" y="74"/>
                </a:lnTo>
                <a:lnTo>
                  <a:pt x="234" y="74"/>
                </a:lnTo>
                <a:lnTo>
                  <a:pt x="232" y="74"/>
                </a:lnTo>
                <a:lnTo>
                  <a:pt x="232" y="68"/>
                </a:lnTo>
                <a:lnTo>
                  <a:pt x="232" y="72"/>
                </a:lnTo>
                <a:lnTo>
                  <a:pt x="224" y="68"/>
                </a:lnTo>
                <a:lnTo>
                  <a:pt x="230" y="54"/>
                </a:lnTo>
                <a:lnTo>
                  <a:pt x="222" y="58"/>
                </a:lnTo>
                <a:lnTo>
                  <a:pt x="220" y="54"/>
                </a:lnTo>
                <a:lnTo>
                  <a:pt x="220" y="48"/>
                </a:lnTo>
                <a:lnTo>
                  <a:pt x="224" y="36"/>
                </a:lnTo>
                <a:lnTo>
                  <a:pt x="230" y="34"/>
                </a:lnTo>
                <a:lnTo>
                  <a:pt x="242" y="30"/>
                </a:lnTo>
                <a:lnTo>
                  <a:pt x="232" y="30"/>
                </a:lnTo>
                <a:lnTo>
                  <a:pt x="232" y="22"/>
                </a:lnTo>
                <a:lnTo>
                  <a:pt x="230" y="18"/>
                </a:lnTo>
                <a:lnTo>
                  <a:pt x="224" y="16"/>
                </a:lnTo>
                <a:lnTo>
                  <a:pt x="222" y="18"/>
                </a:lnTo>
                <a:lnTo>
                  <a:pt x="220" y="32"/>
                </a:lnTo>
                <a:lnTo>
                  <a:pt x="216" y="34"/>
                </a:lnTo>
                <a:lnTo>
                  <a:pt x="206" y="34"/>
                </a:lnTo>
                <a:lnTo>
                  <a:pt x="206" y="48"/>
                </a:lnTo>
                <a:lnTo>
                  <a:pt x="200" y="50"/>
                </a:lnTo>
                <a:lnTo>
                  <a:pt x="192" y="50"/>
                </a:lnTo>
                <a:lnTo>
                  <a:pt x="198" y="50"/>
                </a:lnTo>
                <a:lnTo>
                  <a:pt x="198" y="54"/>
                </a:lnTo>
                <a:lnTo>
                  <a:pt x="194" y="54"/>
                </a:lnTo>
                <a:lnTo>
                  <a:pt x="194" y="58"/>
                </a:lnTo>
                <a:lnTo>
                  <a:pt x="198" y="54"/>
                </a:lnTo>
                <a:lnTo>
                  <a:pt x="208" y="60"/>
                </a:lnTo>
                <a:lnTo>
                  <a:pt x="208" y="78"/>
                </a:lnTo>
                <a:lnTo>
                  <a:pt x="206" y="92"/>
                </a:lnTo>
                <a:lnTo>
                  <a:pt x="208" y="94"/>
                </a:lnTo>
                <a:lnTo>
                  <a:pt x="214" y="110"/>
                </a:lnTo>
                <a:lnTo>
                  <a:pt x="222" y="120"/>
                </a:lnTo>
                <a:lnTo>
                  <a:pt x="222" y="124"/>
                </a:lnTo>
                <a:lnTo>
                  <a:pt x="222" y="126"/>
                </a:lnTo>
                <a:lnTo>
                  <a:pt x="218" y="126"/>
                </a:lnTo>
                <a:lnTo>
                  <a:pt x="214" y="120"/>
                </a:lnTo>
                <a:lnTo>
                  <a:pt x="204" y="120"/>
                </a:lnTo>
                <a:lnTo>
                  <a:pt x="230" y="134"/>
                </a:lnTo>
                <a:lnTo>
                  <a:pt x="234" y="150"/>
                </a:lnTo>
                <a:lnTo>
                  <a:pt x="214" y="138"/>
                </a:lnTo>
                <a:lnTo>
                  <a:pt x="202" y="138"/>
                </a:lnTo>
                <a:lnTo>
                  <a:pt x="192" y="126"/>
                </a:lnTo>
                <a:lnTo>
                  <a:pt x="190" y="136"/>
                </a:lnTo>
                <a:lnTo>
                  <a:pt x="186" y="134"/>
                </a:lnTo>
                <a:lnTo>
                  <a:pt x="182" y="126"/>
                </a:lnTo>
                <a:lnTo>
                  <a:pt x="168" y="130"/>
                </a:lnTo>
                <a:lnTo>
                  <a:pt x="164" y="128"/>
                </a:lnTo>
                <a:lnTo>
                  <a:pt x="162" y="124"/>
                </a:lnTo>
                <a:lnTo>
                  <a:pt x="170" y="108"/>
                </a:lnTo>
                <a:lnTo>
                  <a:pt x="170" y="106"/>
                </a:lnTo>
                <a:lnTo>
                  <a:pt x="172" y="104"/>
                </a:lnTo>
                <a:lnTo>
                  <a:pt x="172" y="100"/>
                </a:lnTo>
                <a:lnTo>
                  <a:pt x="174" y="100"/>
                </a:lnTo>
                <a:lnTo>
                  <a:pt x="172" y="94"/>
                </a:lnTo>
                <a:lnTo>
                  <a:pt x="182" y="84"/>
                </a:lnTo>
                <a:lnTo>
                  <a:pt x="172" y="80"/>
                </a:lnTo>
                <a:lnTo>
                  <a:pt x="170" y="78"/>
                </a:lnTo>
                <a:lnTo>
                  <a:pt x="164" y="84"/>
                </a:lnTo>
                <a:lnTo>
                  <a:pt x="162" y="82"/>
                </a:lnTo>
                <a:lnTo>
                  <a:pt x="156" y="82"/>
                </a:lnTo>
                <a:lnTo>
                  <a:pt x="156" y="78"/>
                </a:lnTo>
                <a:lnTo>
                  <a:pt x="148" y="76"/>
                </a:lnTo>
                <a:lnTo>
                  <a:pt x="142" y="76"/>
                </a:lnTo>
                <a:lnTo>
                  <a:pt x="140" y="76"/>
                </a:lnTo>
                <a:lnTo>
                  <a:pt x="140" y="74"/>
                </a:lnTo>
                <a:lnTo>
                  <a:pt x="138" y="74"/>
                </a:lnTo>
                <a:lnTo>
                  <a:pt x="136" y="72"/>
                </a:lnTo>
                <a:lnTo>
                  <a:pt x="138" y="68"/>
                </a:lnTo>
                <a:lnTo>
                  <a:pt x="138" y="64"/>
                </a:lnTo>
                <a:lnTo>
                  <a:pt x="136" y="62"/>
                </a:lnTo>
                <a:lnTo>
                  <a:pt x="132" y="62"/>
                </a:lnTo>
                <a:lnTo>
                  <a:pt x="130" y="60"/>
                </a:lnTo>
                <a:lnTo>
                  <a:pt x="126" y="60"/>
                </a:lnTo>
                <a:lnTo>
                  <a:pt x="122" y="60"/>
                </a:lnTo>
                <a:lnTo>
                  <a:pt x="118" y="60"/>
                </a:lnTo>
                <a:lnTo>
                  <a:pt x="116" y="60"/>
                </a:lnTo>
                <a:lnTo>
                  <a:pt x="116" y="58"/>
                </a:lnTo>
                <a:lnTo>
                  <a:pt x="116" y="54"/>
                </a:lnTo>
                <a:lnTo>
                  <a:pt x="116" y="52"/>
                </a:lnTo>
                <a:lnTo>
                  <a:pt x="116" y="50"/>
                </a:lnTo>
                <a:lnTo>
                  <a:pt x="112" y="50"/>
                </a:lnTo>
                <a:lnTo>
                  <a:pt x="112" y="48"/>
                </a:lnTo>
                <a:lnTo>
                  <a:pt x="112" y="46"/>
                </a:lnTo>
                <a:lnTo>
                  <a:pt x="114" y="44"/>
                </a:lnTo>
                <a:lnTo>
                  <a:pt x="110" y="46"/>
                </a:lnTo>
                <a:lnTo>
                  <a:pt x="108" y="46"/>
                </a:lnTo>
                <a:lnTo>
                  <a:pt x="110" y="44"/>
                </a:lnTo>
                <a:lnTo>
                  <a:pt x="108" y="44"/>
                </a:lnTo>
                <a:lnTo>
                  <a:pt x="106" y="42"/>
                </a:lnTo>
                <a:lnTo>
                  <a:pt x="108" y="38"/>
                </a:lnTo>
                <a:lnTo>
                  <a:pt x="108" y="36"/>
                </a:lnTo>
                <a:lnTo>
                  <a:pt x="106" y="36"/>
                </a:lnTo>
                <a:lnTo>
                  <a:pt x="102" y="36"/>
                </a:lnTo>
                <a:lnTo>
                  <a:pt x="102" y="38"/>
                </a:lnTo>
                <a:lnTo>
                  <a:pt x="100" y="36"/>
                </a:lnTo>
                <a:lnTo>
                  <a:pt x="100" y="38"/>
                </a:lnTo>
                <a:lnTo>
                  <a:pt x="98" y="36"/>
                </a:lnTo>
                <a:lnTo>
                  <a:pt x="98" y="38"/>
                </a:lnTo>
                <a:lnTo>
                  <a:pt x="94" y="36"/>
                </a:lnTo>
                <a:lnTo>
                  <a:pt x="88" y="34"/>
                </a:lnTo>
                <a:lnTo>
                  <a:pt x="84" y="32"/>
                </a:lnTo>
                <a:lnTo>
                  <a:pt x="82" y="34"/>
                </a:lnTo>
                <a:lnTo>
                  <a:pt x="80" y="34"/>
                </a:lnTo>
                <a:lnTo>
                  <a:pt x="80" y="36"/>
                </a:lnTo>
                <a:lnTo>
                  <a:pt x="80" y="38"/>
                </a:lnTo>
                <a:lnTo>
                  <a:pt x="80" y="42"/>
                </a:lnTo>
                <a:lnTo>
                  <a:pt x="72" y="38"/>
                </a:lnTo>
                <a:lnTo>
                  <a:pt x="72" y="42"/>
                </a:lnTo>
                <a:lnTo>
                  <a:pt x="70" y="42"/>
                </a:lnTo>
                <a:lnTo>
                  <a:pt x="68" y="42"/>
                </a:lnTo>
                <a:lnTo>
                  <a:pt x="70" y="46"/>
                </a:lnTo>
                <a:lnTo>
                  <a:pt x="68" y="46"/>
                </a:lnTo>
                <a:lnTo>
                  <a:pt x="66" y="46"/>
                </a:lnTo>
                <a:lnTo>
                  <a:pt x="70" y="48"/>
                </a:lnTo>
                <a:lnTo>
                  <a:pt x="68" y="48"/>
                </a:lnTo>
                <a:lnTo>
                  <a:pt x="68" y="50"/>
                </a:lnTo>
                <a:lnTo>
                  <a:pt x="66" y="50"/>
                </a:lnTo>
                <a:lnTo>
                  <a:pt x="64" y="50"/>
                </a:lnTo>
                <a:lnTo>
                  <a:pt x="62" y="52"/>
                </a:lnTo>
                <a:lnTo>
                  <a:pt x="58" y="52"/>
                </a:lnTo>
                <a:lnTo>
                  <a:pt x="56" y="52"/>
                </a:lnTo>
                <a:lnTo>
                  <a:pt x="54" y="52"/>
                </a:lnTo>
                <a:lnTo>
                  <a:pt x="50" y="50"/>
                </a:lnTo>
                <a:lnTo>
                  <a:pt x="48" y="50"/>
                </a:lnTo>
                <a:lnTo>
                  <a:pt x="46" y="48"/>
                </a:lnTo>
                <a:lnTo>
                  <a:pt x="48" y="48"/>
                </a:lnTo>
                <a:lnTo>
                  <a:pt x="50" y="46"/>
                </a:lnTo>
                <a:lnTo>
                  <a:pt x="48" y="46"/>
                </a:lnTo>
                <a:lnTo>
                  <a:pt x="46" y="46"/>
                </a:lnTo>
                <a:lnTo>
                  <a:pt x="46" y="44"/>
                </a:lnTo>
                <a:lnTo>
                  <a:pt x="46" y="46"/>
                </a:lnTo>
                <a:lnTo>
                  <a:pt x="46" y="48"/>
                </a:lnTo>
                <a:lnTo>
                  <a:pt x="42" y="50"/>
                </a:lnTo>
                <a:lnTo>
                  <a:pt x="46" y="50"/>
                </a:lnTo>
                <a:lnTo>
                  <a:pt x="42" y="52"/>
                </a:lnTo>
                <a:lnTo>
                  <a:pt x="40" y="54"/>
                </a:lnTo>
                <a:lnTo>
                  <a:pt x="36" y="62"/>
                </a:lnTo>
                <a:lnTo>
                  <a:pt x="36" y="64"/>
                </a:lnTo>
                <a:lnTo>
                  <a:pt x="30" y="62"/>
                </a:lnTo>
                <a:lnTo>
                  <a:pt x="26" y="64"/>
                </a:lnTo>
                <a:lnTo>
                  <a:pt x="26" y="68"/>
                </a:lnTo>
                <a:lnTo>
                  <a:pt x="24" y="68"/>
                </a:lnTo>
                <a:lnTo>
                  <a:pt x="24" y="72"/>
                </a:lnTo>
                <a:lnTo>
                  <a:pt x="18" y="76"/>
                </a:lnTo>
                <a:lnTo>
                  <a:pt x="18" y="78"/>
                </a:lnTo>
                <a:lnTo>
                  <a:pt x="18" y="80"/>
                </a:lnTo>
                <a:lnTo>
                  <a:pt x="12" y="80"/>
                </a:lnTo>
                <a:lnTo>
                  <a:pt x="10" y="82"/>
                </a:lnTo>
                <a:lnTo>
                  <a:pt x="8" y="90"/>
                </a:lnTo>
                <a:lnTo>
                  <a:pt x="6" y="90"/>
                </a:lnTo>
                <a:lnTo>
                  <a:pt x="6" y="92"/>
                </a:lnTo>
                <a:lnTo>
                  <a:pt x="0" y="46"/>
                </a:lnTo>
                <a:lnTo>
                  <a:pt x="4" y="46"/>
                </a:lnTo>
                <a:lnTo>
                  <a:pt x="34" y="38"/>
                </a:lnTo>
                <a:lnTo>
                  <a:pt x="40" y="38"/>
                </a:lnTo>
                <a:lnTo>
                  <a:pt x="70" y="32"/>
                </a:lnTo>
                <a:lnTo>
                  <a:pt x="72" y="32"/>
                </a:lnTo>
                <a:lnTo>
                  <a:pt x="88" y="30"/>
                </a:lnTo>
                <a:lnTo>
                  <a:pt x="128" y="22"/>
                </a:lnTo>
                <a:lnTo>
                  <a:pt x="130" y="22"/>
                </a:lnTo>
                <a:lnTo>
                  <a:pt x="144" y="18"/>
                </a:lnTo>
                <a:lnTo>
                  <a:pt x="160" y="16"/>
                </a:lnTo>
                <a:lnTo>
                  <a:pt x="174" y="14"/>
                </a:lnTo>
                <a:lnTo>
                  <a:pt x="188" y="8"/>
                </a:lnTo>
                <a:lnTo>
                  <a:pt x="208" y="4"/>
                </a:lnTo>
                <a:lnTo>
                  <a:pt x="216" y="4"/>
                </a:lnTo>
                <a:lnTo>
                  <a:pt x="238" y="0"/>
                </a:lnTo>
                <a:lnTo>
                  <a:pt x="246" y="28"/>
                </a:lnTo>
                <a:lnTo>
                  <a:pt x="248" y="34"/>
                </a:lnTo>
                <a:lnTo>
                  <a:pt x="248" y="38"/>
                </a:lnTo>
                <a:lnTo>
                  <a:pt x="250" y="48"/>
                </a:lnTo>
                <a:lnTo>
                  <a:pt x="260" y="74"/>
                </a:lnTo>
                <a:lnTo>
                  <a:pt x="264" y="9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3" name="Freeform 71"/>
          <p:cNvSpPr>
            <a:spLocks/>
          </p:cNvSpPr>
          <p:nvPr/>
        </p:nvSpPr>
        <p:spPr bwMode="auto">
          <a:xfrm>
            <a:off x="6756400" y="3098800"/>
            <a:ext cx="609600" cy="301625"/>
          </a:xfrm>
          <a:custGeom>
            <a:avLst/>
            <a:gdLst/>
            <a:ahLst/>
            <a:cxnLst>
              <a:cxn ang="0">
                <a:pos x="290" y="98"/>
              </a:cxn>
              <a:cxn ang="0">
                <a:pos x="300" y="120"/>
              </a:cxn>
              <a:cxn ang="0">
                <a:pos x="280" y="144"/>
              </a:cxn>
              <a:cxn ang="0">
                <a:pos x="262" y="126"/>
              </a:cxn>
              <a:cxn ang="0">
                <a:pos x="254" y="124"/>
              </a:cxn>
              <a:cxn ang="0">
                <a:pos x="230" y="114"/>
              </a:cxn>
              <a:cxn ang="0">
                <a:pos x="244" y="98"/>
              </a:cxn>
              <a:cxn ang="0">
                <a:pos x="234" y="90"/>
              </a:cxn>
              <a:cxn ang="0">
                <a:pos x="220" y="94"/>
              </a:cxn>
              <a:cxn ang="0">
                <a:pos x="232" y="74"/>
              </a:cxn>
              <a:cxn ang="0">
                <a:pos x="232" y="72"/>
              </a:cxn>
              <a:cxn ang="0">
                <a:pos x="220" y="54"/>
              </a:cxn>
              <a:cxn ang="0">
                <a:pos x="242" y="30"/>
              </a:cxn>
              <a:cxn ang="0">
                <a:pos x="224" y="16"/>
              </a:cxn>
              <a:cxn ang="0">
                <a:pos x="206" y="34"/>
              </a:cxn>
              <a:cxn ang="0">
                <a:pos x="198" y="50"/>
              </a:cxn>
              <a:cxn ang="0">
                <a:pos x="198" y="54"/>
              </a:cxn>
              <a:cxn ang="0">
                <a:pos x="208" y="94"/>
              </a:cxn>
              <a:cxn ang="0">
                <a:pos x="222" y="126"/>
              </a:cxn>
              <a:cxn ang="0">
                <a:pos x="230" y="134"/>
              </a:cxn>
              <a:cxn ang="0">
                <a:pos x="192" y="126"/>
              </a:cxn>
              <a:cxn ang="0">
                <a:pos x="168" y="130"/>
              </a:cxn>
              <a:cxn ang="0">
                <a:pos x="170" y="106"/>
              </a:cxn>
              <a:cxn ang="0">
                <a:pos x="172" y="94"/>
              </a:cxn>
              <a:cxn ang="0">
                <a:pos x="164" y="84"/>
              </a:cxn>
              <a:cxn ang="0">
                <a:pos x="148" y="76"/>
              </a:cxn>
              <a:cxn ang="0">
                <a:pos x="138" y="74"/>
              </a:cxn>
              <a:cxn ang="0">
                <a:pos x="136" y="62"/>
              </a:cxn>
              <a:cxn ang="0">
                <a:pos x="122" y="60"/>
              </a:cxn>
              <a:cxn ang="0">
                <a:pos x="116" y="54"/>
              </a:cxn>
              <a:cxn ang="0">
                <a:pos x="112" y="48"/>
              </a:cxn>
              <a:cxn ang="0">
                <a:pos x="108" y="46"/>
              </a:cxn>
              <a:cxn ang="0">
                <a:pos x="108" y="38"/>
              </a:cxn>
              <a:cxn ang="0">
                <a:pos x="102" y="38"/>
              </a:cxn>
              <a:cxn ang="0">
                <a:pos x="98" y="38"/>
              </a:cxn>
              <a:cxn ang="0">
                <a:pos x="82" y="34"/>
              </a:cxn>
              <a:cxn ang="0">
                <a:pos x="80" y="42"/>
              </a:cxn>
              <a:cxn ang="0">
                <a:pos x="68" y="42"/>
              </a:cxn>
              <a:cxn ang="0">
                <a:pos x="70" y="48"/>
              </a:cxn>
              <a:cxn ang="0">
                <a:pos x="64" y="50"/>
              </a:cxn>
              <a:cxn ang="0">
                <a:pos x="54" y="52"/>
              </a:cxn>
              <a:cxn ang="0">
                <a:pos x="48" y="48"/>
              </a:cxn>
              <a:cxn ang="0">
                <a:pos x="46" y="44"/>
              </a:cxn>
              <a:cxn ang="0">
                <a:pos x="46" y="50"/>
              </a:cxn>
              <a:cxn ang="0">
                <a:pos x="36" y="64"/>
              </a:cxn>
              <a:cxn ang="0">
                <a:pos x="24" y="68"/>
              </a:cxn>
              <a:cxn ang="0">
                <a:pos x="18" y="80"/>
              </a:cxn>
              <a:cxn ang="0">
                <a:pos x="6" y="90"/>
              </a:cxn>
              <a:cxn ang="0">
                <a:pos x="34" y="38"/>
              </a:cxn>
              <a:cxn ang="0">
                <a:pos x="88" y="30"/>
              </a:cxn>
              <a:cxn ang="0">
                <a:pos x="160" y="16"/>
              </a:cxn>
              <a:cxn ang="0">
                <a:pos x="216" y="4"/>
              </a:cxn>
              <a:cxn ang="0">
                <a:pos x="248" y="38"/>
              </a:cxn>
            </a:cxnLst>
            <a:rect l="0" t="0" r="r" b="b"/>
            <a:pathLst>
              <a:path w="308" h="150">
                <a:moveTo>
                  <a:pt x="264" y="90"/>
                </a:moveTo>
                <a:lnTo>
                  <a:pt x="264" y="96"/>
                </a:lnTo>
                <a:lnTo>
                  <a:pt x="266" y="104"/>
                </a:lnTo>
                <a:lnTo>
                  <a:pt x="290" y="98"/>
                </a:lnTo>
                <a:lnTo>
                  <a:pt x="308" y="96"/>
                </a:lnTo>
                <a:lnTo>
                  <a:pt x="306" y="104"/>
                </a:lnTo>
                <a:lnTo>
                  <a:pt x="308" y="112"/>
                </a:lnTo>
                <a:lnTo>
                  <a:pt x="300" y="120"/>
                </a:lnTo>
                <a:lnTo>
                  <a:pt x="296" y="134"/>
                </a:lnTo>
                <a:lnTo>
                  <a:pt x="296" y="138"/>
                </a:lnTo>
                <a:lnTo>
                  <a:pt x="280" y="142"/>
                </a:lnTo>
                <a:lnTo>
                  <a:pt x="280" y="144"/>
                </a:lnTo>
                <a:lnTo>
                  <a:pt x="266" y="148"/>
                </a:lnTo>
                <a:lnTo>
                  <a:pt x="268" y="136"/>
                </a:lnTo>
                <a:lnTo>
                  <a:pt x="260" y="130"/>
                </a:lnTo>
                <a:lnTo>
                  <a:pt x="262" y="126"/>
                </a:lnTo>
                <a:lnTo>
                  <a:pt x="264" y="122"/>
                </a:lnTo>
                <a:lnTo>
                  <a:pt x="258" y="124"/>
                </a:lnTo>
                <a:lnTo>
                  <a:pt x="258" y="114"/>
                </a:lnTo>
                <a:lnTo>
                  <a:pt x="254" y="124"/>
                </a:lnTo>
                <a:lnTo>
                  <a:pt x="250" y="124"/>
                </a:lnTo>
                <a:lnTo>
                  <a:pt x="248" y="122"/>
                </a:lnTo>
                <a:lnTo>
                  <a:pt x="248" y="126"/>
                </a:lnTo>
                <a:lnTo>
                  <a:pt x="230" y="114"/>
                </a:lnTo>
                <a:lnTo>
                  <a:pt x="228" y="110"/>
                </a:lnTo>
                <a:lnTo>
                  <a:pt x="234" y="104"/>
                </a:lnTo>
                <a:lnTo>
                  <a:pt x="230" y="100"/>
                </a:lnTo>
                <a:lnTo>
                  <a:pt x="244" y="98"/>
                </a:lnTo>
                <a:lnTo>
                  <a:pt x="244" y="96"/>
                </a:lnTo>
                <a:lnTo>
                  <a:pt x="242" y="98"/>
                </a:lnTo>
                <a:lnTo>
                  <a:pt x="242" y="96"/>
                </a:lnTo>
                <a:lnTo>
                  <a:pt x="234" y="90"/>
                </a:lnTo>
                <a:lnTo>
                  <a:pt x="232" y="90"/>
                </a:lnTo>
                <a:lnTo>
                  <a:pt x="228" y="88"/>
                </a:lnTo>
                <a:lnTo>
                  <a:pt x="224" y="88"/>
                </a:lnTo>
                <a:lnTo>
                  <a:pt x="220" y="94"/>
                </a:lnTo>
                <a:lnTo>
                  <a:pt x="222" y="80"/>
                </a:lnTo>
                <a:lnTo>
                  <a:pt x="230" y="84"/>
                </a:lnTo>
                <a:lnTo>
                  <a:pt x="232" y="82"/>
                </a:lnTo>
                <a:lnTo>
                  <a:pt x="232" y="74"/>
                </a:lnTo>
                <a:lnTo>
                  <a:pt x="234" y="74"/>
                </a:lnTo>
                <a:lnTo>
                  <a:pt x="232" y="74"/>
                </a:lnTo>
                <a:lnTo>
                  <a:pt x="232" y="68"/>
                </a:lnTo>
                <a:lnTo>
                  <a:pt x="232" y="72"/>
                </a:lnTo>
                <a:lnTo>
                  <a:pt x="224" y="68"/>
                </a:lnTo>
                <a:lnTo>
                  <a:pt x="230" y="54"/>
                </a:lnTo>
                <a:lnTo>
                  <a:pt x="222" y="58"/>
                </a:lnTo>
                <a:lnTo>
                  <a:pt x="220" y="54"/>
                </a:lnTo>
                <a:lnTo>
                  <a:pt x="220" y="48"/>
                </a:lnTo>
                <a:lnTo>
                  <a:pt x="224" y="36"/>
                </a:lnTo>
                <a:lnTo>
                  <a:pt x="230" y="34"/>
                </a:lnTo>
                <a:lnTo>
                  <a:pt x="242" y="30"/>
                </a:lnTo>
                <a:lnTo>
                  <a:pt x="232" y="30"/>
                </a:lnTo>
                <a:lnTo>
                  <a:pt x="232" y="22"/>
                </a:lnTo>
                <a:lnTo>
                  <a:pt x="230" y="18"/>
                </a:lnTo>
                <a:lnTo>
                  <a:pt x="224" y="16"/>
                </a:lnTo>
                <a:lnTo>
                  <a:pt x="222" y="18"/>
                </a:lnTo>
                <a:lnTo>
                  <a:pt x="220" y="32"/>
                </a:lnTo>
                <a:lnTo>
                  <a:pt x="216" y="34"/>
                </a:lnTo>
                <a:lnTo>
                  <a:pt x="206" y="34"/>
                </a:lnTo>
                <a:lnTo>
                  <a:pt x="206" y="48"/>
                </a:lnTo>
                <a:lnTo>
                  <a:pt x="200" y="50"/>
                </a:lnTo>
                <a:lnTo>
                  <a:pt x="192" y="50"/>
                </a:lnTo>
                <a:lnTo>
                  <a:pt x="198" y="50"/>
                </a:lnTo>
                <a:lnTo>
                  <a:pt x="198" y="54"/>
                </a:lnTo>
                <a:lnTo>
                  <a:pt x="194" y="54"/>
                </a:lnTo>
                <a:lnTo>
                  <a:pt x="194" y="58"/>
                </a:lnTo>
                <a:lnTo>
                  <a:pt x="198" y="54"/>
                </a:lnTo>
                <a:lnTo>
                  <a:pt x="208" y="60"/>
                </a:lnTo>
                <a:lnTo>
                  <a:pt x="208" y="78"/>
                </a:lnTo>
                <a:lnTo>
                  <a:pt x="206" y="92"/>
                </a:lnTo>
                <a:lnTo>
                  <a:pt x="208" y="94"/>
                </a:lnTo>
                <a:lnTo>
                  <a:pt x="214" y="110"/>
                </a:lnTo>
                <a:lnTo>
                  <a:pt x="222" y="120"/>
                </a:lnTo>
                <a:lnTo>
                  <a:pt x="222" y="124"/>
                </a:lnTo>
                <a:lnTo>
                  <a:pt x="222" y="126"/>
                </a:lnTo>
                <a:lnTo>
                  <a:pt x="218" y="126"/>
                </a:lnTo>
                <a:lnTo>
                  <a:pt x="214" y="120"/>
                </a:lnTo>
                <a:lnTo>
                  <a:pt x="204" y="120"/>
                </a:lnTo>
                <a:lnTo>
                  <a:pt x="230" y="134"/>
                </a:lnTo>
                <a:lnTo>
                  <a:pt x="234" y="150"/>
                </a:lnTo>
                <a:lnTo>
                  <a:pt x="214" y="138"/>
                </a:lnTo>
                <a:lnTo>
                  <a:pt x="202" y="138"/>
                </a:lnTo>
                <a:lnTo>
                  <a:pt x="192" y="126"/>
                </a:lnTo>
                <a:lnTo>
                  <a:pt x="190" y="136"/>
                </a:lnTo>
                <a:lnTo>
                  <a:pt x="186" y="134"/>
                </a:lnTo>
                <a:lnTo>
                  <a:pt x="182" y="126"/>
                </a:lnTo>
                <a:lnTo>
                  <a:pt x="168" y="130"/>
                </a:lnTo>
                <a:lnTo>
                  <a:pt x="164" y="128"/>
                </a:lnTo>
                <a:lnTo>
                  <a:pt x="162" y="124"/>
                </a:lnTo>
                <a:lnTo>
                  <a:pt x="170" y="108"/>
                </a:lnTo>
                <a:lnTo>
                  <a:pt x="170" y="106"/>
                </a:lnTo>
                <a:lnTo>
                  <a:pt x="172" y="104"/>
                </a:lnTo>
                <a:lnTo>
                  <a:pt x="172" y="100"/>
                </a:lnTo>
                <a:lnTo>
                  <a:pt x="174" y="100"/>
                </a:lnTo>
                <a:lnTo>
                  <a:pt x="172" y="94"/>
                </a:lnTo>
                <a:lnTo>
                  <a:pt x="182" y="84"/>
                </a:lnTo>
                <a:lnTo>
                  <a:pt x="172" y="80"/>
                </a:lnTo>
                <a:lnTo>
                  <a:pt x="170" y="78"/>
                </a:lnTo>
                <a:lnTo>
                  <a:pt x="164" y="84"/>
                </a:lnTo>
                <a:lnTo>
                  <a:pt x="162" y="82"/>
                </a:lnTo>
                <a:lnTo>
                  <a:pt x="156" y="82"/>
                </a:lnTo>
                <a:lnTo>
                  <a:pt x="156" y="78"/>
                </a:lnTo>
                <a:lnTo>
                  <a:pt x="148" y="76"/>
                </a:lnTo>
                <a:lnTo>
                  <a:pt x="142" y="76"/>
                </a:lnTo>
                <a:lnTo>
                  <a:pt x="140" y="76"/>
                </a:lnTo>
                <a:lnTo>
                  <a:pt x="140" y="74"/>
                </a:lnTo>
                <a:lnTo>
                  <a:pt x="138" y="74"/>
                </a:lnTo>
                <a:lnTo>
                  <a:pt x="136" y="72"/>
                </a:lnTo>
                <a:lnTo>
                  <a:pt x="138" y="68"/>
                </a:lnTo>
                <a:lnTo>
                  <a:pt x="138" y="64"/>
                </a:lnTo>
                <a:lnTo>
                  <a:pt x="136" y="62"/>
                </a:lnTo>
                <a:lnTo>
                  <a:pt x="132" y="62"/>
                </a:lnTo>
                <a:lnTo>
                  <a:pt x="130" y="60"/>
                </a:lnTo>
                <a:lnTo>
                  <a:pt x="126" y="60"/>
                </a:lnTo>
                <a:lnTo>
                  <a:pt x="122" y="60"/>
                </a:lnTo>
                <a:lnTo>
                  <a:pt x="118" y="60"/>
                </a:lnTo>
                <a:lnTo>
                  <a:pt x="116" y="60"/>
                </a:lnTo>
                <a:lnTo>
                  <a:pt x="116" y="58"/>
                </a:lnTo>
                <a:lnTo>
                  <a:pt x="116" y="54"/>
                </a:lnTo>
                <a:lnTo>
                  <a:pt x="116" y="52"/>
                </a:lnTo>
                <a:lnTo>
                  <a:pt x="116" y="50"/>
                </a:lnTo>
                <a:lnTo>
                  <a:pt x="112" y="50"/>
                </a:lnTo>
                <a:lnTo>
                  <a:pt x="112" y="48"/>
                </a:lnTo>
                <a:lnTo>
                  <a:pt x="112" y="46"/>
                </a:lnTo>
                <a:lnTo>
                  <a:pt x="114" y="44"/>
                </a:lnTo>
                <a:lnTo>
                  <a:pt x="110" y="46"/>
                </a:lnTo>
                <a:lnTo>
                  <a:pt x="108" y="46"/>
                </a:lnTo>
                <a:lnTo>
                  <a:pt x="110" y="44"/>
                </a:lnTo>
                <a:lnTo>
                  <a:pt x="108" y="44"/>
                </a:lnTo>
                <a:lnTo>
                  <a:pt x="106" y="42"/>
                </a:lnTo>
                <a:lnTo>
                  <a:pt x="108" y="38"/>
                </a:lnTo>
                <a:lnTo>
                  <a:pt x="108" y="36"/>
                </a:lnTo>
                <a:lnTo>
                  <a:pt x="106" y="36"/>
                </a:lnTo>
                <a:lnTo>
                  <a:pt x="102" y="36"/>
                </a:lnTo>
                <a:lnTo>
                  <a:pt x="102" y="38"/>
                </a:lnTo>
                <a:lnTo>
                  <a:pt x="100" y="36"/>
                </a:lnTo>
                <a:lnTo>
                  <a:pt x="100" y="38"/>
                </a:lnTo>
                <a:lnTo>
                  <a:pt x="98" y="36"/>
                </a:lnTo>
                <a:lnTo>
                  <a:pt x="98" y="38"/>
                </a:lnTo>
                <a:lnTo>
                  <a:pt x="94" y="36"/>
                </a:lnTo>
                <a:lnTo>
                  <a:pt x="88" y="34"/>
                </a:lnTo>
                <a:lnTo>
                  <a:pt x="84" y="32"/>
                </a:lnTo>
                <a:lnTo>
                  <a:pt x="82" y="34"/>
                </a:lnTo>
                <a:lnTo>
                  <a:pt x="80" y="34"/>
                </a:lnTo>
                <a:lnTo>
                  <a:pt x="80" y="36"/>
                </a:lnTo>
                <a:lnTo>
                  <a:pt x="80" y="38"/>
                </a:lnTo>
                <a:lnTo>
                  <a:pt x="80" y="42"/>
                </a:lnTo>
                <a:lnTo>
                  <a:pt x="72" y="38"/>
                </a:lnTo>
                <a:lnTo>
                  <a:pt x="72" y="42"/>
                </a:lnTo>
                <a:lnTo>
                  <a:pt x="70" y="42"/>
                </a:lnTo>
                <a:lnTo>
                  <a:pt x="68" y="42"/>
                </a:lnTo>
                <a:lnTo>
                  <a:pt x="70" y="46"/>
                </a:lnTo>
                <a:lnTo>
                  <a:pt x="68" y="46"/>
                </a:lnTo>
                <a:lnTo>
                  <a:pt x="66" y="46"/>
                </a:lnTo>
                <a:lnTo>
                  <a:pt x="70" y="48"/>
                </a:lnTo>
                <a:lnTo>
                  <a:pt x="68" y="48"/>
                </a:lnTo>
                <a:lnTo>
                  <a:pt x="68" y="50"/>
                </a:lnTo>
                <a:lnTo>
                  <a:pt x="66" y="50"/>
                </a:lnTo>
                <a:lnTo>
                  <a:pt x="64" y="50"/>
                </a:lnTo>
                <a:lnTo>
                  <a:pt x="62" y="52"/>
                </a:lnTo>
                <a:lnTo>
                  <a:pt x="58" y="52"/>
                </a:lnTo>
                <a:lnTo>
                  <a:pt x="56" y="52"/>
                </a:lnTo>
                <a:lnTo>
                  <a:pt x="54" y="52"/>
                </a:lnTo>
                <a:lnTo>
                  <a:pt x="50" y="50"/>
                </a:lnTo>
                <a:lnTo>
                  <a:pt x="48" y="50"/>
                </a:lnTo>
                <a:lnTo>
                  <a:pt x="46" y="48"/>
                </a:lnTo>
                <a:lnTo>
                  <a:pt x="48" y="48"/>
                </a:lnTo>
                <a:lnTo>
                  <a:pt x="50" y="46"/>
                </a:lnTo>
                <a:lnTo>
                  <a:pt x="48" y="46"/>
                </a:lnTo>
                <a:lnTo>
                  <a:pt x="46" y="46"/>
                </a:lnTo>
                <a:lnTo>
                  <a:pt x="46" y="44"/>
                </a:lnTo>
                <a:lnTo>
                  <a:pt x="46" y="46"/>
                </a:lnTo>
                <a:lnTo>
                  <a:pt x="46" y="48"/>
                </a:lnTo>
                <a:lnTo>
                  <a:pt x="42" y="50"/>
                </a:lnTo>
                <a:lnTo>
                  <a:pt x="46" y="50"/>
                </a:lnTo>
                <a:lnTo>
                  <a:pt x="42" y="52"/>
                </a:lnTo>
                <a:lnTo>
                  <a:pt x="40" y="54"/>
                </a:lnTo>
                <a:lnTo>
                  <a:pt x="36" y="62"/>
                </a:lnTo>
                <a:lnTo>
                  <a:pt x="36" y="64"/>
                </a:lnTo>
                <a:lnTo>
                  <a:pt x="30" y="62"/>
                </a:lnTo>
                <a:lnTo>
                  <a:pt x="26" y="64"/>
                </a:lnTo>
                <a:lnTo>
                  <a:pt x="26" y="68"/>
                </a:lnTo>
                <a:lnTo>
                  <a:pt x="24" y="68"/>
                </a:lnTo>
                <a:lnTo>
                  <a:pt x="24" y="72"/>
                </a:lnTo>
                <a:lnTo>
                  <a:pt x="18" y="76"/>
                </a:lnTo>
                <a:lnTo>
                  <a:pt x="18" y="78"/>
                </a:lnTo>
                <a:lnTo>
                  <a:pt x="18" y="80"/>
                </a:lnTo>
                <a:lnTo>
                  <a:pt x="12" y="80"/>
                </a:lnTo>
                <a:lnTo>
                  <a:pt x="10" y="82"/>
                </a:lnTo>
                <a:lnTo>
                  <a:pt x="8" y="90"/>
                </a:lnTo>
                <a:lnTo>
                  <a:pt x="6" y="90"/>
                </a:lnTo>
                <a:lnTo>
                  <a:pt x="6" y="92"/>
                </a:lnTo>
                <a:lnTo>
                  <a:pt x="0" y="46"/>
                </a:lnTo>
                <a:lnTo>
                  <a:pt x="4" y="46"/>
                </a:lnTo>
                <a:lnTo>
                  <a:pt x="34" y="38"/>
                </a:lnTo>
                <a:lnTo>
                  <a:pt x="40" y="38"/>
                </a:lnTo>
                <a:lnTo>
                  <a:pt x="70" y="32"/>
                </a:lnTo>
                <a:lnTo>
                  <a:pt x="72" y="32"/>
                </a:lnTo>
                <a:lnTo>
                  <a:pt x="88" y="30"/>
                </a:lnTo>
                <a:lnTo>
                  <a:pt x="128" y="22"/>
                </a:lnTo>
                <a:lnTo>
                  <a:pt x="130" y="22"/>
                </a:lnTo>
                <a:lnTo>
                  <a:pt x="144" y="18"/>
                </a:lnTo>
                <a:lnTo>
                  <a:pt x="160" y="16"/>
                </a:lnTo>
                <a:lnTo>
                  <a:pt x="174" y="14"/>
                </a:lnTo>
                <a:lnTo>
                  <a:pt x="188" y="8"/>
                </a:lnTo>
                <a:lnTo>
                  <a:pt x="208" y="4"/>
                </a:lnTo>
                <a:lnTo>
                  <a:pt x="216" y="4"/>
                </a:lnTo>
                <a:lnTo>
                  <a:pt x="238" y="0"/>
                </a:lnTo>
                <a:lnTo>
                  <a:pt x="246" y="28"/>
                </a:lnTo>
                <a:lnTo>
                  <a:pt x="248" y="34"/>
                </a:lnTo>
                <a:lnTo>
                  <a:pt x="248" y="38"/>
                </a:lnTo>
                <a:lnTo>
                  <a:pt x="250" y="48"/>
                </a:lnTo>
                <a:lnTo>
                  <a:pt x="260" y="74"/>
                </a:lnTo>
                <a:lnTo>
                  <a:pt x="264" y="9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4" name="Freeform 72"/>
          <p:cNvSpPr>
            <a:spLocks/>
          </p:cNvSpPr>
          <p:nvPr/>
        </p:nvSpPr>
        <p:spPr bwMode="auto">
          <a:xfrm>
            <a:off x="2824163" y="3043238"/>
            <a:ext cx="993775" cy="792162"/>
          </a:xfrm>
          <a:custGeom>
            <a:avLst/>
            <a:gdLst/>
            <a:ahLst/>
            <a:cxnLst>
              <a:cxn ang="0">
                <a:pos x="482" y="336"/>
              </a:cxn>
              <a:cxn ang="0">
                <a:pos x="480" y="360"/>
              </a:cxn>
              <a:cxn ang="0">
                <a:pos x="480" y="394"/>
              </a:cxn>
              <a:cxn ang="0">
                <a:pos x="414" y="388"/>
              </a:cxn>
              <a:cxn ang="0">
                <a:pos x="410" y="388"/>
              </a:cxn>
              <a:cxn ang="0">
                <a:pos x="344" y="382"/>
              </a:cxn>
              <a:cxn ang="0">
                <a:pos x="266" y="376"/>
              </a:cxn>
              <a:cxn ang="0">
                <a:pos x="262" y="376"/>
              </a:cxn>
              <a:cxn ang="0">
                <a:pos x="228" y="370"/>
              </a:cxn>
              <a:cxn ang="0">
                <a:pos x="208" y="368"/>
              </a:cxn>
              <a:cxn ang="0">
                <a:pos x="176" y="366"/>
              </a:cxn>
              <a:cxn ang="0">
                <a:pos x="148" y="364"/>
              </a:cxn>
              <a:cxn ang="0">
                <a:pos x="146" y="362"/>
              </a:cxn>
              <a:cxn ang="0">
                <a:pos x="112" y="358"/>
              </a:cxn>
              <a:cxn ang="0">
                <a:pos x="108" y="358"/>
              </a:cxn>
              <a:cxn ang="0">
                <a:pos x="46" y="350"/>
              </a:cxn>
              <a:cxn ang="0">
                <a:pos x="0" y="344"/>
              </a:cxn>
              <a:cxn ang="0">
                <a:pos x="8" y="290"/>
              </a:cxn>
              <a:cxn ang="0">
                <a:pos x="10" y="268"/>
              </a:cxn>
              <a:cxn ang="0">
                <a:pos x="16" y="244"/>
              </a:cxn>
              <a:cxn ang="0">
                <a:pos x="16" y="238"/>
              </a:cxn>
              <a:cxn ang="0">
                <a:pos x="18" y="214"/>
              </a:cxn>
              <a:cxn ang="0">
                <a:pos x="28" y="140"/>
              </a:cxn>
              <a:cxn ang="0">
                <a:pos x="28" y="126"/>
              </a:cxn>
              <a:cxn ang="0">
                <a:pos x="32" y="116"/>
              </a:cxn>
              <a:cxn ang="0">
                <a:pos x="38" y="70"/>
              </a:cxn>
              <a:cxn ang="0">
                <a:pos x="42" y="30"/>
              </a:cxn>
              <a:cxn ang="0">
                <a:pos x="48" y="0"/>
              </a:cxn>
              <a:cxn ang="0">
                <a:pos x="122" y="10"/>
              </a:cxn>
              <a:cxn ang="0">
                <a:pos x="160" y="14"/>
              </a:cxn>
              <a:cxn ang="0">
                <a:pos x="188" y="18"/>
              </a:cxn>
              <a:cxn ang="0">
                <a:pos x="222" y="22"/>
              </a:cxn>
              <a:cxn ang="0">
                <a:pos x="232" y="22"/>
              </a:cxn>
              <a:cxn ang="0">
                <a:pos x="292" y="30"/>
              </a:cxn>
              <a:cxn ang="0">
                <a:pos x="314" y="32"/>
              </a:cxn>
              <a:cxn ang="0">
                <a:pos x="370" y="36"/>
              </a:cxn>
              <a:cxn ang="0">
                <a:pos x="402" y="40"/>
              </a:cxn>
              <a:cxn ang="0">
                <a:pos x="414" y="40"/>
              </a:cxn>
              <a:cxn ang="0">
                <a:pos x="462" y="44"/>
              </a:cxn>
              <a:cxn ang="0">
                <a:pos x="464" y="44"/>
              </a:cxn>
              <a:cxn ang="0">
                <a:pos x="502" y="46"/>
              </a:cxn>
              <a:cxn ang="0">
                <a:pos x="500" y="70"/>
              </a:cxn>
              <a:cxn ang="0">
                <a:pos x="500" y="72"/>
              </a:cxn>
              <a:cxn ang="0">
                <a:pos x="500" y="94"/>
              </a:cxn>
              <a:cxn ang="0">
                <a:pos x="496" y="104"/>
              </a:cxn>
              <a:cxn ang="0">
                <a:pos x="494" y="134"/>
              </a:cxn>
              <a:cxn ang="0">
                <a:pos x="492" y="170"/>
              </a:cxn>
              <a:cxn ang="0">
                <a:pos x="490" y="208"/>
              </a:cxn>
              <a:cxn ang="0">
                <a:pos x="490" y="216"/>
              </a:cxn>
              <a:cxn ang="0">
                <a:pos x="488" y="246"/>
              </a:cxn>
              <a:cxn ang="0">
                <a:pos x="488" y="254"/>
              </a:cxn>
              <a:cxn ang="0">
                <a:pos x="486" y="284"/>
              </a:cxn>
              <a:cxn ang="0">
                <a:pos x="482" y="330"/>
              </a:cxn>
              <a:cxn ang="0">
                <a:pos x="482" y="336"/>
              </a:cxn>
            </a:cxnLst>
            <a:rect l="0" t="0" r="r" b="b"/>
            <a:pathLst>
              <a:path w="502" h="394">
                <a:moveTo>
                  <a:pt x="482" y="336"/>
                </a:moveTo>
                <a:lnTo>
                  <a:pt x="480" y="360"/>
                </a:lnTo>
                <a:lnTo>
                  <a:pt x="480" y="394"/>
                </a:lnTo>
                <a:lnTo>
                  <a:pt x="414" y="388"/>
                </a:lnTo>
                <a:lnTo>
                  <a:pt x="410" y="388"/>
                </a:lnTo>
                <a:lnTo>
                  <a:pt x="344" y="382"/>
                </a:lnTo>
                <a:lnTo>
                  <a:pt x="266" y="376"/>
                </a:lnTo>
                <a:lnTo>
                  <a:pt x="262" y="376"/>
                </a:lnTo>
                <a:lnTo>
                  <a:pt x="228" y="370"/>
                </a:lnTo>
                <a:lnTo>
                  <a:pt x="208" y="368"/>
                </a:lnTo>
                <a:lnTo>
                  <a:pt x="176" y="366"/>
                </a:lnTo>
                <a:lnTo>
                  <a:pt x="148" y="364"/>
                </a:lnTo>
                <a:lnTo>
                  <a:pt x="146" y="362"/>
                </a:lnTo>
                <a:lnTo>
                  <a:pt x="112" y="358"/>
                </a:lnTo>
                <a:lnTo>
                  <a:pt x="108" y="358"/>
                </a:lnTo>
                <a:lnTo>
                  <a:pt x="46" y="350"/>
                </a:lnTo>
                <a:lnTo>
                  <a:pt x="0" y="344"/>
                </a:lnTo>
                <a:lnTo>
                  <a:pt x="8" y="290"/>
                </a:lnTo>
                <a:lnTo>
                  <a:pt x="10" y="268"/>
                </a:lnTo>
                <a:lnTo>
                  <a:pt x="16" y="244"/>
                </a:lnTo>
                <a:lnTo>
                  <a:pt x="16" y="238"/>
                </a:lnTo>
                <a:lnTo>
                  <a:pt x="18" y="214"/>
                </a:lnTo>
                <a:lnTo>
                  <a:pt x="28" y="140"/>
                </a:lnTo>
                <a:lnTo>
                  <a:pt x="28" y="126"/>
                </a:lnTo>
                <a:lnTo>
                  <a:pt x="32" y="116"/>
                </a:lnTo>
                <a:lnTo>
                  <a:pt x="38" y="70"/>
                </a:lnTo>
                <a:lnTo>
                  <a:pt x="42" y="30"/>
                </a:lnTo>
                <a:lnTo>
                  <a:pt x="48" y="0"/>
                </a:lnTo>
                <a:lnTo>
                  <a:pt x="122" y="10"/>
                </a:lnTo>
                <a:lnTo>
                  <a:pt x="160" y="14"/>
                </a:lnTo>
                <a:lnTo>
                  <a:pt x="188" y="18"/>
                </a:lnTo>
                <a:lnTo>
                  <a:pt x="222" y="22"/>
                </a:lnTo>
                <a:lnTo>
                  <a:pt x="232" y="22"/>
                </a:lnTo>
                <a:lnTo>
                  <a:pt x="292" y="30"/>
                </a:lnTo>
                <a:lnTo>
                  <a:pt x="314" y="32"/>
                </a:lnTo>
                <a:lnTo>
                  <a:pt x="370" y="36"/>
                </a:lnTo>
                <a:lnTo>
                  <a:pt x="402" y="40"/>
                </a:lnTo>
                <a:lnTo>
                  <a:pt x="414" y="40"/>
                </a:lnTo>
                <a:lnTo>
                  <a:pt x="462" y="44"/>
                </a:lnTo>
                <a:lnTo>
                  <a:pt x="464" y="44"/>
                </a:lnTo>
                <a:lnTo>
                  <a:pt x="502" y="46"/>
                </a:lnTo>
                <a:lnTo>
                  <a:pt x="500" y="70"/>
                </a:lnTo>
                <a:lnTo>
                  <a:pt x="500" y="72"/>
                </a:lnTo>
                <a:lnTo>
                  <a:pt x="500" y="94"/>
                </a:lnTo>
                <a:lnTo>
                  <a:pt x="496" y="104"/>
                </a:lnTo>
                <a:lnTo>
                  <a:pt x="494" y="134"/>
                </a:lnTo>
                <a:lnTo>
                  <a:pt x="492" y="170"/>
                </a:lnTo>
                <a:lnTo>
                  <a:pt x="490" y="208"/>
                </a:lnTo>
                <a:lnTo>
                  <a:pt x="490" y="216"/>
                </a:lnTo>
                <a:lnTo>
                  <a:pt x="488" y="246"/>
                </a:lnTo>
                <a:lnTo>
                  <a:pt x="488" y="254"/>
                </a:lnTo>
                <a:lnTo>
                  <a:pt x="486" y="284"/>
                </a:lnTo>
                <a:lnTo>
                  <a:pt x="482" y="330"/>
                </a:lnTo>
                <a:lnTo>
                  <a:pt x="482" y="33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5" name="Freeform 73"/>
          <p:cNvSpPr>
            <a:spLocks/>
          </p:cNvSpPr>
          <p:nvPr/>
        </p:nvSpPr>
        <p:spPr bwMode="auto">
          <a:xfrm>
            <a:off x="2824163" y="3043238"/>
            <a:ext cx="993775" cy="792162"/>
          </a:xfrm>
          <a:custGeom>
            <a:avLst/>
            <a:gdLst/>
            <a:ahLst/>
            <a:cxnLst>
              <a:cxn ang="0">
                <a:pos x="482" y="336"/>
              </a:cxn>
              <a:cxn ang="0">
                <a:pos x="480" y="360"/>
              </a:cxn>
              <a:cxn ang="0">
                <a:pos x="480" y="394"/>
              </a:cxn>
              <a:cxn ang="0">
                <a:pos x="414" y="388"/>
              </a:cxn>
              <a:cxn ang="0">
                <a:pos x="410" y="388"/>
              </a:cxn>
              <a:cxn ang="0">
                <a:pos x="344" y="382"/>
              </a:cxn>
              <a:cxn ang="0">
                <a:pos x="266" y="376"/>
              </a:cxn>
              <a:cxn ang="0">
                <a:pos x="262" y="376"/>
              </a:cxn>
              <a:cxn ang="0">
                <a:pos x="228" y="370"/>
              </a:cxn>
              <a:cxn ang="0">
                <a:pos x="208" y="368"/>
              </a:cxn>
              <a:cxn ang="0">
                <a:pos x="176" y="366"/>
              </a:cxn>
              <a:cxn ang="0">
                <a:pos x="148" y="364"/>
              </a:cxn>
              <a:cxn ang="0">
                <a:pos x="146" y="362"/>
              </a:cxn>
              <a:cxn ang="0">
                <a:pos x="112" y="358"/>
              </a:cxn>
              <a:cxn ang="0">
                <a:pos x="108" y="358"/>
              </a:cxn>
              <a:cxn ang="0">
                <a:pos x="46" y="350"/>
              </a:cxn>
              <a:cxn ang="0">
                <a:pos x="0" y="344"/>
              </a:cxn>
              <a:cxn ang="0">
                <a:pos x="8" y="290"/>
              </a:cxn>
              <a:cxn ang="0">
                <a:pos x="10" y="268"/>
              </a:cxn>
              <a:cxn ang="0">
                <a:pos x="16" y="244"/>
              </a:cxn>
              <a:cxn ang="0">
                <a:pos x="16" y="238"/>
              </a:cxn>
              <a:cxn ang="0">
                <a:pos x="18" y="214"/>
              </a:cxn>
              <a:cxn ang="0">
                <a:pos x="28" y="140"/>
              </a:cxn>
              <a:cxn ang="0">
                <a:pos x="28" y="126"/>
              </a:cxn>
              <a:cxn ang="0">
                <a:pos x="32" y="116"/>
              </a:cxn>
              <a:cxn ang="0">
                <a:pos x="38" y="70"/>
              </a:cxn>
              <a:cxn ang="0">
                <a:pos x="42" y="30"/>
              </a:cxn>
              <a:cxn ang="0">
                <a:pos x="48" y="0"/>
              </a:cxn>
              <a:cxn ang="0">
                <a:pos x="122" y="10"/>
              </a:cxn>
              <a:cxn ang="0">
                <a:pos x="160" y="14"/>
              </a:cxn>
              <a:cxn ang="0">
                <a:pos x="188" y="18"/>
              </a:cxn>
              <a:cxn ang="0">
                <a:pos x="222" y="22"/>
              </a:cxn>
              <a:cxn ang="0">
                <a:pos x="232" y="22"/>
              </a:cxn>
              <a:cxn ang="0">
                <a:pos x="292" y="30"/>
              </a:cxn>
              <a:cxn ang="0">
                <a:pos x="314" y="32"/>
              </a:cxn>
              <a:cxn ang="0">
                <a:pos x="370" y="36"/>
              </a:cxn>
              <a:cxn ang="0">
                <a:pos x="402" y="40"/>
              </a:cxn>
              <a:cxn ang="0">
                <a:pos x="414" y="40"/>
              </a:cxn>
              <a:cxn ang="0">
                <a:pos x="462" y="44"/>
              </a:cxn>
              <a:cxn ang="0">
                <a:pos x="464" y="44"/>
              </a:cxn>
              <a:cxn ang="0">
                <a:pos x="502" y="46"/>
              </a:cxn>
              <a:cxn ang="0">
                <a:pos x="500" y="70"/>
              </a:cxn>
              <a:cxn ang="0">
                <a:pos x="500" y="72"/>
              </a:cxn>
              <a:cxn ang="0">
                <a:pos x="500" y="94"/>
              </a:cxn>
              <a:cxn ang="0">
                <a:pos x="496" y="104"/>
              </a:cxn>
              <a:cxn ang="0">
                <a:pos x="494" y="134"/>
              </a:cxn>
              <a:cxn ang="0">
                <a:pos x="492" y="170"/>
              </a:cxn>
              <a:cxn ang="0">
                <a:pos x="490" y="208"/>
              </a:cxn>
              <a:cxn ang="0">
                <a:pos x="490" y="216"/>
              </a:cxn>
              <a:cxn ang="0">
                <a:pos x="488" y="246"/>
              </a:cxn>
              <a:cxn ang="0">
                <a:pos x="488" y="254"/>
              </a:cxn>
              <a:cxn ang="0">
                <a:pos x="486" y="284"/>
              </a:cxn>
              <a:cxn ang="0">
                <a:pos x="482" y="330"/>
              </a:cxn>
              <a:cxn ang="0">
                <a:pos x="482" y="336"/>
              </a:cxn>
            </a:cxnLst>
            <a:rect l="0" t="0" r="r" b="b"/>
            <a:pathLst>
              <a:path w="502" h="394">
                <a:moveTo>
                  <a:pt x="482" y="336"/>
                </a:moveTo>
                <a:lnTo>
                  <a:pt x="480" y="360"/>
                </a:lnTo>
                <a:lnTo>
                  <a:pt x="480" y="394"/>
                </a:lnTo>
                <a:lnTo>
                  <a:pt x="414" y="388"/>
                </a:lnTo>
                <a:lnTo>
                  <a:pt x="410" y="388"/>
                </a:lnTo>
                <a:lnTo>
                  <a:pt x="344" y="382"/>
                </a:lnTo>
                <a:lnTo>
                  <a:pt x="266" y="376"/>
                </a:lnTo>
                <a:lnTo>
                  <a:pt x="262" y="376"/>
                </a:lnTo>
                <a:lnTo>
                  <a:pt x="228" y="370"/>
                </a:lnTo>
                <a:lnTo>
                  <a:pt x="208" y="368"/>
                </a:lnTo>
                <a:lnTo>
                  <a:pt x="176" y="366"/>
                </a:lnTo>
                <a:lnTo>
                  <a:pt x="148" y="364"/>
                </a:lnTo>
                <a:lnTo>
                  <a:pt x="146" y="362"/>
                </a:lnTo>
                <a:lnTo>
                  <a:pt x="112" y="358"/>
                </a:lnTo>
                <a:lnTo>
                  <a:pt x="108" y="358"/>
                </a:lnTo>
                <a:lnTo>
                  <a:pt x="46" y="350"/>
                </a:lnTo>
                <a:lnTo>
                  <a:pt x="0" y="344"/>
                </a:lnTo>
                <a:lnTo>
                  <a:pt x="8" y="290"/>
                </a:lnTo>
                <a:lnTo>
                  <a:pt x="10" y="268"/>
                </a:lnTo>
                <a:lnTo>
                  <a:pt x="16" y="244"/>
                </a:lnTo>
                <a:lnTo>
                  <a:pt x="16" y="238"/>
                </a:lnTo>
                <a:lnTo>
                  <a:pt x="18" y="214"/>
                </a:lnTo>
                <a:lnTo>
                  <a:pt x="28" y="140"/>
                </a:lnTo>
                <a:lnTo>
                  <a:pt x="28" y="126"/>
                </a:lnTo>
                <a:lnTo>
                  <a:pt x="32" y="116"/>
                </a:lnTo>
                <a:lnTo>
                  <a:pt x="38" y="70"/>
                </a:lnTo>
                <a:lnTo>
                  <a:pt x="42" y="30"/>
                </a:lnTo>
                <a:lnTo>
                  <a:pt x="48" y="0"/>
                </a:lnTo>
                <a:lnTo>
                  <a:pt x="122" y="10"/>
                </a:lnTo>
                <a:lnTo>
                  <a:pt x="160" y="14"/>
                </a:lnTo>
                <a:lnTo>
                  <a:pt x="188" y="18"/>
                </a:lnTo>
                <a:lnTo>
                  <a:pt x="222" y="22"/>
                </a:lnTo>
                <a:lnTo>
                  <a:pt x="232" y="22"/>
                </a:lnTo>
                <a:lnTo>
                  <a:pt x="292" y="30"/>
                </a:lnTo>
                <a:lnTo>
                  <a:pt x="314" y="32"/>
                </a:lnTo>
                <a:lnTo>
                  <a:pt x="370" y="36"/>
                </a:lnTo>
                <a:lnTo>
                  <a:pt x="402" y="40"/>
                </a:lnTo>
                <a:lnTo>
                  <a:pt x="414" y="40"/>
                </a:lnTo>
                <a:lnTo>
                  <a:pt x="462" y="44"/>
                </a:lnTo>
                <a:lnTo>
                  <a:pt x="464" y="44"/>
                </a:lnTo>
                <a:lnTo>
                  <a:pt x="502" y="46"/>
                </a:lnTo>
                <a:lnTo>
                  <a:pt x="500" y="70"/>
                </a:lnTo>
                <a:lnTo>
                  <a:pt x="500" y="72"/>
                </a:lnTo>
                <a:lnTo>
                  <a:pt x="500" y="94"/>
                </a:lnTo>
                <a:lnTo>
                  <a:pt x="496" y="104"/>
                </a:lnTo>
                <a:lnTo>
                  <a:pt x="494" y="134"/>
                </a:lnTo>
                <a:lnTo>
                  <a:pt x="492" y="170"/>
                </a:lnTo>
                <a:lnTo>
                  <a:pt x="490" y="208"/>
                </a:lnTo>
                <a:lnTo>
                  <a:pt x="490" y="216"/>
                </a:lnTo>
                <a:lnTo>
                  <a:pt x="488" y="246"/>
                </a:lnTo>
                <a:lnTo>
                  <a:pt x="488" y="254"/>
                </a:lnTo>
                <a:lnTo>
                  <a:pt x="486" y="284"/>
                </a:lnTo>
                <a:lnTo>
                  <a:pt x="482" y="330"/>
                </a:lnTo>
                <a:lnTo>
                  <a:pt x="482" y="33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6" name="Freeform 74"/>
          <p:cNvSpPr>
            <a:spLocks noEditPoints="1"/>
          </p:cNvSpPr>
          <p:nvPr/>
        </p:nvSpPr>
        <p:spPr bwMode="auto">
          <a:xfrm>
            <a:off x="5476875" y="3397250"/>
            <a:ext cx="1009650" cy="519113"/>
          </a:xfrm>
          <a:custGeom>
            <a:avLst/>
            <a:gdLst/>
            <a:ahLst/>
            <a:cxnLst>
              <a:cxn ang="0">
                <a:pos x="132" y="234"/>
              </a:cxn>
              <a:cxn ang="0">
                <a:pos x="106" y="246"/>
              </a:cxn>
              <a:cxn ang="0">
                <a:pos x="10" y="258"/>
              </a:cxn>
              <a:cxn ang="0">
                <a:pos x="24" y="250"/>
              </a:cxn>
              <a:cxn ang="0">
                <a:pos x="28" y="234"/>
              </a:cxn>
              <a:cxn ang="0">
                <a:pos x="28" y="224"/>
              </a:cxn>
              <a:cxn ang="0">
                <a:pos x="26" y="204"/>
              </a:cxn>
              <a:cxn ang="0">
                <a:pos x="52" y="198"/>
              </a:cxn>
              <a:cxn ang="0">
                <a:pos x="72" y="202"/>
              </a:cxn>
              <a:cxn ang="0">
                <a:pos x="70" y="174"/>
              </a:cxn>
              <a:cxn ang="0">
                <a:pos x="90" y="156"/>
              </a:cxn>
              <a:cxn ang="0">
                <a:pos x="102" y="140"/>
              </a:cxn>
              <a:cxn ang="0">
                <a:pos x="104" y="126"/>
              </a:cxn>
              <a:cxn ang="0">
                <a:pos x="120" y="132"/>
              </a:cxn>
              <a:cxn ang="0">
                <a:pos x="124" y="118"/>
              </a:cxn>
              <a:cxn ang="0">
                <a:pos x="150" y="128"/>
              </a:cxn>
              <a:cxn ang="0">
                <a:pos x="164" y="122"/>
              </a:cxn>
              <a:cxn ang="0">
                <a:pos x="182" y="122"/>
              </a:cxn>
              <a:cxn ang="0">
                <a:pos x="188" y="124"/>
              </a:cxn>
              <a:cxn ang="0">
                <a:pos x="196" y="112"/>
              </a:cxn>
              <a:cxn ang="0">
                <a:pos x="200" y="102"/>
              </a:cxn>
              <a:cxn ang="0">
                <a:pos x="208" y="96"/>
              </a:cxn>
              <a:cxn ang="0">
                <a:pos x="214" y="106"/>
              </a:cxn>
              <a:cxn ang="0">
                <a:pos x="234" y="106"/>
              </a:cxn>
              <a:cxn ang="0">
                <a:pos x="242" y="80"/>
              </a:cxn>
              <a:cxn ang="0">
                <a:pos x="254" y="66"/>
              </a:cxn>
              <a:cxn ang="0">
                <a:pos x="262" y="42"/>
              </a:cxn>
              <a:cxn ang="0">
                <a:pos x="282" y="40"/>
              </a:cxn>
              <a:cxn ang="0">
                <a:pos x="302" y="26"/>
              </a:cxn>
              <a:cxn ang="0">
                <a:pos x="302" y="12"/>
              </a:cxn>
              <a:cxn ang="0">
                <a:pos x="302" y="4"/>
              </a:cxn>
              <a:cxn ang="0">
                <a:pos x="320" y="2"/>
              </a:cxn>
              <a:cxn ang="0">
                <a:pos x="332" y="4"/>
              </a:cxn>
              <a:cxn ang="0">
                <a:pos x="346" y="24"/>
              </a:cxn>
              <a:cxn ang="0">
                <a:pos x="370" y="30"/>
              </a:cxn>
              <a:cxn ang="0">
                <a:pos x="384" y="34"/>
              </a:cxn>
              <a:cxn ang="0">
                <a:pos x="406" y="32"/>
              </a:cxn>
              <a:cxn ang="0">
                <a:pos x="416" y="32"/>
              </a:cxn>
              <a:cxn ang="0">
                <a:pos x="434" y="18"/>
              </a:cxn>
              <a:cxn ang="0">
                <a:pos x="440" y="34"/>
              </a:cxn>
              <a:cxn ang="0">
                <a:pos x="456" y="48"/>
              </a:cxn>
              <a:cxn ang="0">
                <a:pos x="458" y="64"/>
              </a:cxn>
              <a:cxn ang="0">
                <a:pos x="470" y="82"/>
              </a:cxn>
              <a:cxn ang="0">
                <a:pos x="484" y="96"/>
              </a:cxn>
              <a:cxn ang="0">
                <a:pos x="496" y="110"/>
              </a:cxn>
              <a:cxn ang="0">
                <a:pos x="510" y="112"/>
              </a:cxn>
              <a:cxn ang="0">
                <a:pos x="464" y="156"/>
              </a:cxn>
              <a:cxn ang="0">
                <a:pos x="456" y="170"/>
              </a:cxn>
              <a:cxn ang="0">
                <a:pos x="440" y="188"/>
              </a:cxn>
              <a:cxn ang="0">
                <a:pos x="422" y="200"/>
              </a:cxn>
              <a:cxn ang="0">
                <a:pos x="388" y="212"/>
              </a:cxn>
              <a:cxn ang="0">
                <a:pos x="294" y="220"/>
              </a:cxn>
              <a:cxn ang="0">
                <a:pos x="216" y="224"/>
              </a:cxn>
              <a:cxn ang="0">
                <a:pos x="4" y="252"/>
              </a:cxn>
            </a:cxnLst>
            <a:rect l="0" t="0" r="r" b="b"/>
            <a:pathLst>
              <a:path w="510" h="258">
                <a:moveTo>
                  <a:pt x="210" y="228"/>
                </a:moveTo>
                <a:lnTo>
                  <a:pt x="192" y="230"/>
                </a:lnTo>
                <a:lnTo>
                  <a:pt x="170" y="230"/>
                </a:lnTo>
                <a:lnTo>
                  <a:pt x="168" y="232"/>
                </a:lnTo>
                <a:lnTo>
                  <a:pt x="152" y="232"/>
                </a:lnTo>
                <a:lnTo>
                  <a:pt x="132" y="234"/>
                </a:lnTo>
                <a:lnTo>
                  <a:pt x="128" y="234"/>
                </a:lnTo>
                <a:lnTo>
                  <a:pt x="118" y="236"/>
                </a:lnTo>
                <a:lnTo>
                  <a:pt x="116" y="234"/>
                </a:lnTo>
                <a:lnTo>
                  <a:pt x="102" y="234"/>
                </a:lnTo>
                <a:lnTo>
                  <a:pt x="104" y="244"/>
                </a:lnTo>
                <a:lnTo>
                  <a:pt x="106" y="246"/>
                </a:lnTo>
                <a:lnTo>
                  <a:pt x="106" y="250"/>
                </a:lnTo>
                <a:lnTo>
                  <a:pt x="74" y="252"/>
                </a:lnTo>
                <a:lnTo>
                  <a:pt x="52" y="254"/>
                </a:lnTo>
                <a:lnTo>
                  <a:pt x="50" y="254"/>
                </a:lnTo>
                <a:lnTo>
                  <a:pt x="16" y="258"/>
                </a:lnTo>
                <a:lnTo>
                  <a:pt x="10" y="258"/>
                </a:lnTo>
                <a:lnTo>
                  <a:pt x="10" y="254"/>
                </a:lnTo>
                <a:lnTo>
                  <a:pt x="12" y="246"/>
                </a:lnTo>
                <a:lnTo>
                  <a:pt x="14" y="246"/>
                </a:lnTo>
                <a:lnTo>
                  <a:pt x="16" y="246"/>
                </a:lnTo>
                <a:lnTo>
                  <a:pt x="18" y="250"/>
                </a:lnTo>
                <a:lnTo>
                  <a:pt x="24" y="250"/>
                </a:lnTo>
                <a:lnTo>
                  <a:pt x="24" y="248"/>
                </a:lnTo>
                <a:lnTo>
                  <a:pt x="26" y="244"/>
                </a:lnTo>
                <a:lnTo>
                  <a:pt x="26" y="240"/>
                </a:lnTo>
                <a:lnTo>
                  <a:pt x="24" y="236"/>
                </a:lnTo>
                <a:lnTo>
                  <a:pt x="26" y="234"/>
                </a:lnTo>
                <a:lnTo>
                  <a:pt x="28" y="234"/>
                </a:lnTo>
                <a:lnTo>
                  <a:pt x="28" y="232"/>
                </a:lnTo>
                <a:lnTo>
                  <a:pt x="28" y="230"/>
                </a:lnTo>
                <a:lnTo>
                  <a:pt x="26" y="230"/>
                </a:lnTo>
                <a:lnTo>
                  <a:pt x="26" y="228"/>
                </a:lnTo>
                <a:lnTo>
                  <a:pt x="26" y="224"/>
                </a:lnTo>
                <a:lnTo>
                  <a:pt x="28" y="224"/>
                </a:lnTo>
                <a:lnTo>
                  <a:pt x="30" y="216"/>
                </a:lnTo>
                <a:lnTo>
                  <a:pt x="28" y="214"/>
                </a:lnTo>
                <a:lnTo>
                  <a:pt x="26" y="214"/>
                </a:lnTo>
                <a:lnTo>
                  <a:pt x="24" y="212"/>
                </a:lnTo>
                <a:lnTo>
                  <a:pt x="24" y="206"/>
                </a:lnTo>
                <a:lnTo>
                  <a:pt x="26" y="204"/>
                </a:lnTo>
                <a:lnTo>
                  <a:pt x="28" y="202"/>
                </a:lnTo>
                <a:lnTo>
                  <a:pt x="30" y="194"/>
                </a:lnTo>
                <a:lnTo>
                  <a:pt x="34" y="192"/>
                </a:lnTo>
                <a:lnTo>
                  <a:pt x="40" y="192"/>
                </a:lnTo>
                <a:lnTo>
                  <a:pt x="44" y="192"/>
                </a:lnTo>
                <a:lnTo>
                  <a:pt x="52" y="198"/>
                </a:lnTo>
                <a:lnTo>
                  <a:pt x="56" y="198"/>
                </a:lnTo>
                <a:lnTo>
                  <a:pt x="62" y="200"/>
                </a:lnTo>
                <a:lnTo>
                  <a:pt x="64" y="202"/>
                </a:lnTo>
                <a:lnTo>
                  <a:pt x="70" y="204"/>
                </a:lnTo>
                <a:lnTo>
                  <a:pt x="70" y="202"/>
                </a:lnTo>
                <a:lnTo>
                  <a:pt x="72" y="202"/>
                </a:lnTo>
                <a:lnTo>
                  <a:pt x="74" y="200"/>
                </a:lnTo>
                <a:lnTo>
                  <a:pt x="74" y="194"/>
                </a:lnTo>
                <a:lnTo>
                  <a:pt x="72" y="190"/>
                </a:lnTo>
                <a:lnTo>
                  <a:pt x="70" y="186"/>
                </a:lnTo>
                <a:lnTo>
                  <a:pt x="66" y="184"/>
                </a:lnTo>
                <a:lnTo>
                  <a:pt x="70" y="174"/>
                </a:lnTo>
                <a:lnTo>
                  <a:pt x="74" y="172"/>
                </a:lnTo>
                <a:lnTo>
                  <a:pt x="76" y="172"/>
                </a:lnTo>
                <a:lnTo>
                  <a:pt x="80" y="170"/>
                </a:lnTo>
                <a:lnTo>
                  <a:pt x="94" y="164"/>
                </a:lnTo>
                <a:lnTo>
                  <a:pt x="96" y="162"/>
                </a:lnTo>
                <a:lnTo>
                  <a:pt x="90" y="156"/>
                </a:lnTo>
                <a:lnTo>
                  <a:pt x="90" y="154"/>
                </a:lnTo>
                <a:lnTo>
                  <a:pt x="88" y="148"/>
                </a:lnTo>
                <a:lnTo>
                  <a:pt x="90" y="146"/>
                </a:lnTo>
                <a:lnTo>
                  <a:pt x="94" y="142"/>
                </a:lnTo>
                <a:lnTo>
                  <a:pt x="96" y="138"/>
                </a:lnTo>
                <a:lnTo>
                  <a:pt x="102" y="140"/>
                </a:lnTo>
                <a:lnTo>
                  <a:pt x="104" y="138"/>
                </a:lnTo>
                <a:lnTo>
                  <a:pt x="104" y="134"/>
                </a:lnTo>
                <a:lnTo>
                  <a:pt x="104" y="132"/>
                </a:lnTo>
                <a:lnTo>
                  <a:pt x="102" y="130"/>
                </a:lnTo>
                <a:lnTo>
                  <a:pt x="102" y="128"/>
                </a:lnTo>
                <a:lnTo>
                  <a:pt x="104" y="126"/>
                </a:lnTo>
                <a:lnTo>
                  <a:pt x="108" y="128"/>
                </a:lnTo>
                <a:lnTo>
                  <a:pt x="110" y="130"/>
                </a:lnTo>
                <a:lnTo>
                  <a:pt x="116" y="128"/>
                </a:lnTo>
                <a:lnTo>
                  <a:pt x="118" y="126"/>
                </a:lnTo>
                <a:lnTo>
                  <a:pt x="120" y="126"/>
                </a:lnTo>
                <a:lnTo>
                  <a:pt x="120" y="132"/>
                </a:lnTo>
                <a:lnTo>
                  <a:pt x="122" y="132"/>
                </a:lnTo>
                <a:lnTo>
                  <a:pt x="124" y="130"/>
                </a:lnTo>
                <a:lnTo>
                  <a:pt x="124" y="128"/>
                </a:lnTo>
                <a:lnTo>
                  <a:pt x="124" y="126"/>
                </a:lnTo>
                <a:lnTo>
                  <a:pt x="122" y="124"/>
                </a:lnTo>
                <a:lnTo>
                  <a:pt x="124" y="118"/>
                </a:lnTo>
                <a:lnTo>
                  <a:pt x="132" y="124"/>
                </a:lnTo>
                <a:lnTo>
                  <a:pt x="134" y="122"/>
                </a:lnTo>
                <a:lnTo>
                  <a:pt x="138" y="122"/>
                </a:lnTo>
                <a:lnTo>
                  <a:pt x="146" y="126"/>
                </a:lnTo>
                <a:lnTo>
                  <a:pt x="148" y="126"/>
                </a:lnTo>
                <a:lnTo>
                  <a:pt x="150" y="128"/>
                </a:lnTo>
                <a:lnTo>
                  <a:pt x="154" y="128"/>
                </a:lnTo>
                <a:lnTo>
                  <a:pt x="154" y="130"/>
                </a:lnTo>
                <a:lnTo>
                  <a:pt x="156" y="132"/>
                </a:lnTo>
                <a:lnTo>
                  <a:pt x="158" y="132"/>
                </a:lnTo>
                <a:lnTo>
                  <a:pt x="162" y="130"/>
                </a:lnTo>
                <a:lnTo>
                  <a:pt x="164" y="122"/>
                </a:lnTo>
                <a:lnTo>
                  <a:pt x="166" y="118"/>
                </a:lnTo>
                <a:lnTo>
                  <a:pt x="170" y="118"/>
                </a:lnTo>
                <a:lnTo>
                  <a:pt x="172" y="116"/>
                </a:lnTo>
                <a:lnTo>
                  <a:pt x="176" y="114"/>
                </a:lnTo>
                <a:lnTo>
                  <a:pt x="178" y="114"/>
                </a:lnTo>
                <a:lnTo>
                  <a:pt x="182" y="122"/>
                </a:lnTo>
                <a:lnTo>
                  <a:pt x="184" y="122"/>
                </a:lnTo>
                <a:lnTo>
                  <a:pt x="186" y="118"/>
                </a:lnTo>
                <a:lnTo>
                  <a:pt x="188" y="118"/>
                </a:lnTo>
                <a:lnTo>
                  <a:pt x="188" y="124"/>
                </a:lnTo>
                <a:lnTo>
                  <a:pt x="188" y="126"/>
                </a:lnTo>
                <a:lnTo>
                  <a:pt x="188" y="124"/>
                </a:lnTo>
                <a:lnTo>
                  <a:pt x="192" y="124"/>
                </a:lnTo>
                <a:lnTo>
                  <a:pt x="194" y="118"/>
                </a:lnTo>
                <a:lnTo>
                  <a:pt x="194" y="116"/>
                </a:lnTo>
                <a:lnTo>
                  <a:pt x="196" y="116"/>
                </a:lnTo>
                <a:lnTo>
                  <a:pt x="198" y="116"/>
                </a:lnTo>
                <a:lnTo>
                  <a:pt x="196" y="112"/>
                </a:lnTo>
                <a:lnTo>
                  <a:pt x="196" y="110"/>
                </a:lnTo>
                <a:lnTo>
                  <a:pt x="196" y="108"/>
                </a:lnTo>
                <a:lnTo>
                  <a:pt x="198" y="106"/>
                </a:lnTo>
                <a:lnTo>
                  <a:pt x="200" y="106"/>
                </a:lnTo>
                <a:lnTo>
                  <a:pt x="202" y="102"/>
                </a:lnTo>
                <a:lnTo>
                  <a:pt x="200" y="102"/>
                </a:lnTo>
                <a:lnTo>
                  <a:pt x="198" y="100"/>
                </a:lnTo>
                <a:lnTo>
                  <a:pt x="200" y="98"/>
                </a:lnTo>
                <a:lnTo>
                  <a:pt x="202" y="100"/>
                </a:lnTo>
                <a:lnTo>
                  <a:pt x="206" y="98"/>
                </a:lnTo>
                <a:lnTo>
                  <a:pt x="208" y="98"/>
                </a:lnTo>
                <a:lnTo>
                  <a:pt x="208" y="96"/>
                </a:lnTo>
                <a:lnTo>
                  <a:pt x="206" y="96"/>
                </a:lnTo>
                <a:lnTo>
                  <a:pt x="206" y="94"/>
                </a:lnTo>
                <a:lnTo>
                  <a:pt x="208" y="94"/>
                </a:lnTo>
                <a:lnTo>
                  <a:pt x="210" y="96"/>
                </a:lnTo>
                <a:lnTo>
                  <a:pt x="212" y="102"/>
                </a:lnTo>
                <a:lnTo>
                  <a:pt x="214" y="106"/>
                </a:lnTo>
                <a:lnTo>
                  <a:pt x="218" y="108"/>
                </a:lnTo>
                <a:lnTo>
                  <a:pt x="226" y="108"/>
                </a:lnTo>
                <a:lnTo>
                  <a:pt x="228" y="110"/>
                </a:lnTo>
                <a:lnTo>
                  <a:pt x="230" y="108"/>
                </a:lnTo>
                <a:lnTo>
                  <a:pt x="232" y="108"/>
                </a:lnTo>
                <a:lnTo>
                  <a:pt x="234" y="106"/>
                </a:lnTo>
                <a:lnTo>
                  <a:pt x="238" y="102"/>
                </a:lnTo>
                <a:lnTo>
                  <a:pt x="238" y="100"/>
                </a:lnTo>
                <a:lnTo>
                  <a:pt x="238" y="92"/>
                </a:lnTo>
                <a:lnTo>
                  <a:pt x="240" y="84"/>
                </a:lnTo>
                <a:lnTo>
                  <a:pt x="240" y="82"/>
                </a:lnTo>
                <a:lnTo>
                  <a:pt x="242" y="80"/>
                </a:lnTo>
                <a:lnTo>
                  <a:pt x="244" y="82"/>
                </a:lnTo>
                <a:lnTo>
                  <a:pt x="246" y="82"/>
                </a:lnTo>
                <a:lnTo>
                  <a:pt x="252" y="80"/>
                </a:lnTo>
                <a:lnTo>
                  <a:pt x="254" y="76"/>
                </a:lnTo>
                <a:lnTo>
                  <a:pt x="254" y="70"/>
                </a:lnTo>
                <a:lnTo>
                  <a:pt x="254" y="66"/>
                </a:lnTo>
                <a:lnTo>
                  <a:pt x="260" y="64"/>
                </a:lnTo>
                <a:lnTo>
                  <a:pt x="262" y="58"/>
                </a:lnTo>
                <a:lnTo>
                  <a:pt x="264" y="56"/>
                </a:lnTo>
                <a:lnTo>
                  <a:pt x="264" y="54"/>
                </a:lnTo>
                <a:lnTo>
                  <a:pt x="264" y="52"/>
                </a:lnTo>
                <a:lnTo>
                  <a:pt x="262" y="42"/>
                </a:lnTo>
                <a:lnTo>
                  <a:pt x="262" y="40"/>
                </a:lnTo>
                <a:lnTo>
                  <a:pt x="264" y="38"/>
                </a:lnTo>
                <a:lnTo>
                  <a:pt x="270" y="38"/>
                </a:lnTo>
                <a:lnTo>
                  <a:pt x="274" y="38"/>
                </a:lnTo>
                <a:lnTo>
                  <a:pt x="278" y="40"/>
                </a:lnTo>
                <a:lnTo>
                  <a:pt x="282" y="40"/>
                </a:lnTo>
                <a:lnTo>
                  <a:pt x="284" y="38"/>
                </a:lnTo>
                <a:lnTo>
                  <a:pt x="288" y="36"/>
                </a:lnTo>
                <a:lnTo>
                  <a:pt x="290" y="34"/>
                </a:lnTo>
                <a:lnTo>
                  <a:pt x="292" y="32"/>
                </a:lnTo>
                <a:lnTo>
                  <a:pt x="304" y="30"/>
                </a:lnTo>
                <a:lnTo>
                  <a:pt x="302" y="26"/>
                </a:lnTo>
                <a:lnTo>
                  <a:pt x="304" y="22"/>
                </a:lnTo>
                <a:lnTo>
                  <a:pt x="304" y="20"/>
                </a:lnTo>
                <a:lnTo>
                  <a:pt x="300" y="20"/>
                </a:lnTo>
                <a:lnTo>
                  <a:pt x="300" y="18"/>
                </a:lnTo>
                <a:lnTo>
                  <a:pt x="300" y="16"/>
                </a:lnTo>
                <a:lnTo>
                  <a:pt x="302" y="12"/>
                </a:lnTo>
                <a:lnTo>
                  <a:pt x="300" y="10"/>
                </a:lnTo>
                <a:lnTo>
                  <a:pt x="298" y="10"/>
                </a:lnTo>
                <a:lnTo>
                  <a:pt x="298" y="8"/>
                </a:lnTo>
                <a:lnTo>
                  <a:pt x="298" y="6"/>
                </a:lnTo>
                <a:lnTo>
                  <a:pt x="300" y="4"/>
                </a:lnTo>
                <a:lnTo>
                  <a:pt x="302" y="4"/>
                </a:lnTo>
                <a:lnTo>
                  <a:pt x="302" y="2"/>
                </a:lnTo>
                <a:lnTo>
                  <a:pt x="304" y="0"/>
                </a:lnTo>
                <a:lnTo>
                  <a:pt x="312" y="4"/>
                </a:lnTo>
                <a:lnTo>
                  <a:pt x="314" y="4"/>
                </a:lnTo>
                <a:lnTo>
                  <a:pt x="316" y="4"/>
                </a:lnTo>
                <a:lnTo>
                  <a:pt x="320" y="2"/>
                </a:lnTo>
                <a:lnTo>
                  <a:pt x="322" y="0"/>
                </a:lnTo>
                <a:lnTo>
                  <a:pt x="324" y="0"/>
                </a:lnTo>
                <a:lnTo>
                  <a:pt x="328" y="2"/>
                </a:lnTo>
                <a:lnTo>
                  <a:pt x="328" y="4"/>
                </a:lnTo>
                <a:lnTo>
                  <a:pt x="330" y="6"/>
                </a:lnTo>
                <a:lnTo>
                  <a:pt x="332" y="4"/>
                </a:lnTo>
                <a:lnTo>
                  <a:pt x="334" y="6"/>
                </a:lnTo>
                <a:lnTo>
                  <a:pt x="336" y="12"/>
                </a:lnTo>
                <a:lnTo>
                  <a:pt x="338" y="16"/>
                </a:lnTo>
                <a:lnTo>
                  <a:pt x="340" y="18"/>
                </a:lnTo>
                <a:lnTo>
                  <a:pt x="344" y="22"/>
                </a:lnTo>
                <a:lnTo>
                  <a:pt x="346" y="24"/>
                </a:lnTo>
                <a:lnTo>
                  <a:pt x="352" y="26"/>
                </a:lnTo>
                <a:lnTo>
                  <a:pt x="354" y="26"/>
                </a:lnTo>
                <a:lnTo>
                  <a:pt x="362" y="24"/>
                </a:lnTo>
                <a:lnTo>
                  <a:pt x="364" y="24"/>
                </a:lnTo>
                <a:lnTo>
                  <a:pt x="368" y="26"/>
                </a:lnTo>
                <a:lnTo>
                  <a:pt x="370" y="30"/>
                </a:lnTo>
                <a:lnTo>
                  <a:pt x="374" y="30"/>
                </a:lnTo>
                <a:lnTo>
                  <a:pt x="376" y="34"/>
                </a:lnTo>
                <a:lnTo>
                  <a:pt x="380" y="34"/>
                </a:lnTo>
                <a:lnTo>
                  <a:pt x="382" y="36"/>
                </a:lnTo>
                <a:lnTo>
                  <a:pt x="382" y="34"/>
                </a:lnTo>
                <a:lnTo>
                  <a:pt x="384" y="34"/>
                </a:lnTo>
                <a:lnTo>
                  <a:pt x="384" y="32"/>
                </a:lnTo>
                <a:lnTo>
                  <a:pt x="384" y="30"/>
                </a:lnTo>
                <a:lnTo>
                  <a:pt x="392" y="26"/>
                </a:lnTo>
                <a:lnTo>
                  <a:pt x="396" y="30"/>
                </a:lnTo>
                <a:lnTo>
                  <a:pt x="400" y="30"/>
                </a:lnTo>
                <a:lnTo>
                  <a:pt x="406" y="32"/>
                </a:lnTo>
                <a:lnTo>
                  <a:pt x="406" y="34"/>
                </a:lnTo>
                <a:lnTo>
                  <a:pt x="408" y="34"/>
                </a:lnTo>
                <a:lnTo>
                  <a:pt x="408" y="32"/>
                </a:lnTo>
                <a:lnTo>
                  <a:pt x="410" y="32"/>
                </a:lnTo>
                <a:lnTo>
                  <a:pt x="414" y="32"/>
                </a:lnTo>
                <a:lnTo>
                  <a:pt x="416" y="32"/>
                </a:lnTo>
                <a:lnTo>
                  <a:pt x="420" y="26"/>
                </a:lnTo>
                <a:lnTo>
                  <a:pt x="422" y="24"/>
                </a:lnTo>
                <a:lnTo>
                  <a:pt x="424" y="22"/>
                </a:lnTo>
                <a:lnTo>
                  <a:pt x="428" y="20"/>
                </a:lnTo>
                <a:lnTo>
                  <a:pt x="430" y="18"/>
                </a:lnTo>
                <a:lnTo>
                  <a:pt x="434" y="18"/>
                </a:lnTo>
                <a:lnTo>
                  <a:pt x="434" y="20"/>
                </a:lnTo>
                <a:lnTo>
                  <a:pt x="434" y="22"/>
                </a:lnTo>
                <a:lnTo>
                  <a:pt x="436" y="24"/>
                </a:lnTo>
                <a:lnTo>
                  <a:pt x="438" y="30"/>
                </a:lnTo>
                <a:lnTo>
                  <a:pt x="440" y="32"/>
                </a:lnTo>
                <a:lnTo>
                  <a:pt x="440" y="34"/>
                </a:lnTo>
                <a:lnTo>
                  <a:pt x="444" y="32"/>
                </a:lnTo>
                <a:lnTo>
                  <a:pt x="450" y="34"/>
                </a:lnTo>
                <a:lnTo>
                  <a:pt x="450" y="36"/>
                </a:lnTo>
                <a:lnTo>
                  <a:pt x="454" y="38"/>
                </a:lnTo>
                <a:lnTo>
                  <a:pt x="456" y="42"/>
                </a:lnTo>
                <a:lnTo>
                  <a:pt x="456" y="48"/>
                </a:lnTo>
                <a:lnTo>
                  <a:pt x="458" y="52"/>
                </a:lnTo>
                <a:lnTo>
                  <a:pt x="460" y="56"/>
                </a:lnTo>
                <a:lnTo>
                  <a:pt x="458" y="56"/>
                </a:lnTo>
                <a:lnTo>
                  <a:pt x="456" y="58"/>
                </a:lnTo>
                <a:lnTo>
                  <a:pt x="458" y="62"/>
                </a:lnTo>
                <a:lnTo>
                  <a:pt x="458" y="64"/>
                </a:lnTo>
                <a:lnTo>
                  <a:pt x="456" y="64"/>
                </a:lnTo>
                <a:lnTo>
                  <a:pt x="456" y="66"/>
                </a:lnTo>
                <a:lnTo>
                  <a:pt x="460" y="68"/>
                </a:lnTo>
                <a:lnTo>
                  <a:pt x="466" y="78"/>
                </a:lnTo>
                <a:lnTo>
                  <a:pt x="470" y="80"/>
                </a:lnTo>
                <a:lnTo>
                  <a:pt x="470" y="82"/>
                </a:lnTo>
                <a:lnTo>
                  <a:pt x="468" y="84"/>
                </a:lnTo>
                <a:lnTo>
                  <a:pt x="472" y="86"/>
                </a:lnTo>
                <a:lnTo>
                  <a:pt x="474" y="86"/>
                </a:lnTo>
                <a:lnTo>
                  <a:pt x="476" y="94"/>
                </a:lnTo>
                <a:lnTo>
                  <a:pt x="482" y="94"/>
                </a:lnTo>
                <a:lnTo>
                  <a:pt x="484" y="96"/>
                </a:lnTo>
                <a:lnTo>
                  <a:pt x="482" y="98"/>
                </a:lnTo>
                <a:lnTo>
                  <a:pt x="486" y="102"/>
                </a:lnTo>
                <a:lnTo>
                  <a:pt x="490" y="106"/>
                </a:lnTo>
                <a:lnTo>
                  <a:pt x="494" y="108"/>
                </a:lnTo>
                <a:lnTo>
                  <a:pt x="494" y="106"/>
                </a:lnTo>
                <a:lnTo>
                  <a:pt x="496" y="110"/>
                </a:lnTo>
                <a:lnTo>
                  <a:pt x="498" y="110"/>
                </a:lnTo>
                <a:lnTo>
                  <a:pt x="498" y="112"/>
                </a:lnTo>
                <a:lnTo>
                  <a:pt x="502" y="112"/>
                </a:lnTo>
                <a:lnTo>
                  <a:pt x="504" y="114"/>
                </a:lnTo>
                <a:lnTo>
                  <a:pt x="504" y="112"/>
                </a:lnTo>
                <a:lnTo>
                  <a:pt x="510" y="112"/>
                </a:lnTo>
                <a:lnTo>
                  <a:pt x="490" y="134"/>
                </a:lnTo>
                <a:lnTo>
                  <a:pt x="486" y="140"/>
                </a:lnTo>
                <a:lnTo>
                  <a:pt x="484" y="140"/>
                </a:lnTo>
                <a:lnTo>
                  <a:pt x="474" y="146"/>
                </a:lnTo>
                <a:lnTo>
                  <a:pt x="472" y="146"/>
                </a:lnTo>
                <a:lnTo>
                  <a:pt x="464" y="156"/>
                </a:lnTo>
                <a:lnTo>
                  <a:pt x="464" y="158"/>
                </a:lnTo>
                <a:lnTo>
                  <a:pt x="466" y="158"/>
                </a:lnTo>
                <a:lnTo>
                  <a:pt x="466" y="160"/>
                </a:lnTo>
                <a:lnTo>
                  <a:pt x="466" y="162"/>
                </a:lnTo>
                <a:lnTo>
                  <a:pt x="458" y="164"/>
                </a:lnTo>
                <a:lnTo>
                  <a:pt x="456" y="170"/>
                </a:lnTo>
                <a:lnTo>
                  <a:pt x="456" y="172"/>
                </a:lnTo>
                <a:lnTo>
                  <a:pt x="456" y="176"/>
                </a:lnTo>
                <a:lnTo>
                  <a:pt x="452" y="178"/>
                </a:lnTo>
                <a:lnTo>
                  <a:pt x="444" y="182"/>
                </a:lnTo>
                <a:lnTo>
                  <a:pt x="442" y="182"/>
                </a:lnTo>
                <a:lnTo>
                  <a:pt x="440" y="188"/>
                </a:lnTo>
                <a:lnTo>
                  <a:pt x="440" y="190"/>
                </a:lnTo>
                <a:lnTo>
                  <a:pt x="440" y="192"/>
                </a:lnTo>
                <a:lnTo>
                  <a:pt x="436" y="192"/>
                </a:lnTo>
                <a:lnTo>
                  <a:pt x="428" y="194"/>
                </a:lnTo>
                <a:lnTo>
                  <a:pt x="424" y="198"/>
                </a:lnTo>
                <a:lnTo>
                  <a:pt x="422" y="200"/>
                </a:lnTo>
                <a:lnTo>
                  <a:pt x="420" y="202"/>
                </a:lnTo>
                <a:lnTo>
                  <a:pt x="414" y="202"/>
                </a:lnTo>
                <a:lnTo>
                  <a:pt x="406" y="206"/>
                </a:lnTo>
                <a:lnTo>
                  <a:pt x="406" y="208"/>
                </a:lnTo>
                <a:lnTo>
                  <a:pt x="404" y="212"/>
                </a:lnTo>
                <a:lnTo>
                  <a:pt x="388" y="212"/>
                </a:lnTo>
                <a:lnTo>
                  <a:pt x="382" y="212"/>
                </a:lnTo>
                <a:lnTo>
                  <a:pt x="364" y="214"/>
                </a:lnTo>
                <a:lnTo>
                  <a:pt x="330" y="218"/>
                </a:lnTo>
                <a:lnTo>
                  <a:pt x="328" y="218"/>
                </a:lnTo>
                <a:lnTo>
                  <a:pt x="314" y="218"/>
                </a:lnTo>
                <a:lnTo>
                  <a:pt x="294" y="220"/>
                </a:lnTo>
                <a:lnTo>
                  <a:pt x="292" y="220"/>
                </a:lnTo>
                <a:lnTo>
                  <a:pt x="284" y="222"/>
                </a:lnTo>
                <a:lnTo>
                  <a:pt x="260" y="222"/>
                </a:lnTo>
                <a:lnTo>
                  <a:pt x="246" y="224"/>
                </a:lnTo>
                <a:lnTo>
                  <a:pt x="230" y="224"/>
                </a:lnTo>
                <a:lnTo>
                  <a:pt x="216" y="224"/>
                </a:lnTo>
                <a:lnTo>
                  <a:pt x="210" y="228"/>
                </a:lnTo>
                <a:close/>
                <a:moveTo>
                  <a:pt x="2" y="258"/>
                </a:moveTo>
                <a:lnTo>
                  <a:pt x="0" y="254"/>
                </a:lnTo>
                <a:lnTo>
                  <a:pt x="0" y="252"/>
                </a:lnTo>
                <a:lnTo>
                  <a:pt x="2" y="252"/>
                </a:lnTo>
                <a:lnTo>
                  <a:pt x="4" y="252"/>
                </a:lnTo>
                <a:lnTo>
                  <a:pt x="6" y="254"/>
                </a:lnTo>
                <a:lnTo>
                  <a:pt x="4" y="258"/>
                </a:lnTo>
                <a:lnTo>
                  <a:pt x="6" y="258"/>
                </a:lnTo>
                <a:lnTo>
                  <a:pt x="2" y="25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7" name="Freeform 75"/>
          <p:cNvSpPr>
            <a:spLocks/>
          </p:cNvSpPr>
          <p:nvPr/>
        </p:nvSpPr>
        <p:spPr bwMode="auto">
          <a:xfrm>
            <a:off x="5495925" y="3397250"/>
            <a:ext cx="990600" cy="519113"/>
          </a:xfrm>
          <a:custGeom>
            <a:avLst/>
            <a:gdLst/>
            <a:ahLst/>
            <a:cxnLst>
              <a:cxn ang="0">
                <a:pos x="142" y="232"/>
              </a:cxn>
              <a:cxn ang="0">
                <a:pos x="92" y="234"/>
              </a:cxn>
              <a:cxn ang="0">
                <a:pos x="42" y="254"/>
              </a:cxn>
              <a:cxn ang="0">
                <a:pos x="2" y="246"/>
              </a:cxn>
              <a:cxn ang="0">
                <a:pos x="14" y="248"/>
              </a:cxn>
              <a:cxn ang="0">
                <a:pos x="18" y="234"/>
              </a:cxn>
              <a:cxn ang="0">
                <a:pos x="16" y="224"/>
              </a:cxn>
              <a:cxn ang="0">
                <a:pos x="14" y="212"/>
              </a:cxn>
              <a:cxn ang="0">
                <a:pos x="24" y="192"/>
              </a:cxn>
              <a:cxn ang="0">
                <a:pos x="52" y="200"/>
              </a:cxn>
              <a:cxn ang="0">
                <a:pos x="64" y="200"/>
              </a:cxn>
              <a:cxn ang="0">
                <a:pos x="60" y="174"/>
              </a:cxn>
              <a:cxn ang="0">
                <a:pos x="86" y="162"/>
              </a:cxn>
              <a:cxn ang="0">
                <a:pos x="84" y="142"/>
              </a:cxn>
              <a:cxn ang="0">
                <a:pos x="94" y="132"/>
              </a:cxn>
              <a:cxn ang="0">
                <a:pos x="100" y="130"/>
              </a:cxn>
              <a:cxn ang="0">
                <a:pos x="112" y="132"/>
              </a:cxn>
              <a:cxn ang="0">
                <a:pos x="114" y="118"/>
              </a:cxn>
              <a:cxn ang="0">
                <a:pos x="138" y="126"/>
              </a:cxn>
              <a:cxn ang="0">
                <a:pos x="148" y="132"/>
              </a:cxn>
              <a:cxn ang="0">
                <a:pos x="162" y="116"/>
              </a:cxn>
              <a:cxn ang="0">
                <a:pos x="176" y="118"/>
              </a:cxn>
              <a:cxn ang="0">
                <a:pos x="182" y="124"/>
              </a:cxn>
              <a:cxn ang="0">
                <a:pos x="186" y="112"/>
              </a:cxn>
              <a:cxn ang="0">
                <a:pos x="192" y="102"/>
              </a:cxn>
              <a:cxn ang="0">
                <a:pos x="196" y="98"/>
              </a:cxn>
              <a:cxn ang="0">
                <a:pos x="198" y="94"/>
              </a:cxn>
              <a:cxn ang="0">
                <a:pos x="216" y="108"/>
              </a:cxn>
              <a:cxn ang="0">
                <a:pos x="228" y="102"/>
              </a:cxn>
              <a:cxn ang="0">
                <a:pos x="232" y="80"/>
              </a:cxn>
              <a:cxn ang="0">
                <a:pos x="244" y="70"/>
              </a:cxn>
              <a:cxn ang="0">
                <a:pos x="254" y="54"/>
              </a:cxn>
              <a:cxn ang="0">
                <a:pos x="260" y="38"/>
              </a:cxn>
              <a:cxn ang="0">
                <a:pos x="278" y="36"/>
              </a:cxn>
              <a:cxn ang="0">
                <a:pos x="294" y="22"/>
              </a:cxn>
              <a:cxn ang="0">
                <a:pos x="292" y="12"/>
              </a:cxn>
              <a:cxn ang="0">
                <a:pos x="290" y="4"/>
              </a:cxn>
              <a:cxn ang="0">
                <a:pos x="304" y="4"/>
              </a:cxn>
              <a:cxn ang="0">
                <a:pos x="318" y="2"/>
              </a:cxn>
              <a:cxn ang="0">
                <a:pos x="326" y="12"/>
              </a:cxn>
              <a:cxn ang="0">
                <a:pos x="342" y="26"/>
              </a:cxn>
              <a:cxn ang="0">
                <a:pos x="360" y="30"/>
              </a:cxn>
              <a:cxn ang="0">
                <a:pos x="372" y="34"/>
              </a:cxn>
              <a:cxn ang="0">
                <a:pos x="386" y="30"/>
              </a:cxn>
              <a:cxn ang="0">
                <a:pos x="398" y="32"/>
              </a:cxn>
              <a:cxn ang="0">
                <a:pos x="412" y="24"/>
              </a:cxn>
              <a:cxn ang="0">
                <a:pos x="424" y="20"/>
              </a:cxn>
              <a:cxn ang="0">
                <a:pos x="430" y="34"/>
              </a:cxn>
              <a:cxn ang="0">
                <a:pos x="446" y="42"/>
              </a:cxn>
              <a:cxn ang="0">
                <a:pos x="446" y="58"/>
              </a:cxn>
              <a:cxn ang="0">
                <a:pos x="450" y="68"/>
              </a:cxn>
              <a:cxn ang="0">
                <a:pos x="462" y="86"/>
              </a:cxn>
              <a:cxn ang="0">
                <a:pos x="472" y="98"/>
              </a:cxn>
              <a:cxn ang="0">
                <a:pos x="486" y="110"/>
              </a:cxn>
              <a:cxn ang="0">
                <a:pos x="494" y="112"/>
              </a:cxn>
              <a:cxn ang="0">
                <a:pos x="464" y="146"/>
              </a:cxn>
              <a:cxn ang="0">
                <a:pos x="456" y="160"/>
              </a:cxn>
              <a:cxn ang="0">
                <a:pos x="446" y="176"/>
              </a:cxn>
              <a:cxn ang="0">
                <a:pos x="430" y="190"/>
              </a:cxn>
              <a:cxn ang="0">
                <a:pos x="412" y="200"/>
              </a:cxn>
              <a:cxn ang="0">
                <a:pos x="394" y="212"/>
              </a:cxn>
              <a:cxn ang="0">
                <a:pos x="318" y="218"/>
              </a:cxn>
              <a:cxn ang="0">
                <a:pos x="250" y="222"/>
              </a:cxn>
            </a:cxnLst>
            <a:rect l="0" t="0" r="r" b="b"/>
            <a:pathLst>
              <a:path w="500" h="258">
                <a:moveTo>
                  <a:pt x="200" y="228"/>
                </a:moveTo>
                <a:lnTo>
                  <a:pt x="182" y="230"/>
                </a:lnTo>
                <a:lnTo>
                  <a:pt x="160" y="230"/>
                </a:lnTo>
                <a:lnTo>
                  <a:pt x="158" y="232"/>
                </a:lnTo>
                <a:lnTo>
                  <a:pt x="142" y="232"/>
                </a:lnTo>
                <a:lnTo>
                  <a:pt x="122" y="234"/>
                </a:lnTo>
                <a:lnTo>
                  <a:pt x="118" y="234"/>
                </a:lnTo>
                <a:lnTo>
                  <a:pt x="108" y="236"/>
                </a:lnTo>
                <a:lnTo>
                  <a:pt x="106" y="234"/>
                </a:lnTo>
                <a:lnTo>
                  <a:pt x="92" y="234"/>
                </a:lnTo>
                <a:lnTo>
                  <a:pt x="94" y="244"/>
                </a:lnTo>
                <a:lnTo>
                  <a:pt x="96" y="246"/>
                </a:lnTo>
                <a:lnTo>
                  <a:pt x="96" y="250"/>
                </a:lnTo>
                <a:lnTo>
                  <a:pt x="64" y="252"/>
                </a:lnTo>
                <a:lnTo>
                  <a:pt x="42" y="254"/>
                </a:lnTo>
                <a:lnTo>
                  <a:pt x="40" y="254"/>
                </a:lnTo>
                <a:lnTo>
                  <a:pt x="6" y="258"/>
                </a:lnTo>
                <a:lnTo>
                  <a:pt x="0" y="258"/>
                </a:lnTo>
                <a:lnTo>
                  <a:pt x="0" y="254"/>
                </a:lnTo>
                <a:lnTo>
                  <a:pt x="2" y="246"/>
                </a:lnTo>
                <a:lnTo>
                  <a:pt x="4" y="246"/>
                </a:lnTo>
                <a:lnTo>
                  <a:pt x="6" y="246"/>
                </a:lnTo>
                <a:lnTo>
                  <a:pt x="8" y="250"/>
                </a:lnTo>
                <a:lnTo>
                  <a:pt x="14" y="250"/>
                </a:lnTo>
                <a:lnTo>
                  <a:pt x="14" y="248"/>
                </a:lnTo>
                <a:lnTo>
                  <a:pt x="16" y="244"/>
                </a:lnTo>
                <a:lnTo>
                  <a:pt x="16" y="240"/>
                </a:lnTo>
                <a:lnTo>
                  <a:pt x="14" y="236"/>
                </a:lnTo>
                <a:lnTo>
                  <a:pt x="16" y="234"/>
                </a:lnTo>
                <a:lnTo>
                  <a:pt x="18" y="234"/>
                </a:lnTo>
                <a:lnTo>
                  <a:pt x="18" y="232"/>
                </a:lnTo>
                <a:lnTo>
                  <a:pt x="18" y="230"/>
                </a:lnTo>
                <a:lnTo>
                  <a:pt x="16" y="230"/>
                </a:lnTo>
                <a:lnTo>
                  <a:pt x="16" y="228"/>
                </a:lnTo>
                <a:lnTo>
                  <a:pt x="16" y="224"/>
                </a:lnTo>
                <a:lnTo>
                  <a:pt x="18" y="224"/>
                </a:lnTo>
                <a:lnTo>
                  <a:pt x="20" y="216"/>
                </a:lnTo>
                <a:lnTo>
                  <a:pt x="18" y="214"/>
                </a:lnTo>
                <a:lnTo>
                  <a:pt x="16" y="214"/>
                </a:lnTo>
                <a:lnTo>
                  <a:pt x="14" y="212"/>
                </a:lnTo>
                <a:lnTo>
                  <a:pt x="14" y="206"/>
                </a:lnTo>
                <a:lnTo>
                  <a:pt x="16" y="204"/>
                </a:lnTo>
                <a:lnTo>
                  <a:pt x="18" y="202"/>
                </a:lnTo>
                <a:lnTo>
                  <a:pt x="20" y="194"/>
                </a:lnTo>
                <a:lnTo>
                  <a:pt x="24" y="192"/>
                </a:lnTo>
                <a:lnTo>
                  <a:pt x="30" y="192"/>
                </a:lnTo>
                <a:lnTo>
                  <a:pt x="34" y="192"/>
                </a:lnTo>
                <a:lnTo>
                  <a:pt x="42" y="198"/>
                </a:lnTo>
                <a:lnTo>
                  <a:pt x="46" y="198"/>
                </a:lnTo>
                <a:lnTo>
                  <a:pt x="52" y="200"/>
                </a:lnTo>
                <a:lnTo>
                  <a:pt x="54" y="202"/>
                </a:lnTo>
                <a:lnTo>
                  <a:pt x="60" y="204"/>
                </a:lnTo>
                <a:lnTo>
                  <a:pt x="60" y="202"/>
                </a:lnTo>
                <a:lnTo>
                  <a:pt x="62" y="202"/>
                </a:lnTo>
                <a:lnTo>
                  <a:pt x="64" y="200"/>
                </a:lnTo>
                <a:lnTo>
                  <a:pt x="64" y="194"/>
                </a:lnTo>
                <a:lnTo>
                  <a:pt x="62" y="190"/>
                </a:lnTo>
                <a:lnTo>
                  <a:pt x="60" y="186"/>
                </a:lnTo>
                <a:lnTo>
                  <a:pt x="56" y="184"/>
                </a:lnTo>
                <a:lnTo>
                  <a:pt x="60" y="174"/>
                </a:lnTo>
                <a:lnTo>
                  <a:pt x="64" y="172"/>
                </a:lnTo>
                <a:lnTo>
                  <a:pt x="66" y="172"/>
                </a:lnTo>
                <a:lnTo>
                  <a:pt x="70" y="170"/>
                </a:lnTo>
                <a:lnTo>
                  <a:pt x="84" y="164"/>
                </a:lnTo>
                <a:lnTo>
                  <a:pt x="86" y="162"/>
                </a:lnTo>
                <a:lnTo>
                  <a:pt x="80" y="156"/>
                </a:lnTo>
                <a:lnTo>
                  <a:pt x="80" y="154"/>
                </a:lnTo>
                <a:lnTo>
                  <a:pt x="78" y="148"/>
                </a:lnTo>
                <a:lnTo>
                  <a:pt x="80" y="146"/>
                </a:lnTo>
                <a:lnTo>
                  <a:pt x="84" y="142"/>
                </a:lnTo>
                <a:lnTo>
                  <a:pt x="86" y="138"/>
                </a:lnTo>
                <a:lnTo>
                  <a:pt x="92" y="140"/>
                </a:lnTo>
                <a:lnTo>
                  <a:pt x="94" y="138"/>
                </a:lnTo>
                <a:lnTo>
                  <a:pt x="94" y="134"/>
                </a:lnTo>
                <a:lnTo>
                  <a:pt x="94" y="132"/>
                </a:lnTo>
                <a:lnTo>
                  <a:pt x="92" y="130"/>
                </a:lnTo>
                <a:lnTo>
                  <a:pt x="92" y="128"/>
                </a:lnTo>
                <a:lnTo>
                  <a:pt x="94" y="126"/>
                </a:lnTo>
                <a:lnTo>
                  <a:pt x="98" y="128"/>
                </a:lnTo>
                <a:lnTo>
                  <a:pt x="100" y="130"/>
                </a:lnTo>
                <a:lnTo>
                  <a:pt x="106" y="128"/>
                </a:lnTo>
                <a:lnTo>
                  <a:pt x="108" y="126"/>
                </a:lnTo>
                <a:lnTo>
                  <a:pt x="110" y="126"/>
                </a:lnTo>
                <a:lnTo>
                  <a:pt x="110" y="132"/>
                </a:lnTo>
                <a:lnTo>
                  <a:pt x="112" y="132"/>
                </a:lnTo>
                <a:lnTo>
                  <a:pt x="114" y="130"/>
                </a:lnTo>
                <a:lnTo>
                  <a:pt x="114" y="128"/>
                </a:lnTo>
                <a:lnTo>
                  <a:pt x="114" y="126"/>
                </a:lnTo>
                <a:lnTo>
                  <a:pt x="112" y="124"/>
                </a:lnTo>
                <a:lnTo>
                  <a:pt x="114" y="118"/>
                </a:lnTo>
                <a:lnTo>
                  <a:pt x="122" y="124"/>
                </a:lnTo>
                <a:lnTo>
                  <a:pt x="124" y="122"/>
                </a:lnTo>
                <a:lnTo>
                  <a:pt x="128" y="122"/>
                </a:lnTo>
                <a:lnTo>
                  <a:pt x="136" y="126"/>
                </a:lnTo>
                <a:lnTo>
                  <a:pt x="138" y="126"/>
                </a:lnTo>
                <a:lnTo>
                  <a:pt x="140" y="128"/>
                </a:lnTo>
                <a:lnTo>
                  <a:pt x="144" y="128"/>
                </a:lnTo>
                <a:lnTo>
                  <a:pt x="144" y="130"/>
                </a:lnTo>
                <a:lnTo>
                  <a:pt x="146" y="132"/>
                </a:lnTo>
                <a:lnTo>
                  <a:pt x="148" y="132"/>
                </a:lnTo>
                <a:lnTo>
                  <a:pt x="152" y="130"/>
                </a:lnTo>
                <a:lnTo>
                  <a:pt x="154" y="122"/>
                </a:lnTo>
                <a:lnTo>
                  <a:pt x="156" y="118"/>
                </a:lnTo>
                <a:lnTo>
                  <a:pt x="160" y="118"/>
                </a:lnTo>
                <a:lnTo>
                  <a:pt x="162" y="116"/>
                </a:lnTo>
                <a:lnTo>
                  <a:pt x="166" y="114"/>
                </a:lnTo>
                <a:lnTo>
                  <a:pt x="168" y="114"/>
                </a:lnTo>
                <a:lnTo>
                  <a:pt x="172" y="122"/>
                </a:lnTo>
                <a:lnTo>
                  <a:pt x="174" y="122"/>
                </a:lnTo>
                <a:lnTo>
                  <a:pt x="176" y="118"/>
                </a:lnTo>
                <a:lnTo>
                  <a:pt x="178" y="118"/>
                </a:lnTo>
                <a:lnTo>
                  <a:pt x="178" y="124"/>
                </a:lnTo>
                <a:lnTo>
                  <a:pt x="178" y="126"/>
                </a:lnTo>
                <a:lnTo>
                  <a:pt x="178" y="124"/>
                </a:lnTo>
                <a:lnTo>
                  <a:pt x="182" y="124"/>
                </a:lnTo>
                <a:lnTo>
                  <a:pt x="184" y="118"/>
                </a:lnTo>
                <a:lnTo>
                  <a:pt x="184" y="116"/>
                </a:lnTo>
                <a:lnTo>
                  <a:pt x="186" y="116"/>
                </a:lnTo>
                <a:lnTo>
                  <a:pt x="188" y="116"/>
                </a:lnTo>
                <a:lnTo>
                  <a:pt x="186" y="112"/>
                </a:lnTo>
                <a:lnTo>
                  <a:pt x="186" y="110"/>
                </a:lnTo>
                <a:lnTo>
                  <a:pt x="186" y="108"/>
                </a:lnTo>
                <a:lnTo>
                  <a:pt x="188" y="106"/>
                </a:lnTo>
                <a:lnTo>
                  <a:pt x="190" y="106"/>
                </a:lnTo>
                <a:lnTo>
                  <a:pt x="192" y="102"/>
                </a:lnTo>
                <a:lnTo>
                  <a:pt x="190" y="102"/>
                </a:lnTo>
                <a:lnTo>
                  <a:pt x="188" y="100"/>
                </a:lnTo>
                <a:lnTo>
                  <a:pt x="190" y="98"/>
                </a:lnTo>
                <a:lnTo>
                  <a:pt x="192" y="100"/>
                </a:lnTo>
                <a:lnTo>
                  <a:pt x="196" y="98"/>
                </a:lnTo>
                <a:lnTo>
                  <a:pt x="198" y="98"/>
                </a:lnTo>
                <a:lnTo>
                  <a:pt x="198" y="96"/>
                </a:lnTo>
                <a:lnTo>
                  <a:pt x="196" y="96"/>
                </a:lnTo>
                <a:lnTo>
                  <a:pt x="196" y="94"/>
                </a:lnTo>
                <a:lnTo>
                  <a:pt x="198" y="94"/>
                </a:lnTo>
                <a:lnTo>
                  <a:pt x="200" y="96"/>
                </a:lnTo>
                <a:lnTo>
                  <a:pt x="202" y="102"/>
                </a:lnTo>
                <a:lnTo>
                  <a:pt x="204" y="106"/>
                </a:lnTo>
                <a:lnTo>
                  <a:pt x="208" y="108"/>
                </a:lnTo>
                <a:lnTo>
                  <a:pt x="216" y="108"/>
                </a:lnTo>
                <a:lnTo>
                  <a:pt x="218" y="110"/>
                </a:lnTo>
                <a:lnTo>
                  <a:pt x="220" y="108"/>
                </a:lnTo>
                <a:lnTo>
                  <a:pt x="222" y="108"/>
                </a:lnTo>
                <a:lnTo>
                  <a:pt x="224" y="106"/>
                </a:lnTo>
                <a:lnTo>
                  <a:pt x="228" y="102"/>
                </a:lnTo>
                <a:lnTo>
                  <a:pt x="228" y="100"/>
                </a:lnTo>
                <a:lnTo>
                  <a:pt x="228" y="92"/>
                </a:lnTo>
                <a:lnTo>
                  <a:pt x="230" y="84"/>
                </a:lnTo>
                <a:lnTo>
                  <a:pt x="230" y="82"/>
                </a:lnTo>
                <a:lnTo>
                  <a:pt x="232" y="80"/>
                </a:lnTo>
                <a:lnTo>
                  <a:pt x="234" y="82"/>
                </a:lnTo>
                <a:lnTo>
                  <a:pt x="236" y="82"/>
                </a:lnTo>
                <a:lnTo>
                  <a:pt x="242" y="80"/>
                </a:lnTo>
                <a:lnTo>
                  <a:pt x="244" y="76"/>
                </a:lnTo>
                <a:lnTo>
                  <a:pt x="244" y="70"/>
                </a:lnTo>
                <a:lnTo>
                  <a:pt x="244" y="66"/>
                </a:lnTo>
                <a:lnTo>
                  <a:pt x="250" y="64"/>
                </a:lnTo>
                <a:lnTo>
                  <a:pt x="252" y="58"/>
                </a:lnTo>
                <a:lnTo>
                  <a:pt x="254" y="56"/>
                </a:lnTo>
                <a:lnTo>
                  <a:pt x="254" y="54"/>
                </a:lnTo>
                <a:lnTo>
                  <a:pt x="254" y="52"/>
                </a:lnTo>
                <a:lnTo>
                  <a:pt x="252" y="42"/>
                </a:lnTo>
                <a:lnTo>
                  <a:pt x="252" y="40"/>
                </a:lnTo>
                <a:lnTo>
                  <a:pt x="254" y="38"/>
                </a:lnTo>
                <a:lnTo>
                  <a:pt x="260" y="38"/>
                </a:lnTo>
                <a:lnTo>
                  <a:pt x="264" y="38"/>
                </a:lnTo>
                <a:lnTo>
                  <a:pt x="268" y="40"/>
                </a:lnTo>
                <a:lnTo>
                  <a:pt x="272" y="40"/>
                </a:lnTo>
                <a:lnTo>
                  <a:pt x="274" y="38"/>
                </a:lnTo>
                <a:lnTo>
                  <a:pt x="278" y="36"/>
                </a:lnTo>
                <a:lnTo>
                  <a:pt x="280" y="34"/>
                </a:lnTo>
                <a:lnTo>
                  <a:pt x="282" y="32"/>
                </a:lnTo>
                <a:lnTo>
                  <a:pt x="294" y="30"/>
                </a:lnTo>
                <a:lnTo>
                  <a:pt x="292" y="26"/>
                </a:lnTo>
                <a:lnTo>
                  <a:pt x="294" y="22"/>
                </a:lnTo>
                <a:lnTo>
                  <a:pt x="294" y="20"/>
                </a:lnTo>
                <a:lnTo>
                  <a:pt x="290" y="20"/>
                </a:lnTo>
                <a:lnTo>
                  <a:pt x="290" y="18"/>
                </a:lnTo>
                <a:lnTo>
                  <a:pt x="290" y="16"/>
                </a:lnTo>
                <a:lnTo>
                  <a:pt x="292" y="12"/>
                </a:lnTo>
                <a:lnTo>
                  <a:pt x="290" y="10"/>
                </a:lnTo>
                <a:lnTo>
                  <a:pt x="288" y="10"/>
                </a:lnTo>
                <a:lnTo>
                  <a:pt x="288" y="8"/>
                </a:lnTo>
                <a:lnTo>
                  <a:pt x="288" y="6"/>
                </a:lnTo>
                <a:lnTo>
                  <a:pt x="290" y="4"/>
                </a:lnTo>
                <a:lnTo>
                  <a:pt x="292" y="4"/>
                </a:lnTo>
                <a:lnTo>
                  <a:pt x="292" y="2"/>
                </a:lnTo>
                <a:lnTo>
                  <a:pt x="294" y="0"/>
                </a:lnTo>
                <a:lnTo>
                  <a:pt x="302" y="4"/>
                </a:lnTo>
                <a:lnTo>
                  <a:pt x="304" y="4"/>
                </a:lnTo>
                <a:lnTo>
                  <a:pt x="306" y="4"/>
                </a:lnTo>
                <a:lnTo>
                  <a:pt x="310" y="2"/>
                </a:lnTo>
                <a:lnTo>
                  <a:pt x="312" y="0"/>
                </a:lnTo>
                <a:lnTo>
                  <a:pt x="314" y="0"/>
                </a:lnTo>
                <a:lnTo>
                  <a:pt x="318" y="2"/>
                </a:lnTo>
                <a:lnTo>
                  <a:pt x="318" y="4"/>
                </a:lnTo>
                <a:lnTo>
                  <a:pt x="320" y="6"/>
                </a:lnTo>
                <a:lnTo>
                  <a:pt x="322" y="4"/>
                </a:lnTo>
                <a:lnTo>
                  <a:pt x="324" y="6"/>
                </a:lnTo>
                <a:lnTo>
                  <a:pt x="326" y="12"/>
                </a:lnTo>
                <a:lnTo>
                  <a:pt x="328" y="16"/>
                </a:lnTo>
                <a:lnTo>
                  <a:pt x="330" y="18"/>
                </a:lnTo>
                <a:lnTo>
                  <a:pt x="334" y="22"/>
                </a:lnTo>
                <a:lnTo>
                  <a:pt x="336" y="24"/>
                </a:lnTo>
                <a:lnTo>
                  <a:pt x="342" y="26"/>
                </a:lnTo>
                <a:lnTo>
                  <a:pt x="344" y="26"/>
                </a:lnTo>
                <a:lnTo>
                  <a:pt x="352" y="24"/>
                </a:lnTo>
                <a:lnTo>
                  <a:pt x="354" y="24"/>
                </a:lnTo>
                <a:lnTo>
                  <a:pt x="358" y="26"/>
                </a:lnTo>
                <a:lnTo>
                  <a:pt x="360" y="30"/>
                </a:lnTo>
                <a:lnTo>
                  <a:pt x="364" y="30"/>
                </a:lnTo>
                <a:lnTo>
                  <a:pt x="366" y="34"/>
                </a:lnTo>
                <a:lnTo>
                  <a:pt x="370" y="34"/>
                </a:lnTo>
                <a:lnTo>
                  <a:pt x="372" y="36"/>
                </a:lnTo>
                <a:lnTo>
                  <a:pt x="372" y="34"/>
                </a:lnTo>
                <a:lnTo>
                  <a:pt x="374" y="34"/>
                </a:lnTo>
                <a:lnTo>
                  <a:pt x="374" y="32"/>
                </a:lnTo>
                <a:lnTo>
                  <a:pt x="374" y="30"/>
                </a:lnTo>
                <a:lnTo>
                  <a:pt x="382" y="26"/>
                </a:lnTo>
                <a:lnTo>
                  <a:pt x="386" y="30"/>
                </a:lnTo>
                <a:lnTo>
                  <a:pt x="390" y="30"/>
                </a:lnTo>
                <a:lnTo>
                  <a:pt x="396" y="32"/>
                </a:lnTo>
                <a:lnTo>
                  <a:pt x="396" y="34"/>
                </a:lnTo>
                <a:lnTo>
                  <a:pt x="398" y="34"/>
                </a:lnTo>
                <a:lnTo>
                  <a:pt x="398" y="32"/>
                </a:lnTo>
                <a:lnTo>
                  <a:pt x="400" y="32"/>
                </a:lnTo>
                <a:lnTo>
                  <a:pt x="404" y="32"/>
                </a:lnTo>
                <a:lnTo>
                  <a:pt x="406" y="32"/>
                </a:lnTo>
                <a:lnTo>
                  <a:pt x="410" y="26"/>
                </a:lnTo>
                <a:lnTo>
                  <a:pt x="412" y="24"/>
                </a:lnTo>
                <a:lnTo>
                  <a:pt x="414" y="22"/>
                </a:lnTo>
                <a:lnTo>
                  <a:pt x="418" y="20"/>
                </a:lnTo>
                <a:lnTo>
                  <a:pt x="420" y="18"/>
                </a:lnTo>
                <a:lnTo>
                  <a:pt x="424" y="18"/>
                </a:lnTo>
                <a:lnTo>
                  <a:pt x="424" y="20"/>
                </a:lnTo>
                <a:lnTo>
                  <a:pt x="424" y="22"/>
                </a:lnTo>
                <a:lnTo>
                  <a:pt x="426" y="24"/>
                </a:lnTo>
                <a:lnTo>
                  <a:pt x="428" y="30"/>
                </a:lnTo>
                <a:lnTo>
                  <a:pt x="430" y="32"/>
                </a:lnTo>
                <a:lnTo>
                  <a:pt x="430" y="34"/>
                </a:lnTo>
                <a:lnTo>
                  <a:pt x="434" y="32"/>
                </a:lnTo>
                <a:lnTo>
                  <a:pt x="440" y="34"/>
                </a:lnTo>
                <a:lnTo>
                  <a:pt x="440" y="36"/>
                </a:lnTo>
                <a:lnTo>
                  <a:pt x="444" y="38"/>
                </a:lnTo>
                <a:lnTo>
                  <a:pt x="446" y="42"/>
                </a:lnTo>
                <a:lnTo>
                  <a:pt x="446" y="48"/>
                </a:lnTo>
                <a:lnTo>
                  <a:pt x="448" y="52"/>
                </a:lnTo>
                <a:lnTo>
                  <a:pt x="450" y="56"/>
                </a:lnTo>
                <a:lnTo>
                  <a:pt x="448" y="56"/>
                </a:lnTo>
                <a:lnTo>
                  <a:pt x="446" y="58"/>
                </a:lnTo>
                <a:lnTo>
                  <a:pt x="448" y="62"/>
                </a:lnTo>
                <a:lnTo>
                  <a:pt x="448" y="64"/>
                </a:lnTo>
                <a:lnTo>
                  <a:pt x="446" y="64"/>
                </a:lnTo>
                <a:lnTo>
                  <a:pt x="446" y="66"/>
                </a:lnTo>
                <a:lnTo>
                  <a:pt x="450" y="68"/>
                </a:lnTo>
                <a:lnTo>
                  <a:pt x="456" y="78"/>
                </a:lnTo>
                <a:lnTo>
                  <a:pt x="460" y="80"/>
                </a:lnTo>
                <a:lnTo>
                  <a:pt x="460" y="82"/>
                </a:lnTo>
                <a:lnTo>
                  <a:pt x="458" y="84"/>
                </a:lnTo>
                <a:lnTo>
                  <a:pt x="462" y="86"/>
                </a:lnTo>
                <a:lnTo>
                  <a:pt x="464" y="86"/>
                </a:lnTo>
                <a:lnTo>
                  <a:pt x="466" y="94"/>
                </a:lnTo>
                <a:lnTo>
                  <a:pt x="472" y="94"/>
                </a:lnTo>
                <a:lnTo>
                  <a:pt x="474" y="96"/>
                </a:lnTo>
                <a:lnTo>
                  <a:pt x="472" y="98"/>
                </a:lnTo>
                <a:lnTo>
                  <a:pt x="476" y="102"/>
                </a:lnTo>
                <a:lnTo>
                  <a:pt x="480" y="106"/>
                </a:lnTo>
                <a:lnTo>
                  <a:pt x="484" y="108"/>
                </a:lnTo>
                <a:lnTo>
                  <a:pt x="484" y="106"/>
                </a:lnTo>
                <a:lnTo>
                  <a:pt x="486" y="110"/>
                </a:lnTo>
                <a:lnTo>
                  <a:pt x="488" y="110"/>
                </a:lnTo>
                <a:lnTo>
                  <a:pt x="488" y="112"/>
                </a:lnTo>
                <a:lnTo>
                  <a:pt x="492" y="112"/>
                </a:lnTo>
                <a:lnTo>
                  <a:pt x="494" y="114"/>
                </a:lnTo>
                <a:lnTo>
                  <a:pt x="494" y="112"/>
                </a:lnTo>
                <a:lnTo>
                  <a:pt x="500" y="112"/>
                </a:lnTo>
                <a:lnTo>
                  <a:pt x="480" y="134"/>
                </a:lnTo>
                <a:lnTo>
                  <a:pt x="476" y="140"/>
                </a:lnTo>
                <a:lnTo>
                  <a:pt x="474" y="140"/>
                </a:lnTo>
                <a:lnTo>
                  <a:pt x="464" y="146"/>
                </a:lnTo>
                <a:lnTo>
                  <a:pt x="462" y="146"/>
                </a:lnTo>
                <a:lnTo>
                  <a:pt x="454" y="156"/>
                </a:lnTo>
                <a:lnTo>
                  <a:pt x="454" y="158"/>
                </a:lnTo>
                <a:lnTo>
                  <a:pt x="456" y="158"/>
                </a:lnTo>
                <a:lnTo>
                  <a:pt x="456" y="160"/>
                </a:lnTo>
                <a:lnTo>
                  <a:pt x="456" y="162"/>
                </a:lnTo>
                <a:lnTo>
                  <a:pt x="448" y="164"/>
                </a:lnTo>
                <a:lnTo>
                  <a:pt x="446" y="170"/>
                </a:lnTo>
                <a:lnTo>
                  <a:pt x="446" y="172"/>
                </a:lnTo>
                <a:lnTo>
                  <a:pt x="446" y="176"/>
                </a:lnTo>
                <a:lnTo>
                  <a:pt x="442" y="178"/>
                </a:lnTo>
                <a:lnTo>
                  <a:pt x="434" y="182"/>
                </a:lnTo>
                <a:lnTo>
                  <a:pt x="432" y="182"/>
                </a:lnTo>
                <a:lnTo>
                  <a:pt x="430" y="188"/>
                </a:lnTo>
                <a:lnTo>
                  <a:pt x="430" y="190"/>
                </a:lnTo>
                <a:lnTo>
                  <a:pt x="430" y="192"/>
                </a:lnTo>
                <a:lnTo>
                  <a:pt x="426" y="192"/>
                </a:lnTo>
                <a:lnTo>
                  <a:pt x="418" y="194"/>
                </a:lnTo>
                <a:lnTo>
                  <a:pt x="414" y="198"/>
                </a:lnTo>
                <a:lnTo>
                  <a:pt x="412" y="200"/>
                </a:lnTo>
                <a:lnTo>
                  <a:pt x="410" y="202"/>
                </a:lnTo>
                <a:lnTo>
                  <a:pt x="404" y="202"/>
                </a:lnTo>
                <a:lnTo>
                  <a:pt x="396" y="206"/>
                </a:lnTo>
                <a:lnTo>
                  <a:pt x="396" y="208"/>
                </a:lnTo>
                <a:lnTo>
                  <a:pt x="394" y="212"/>
                </a:lnTo>
                <a:lnTo>
                  <a:pt x="378" y="212"/>
                </a:lnTo>
                <a:lnTo>
                  <a:pt x="372" y="212"/>
                </a:lnTo>
                <a:lnTo>
                  <a:pt x="354" y="214"/>
                </a:lnTo>
                <a:lnTo>
                  <a:pt x="320" y="218"/>
                </a:lnTo>
                <a:lnTo>
                  <a:pt x="318" y="218"/>
                </a:lnTo>
                <a:lnTo>
                  <a:pt x="304" y="218"/>
                </a:lnTo>
                <a:lnTo>
                  <a:pt x="284" y="220"/>
                </a:lnTo>
                <a:lnTo>
                  <a:pt x="282" y="220"/>
                </a:lnTo>
                <a:lnTo>
                  <a:pt x="274" y="222"/>
                </a:lnTo>
                <a:lnTo>
                  <a:pt x="250" y="222"/>
                </a:lnTo>
                <a:lnTo>
                  <a:pt x="236" y="224"/>
                </a:lnTo>
                <a:lnTo>
                  <a:pt x="220" y="224"/>
                </a:lnTo>
                <a:lnTo>
                  <a:pt x="206" y="224"/>
                </a:lnTo>
                <a:lnTo>
                  <a:pt x="200" y="22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8" name="Freeform 76"/>
          <p:cNvSpPr>
            <a:spLocks/>
          </p:cNvSpPr>
          <p:nvPr/>
        </p:nvSpPr>
        <p:spPr bwMode="auto">
          <a:xfrm>
            <a:off x="5476875" y="3903663"/>
            <a:ext cx="11113" cy="12700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0" y="2"/>
              </a:cxn>
              <a:cxn ang="0">
                <a:pos x="0" y="0"/>
              </a:cxn>
              <a:cxn ang="0">
                <a:pos x="2" y="0"/>
              </a:cxn>
              <a:cxn ang="0">
                <a:pos x="4" y="0"/>
              </a:cxn>
              <a:cxn ang="0">
                <a:pos x="6" y="2"/>
              </a:cxn>
              <a:cxn ang="0">
                <a:pos x="4" y="6"/>
              </a:cxn>
              <a:cxn ang="0">
                <a:pos x="6" y="6"/>
              </a:cxn>
              <a:cxn ang="0">
                <a:pos x="2" y="6"/>
              </a:cxn>
            </a:cxnLst>
            <a:rect l="0" t="0" r="r" b="b"/>
            <a:pathLst>
              <a:path w="6" h="6">
                <a:moveTo>
                  <a:pt x="2" y="6"/>
                </a:moveTo>
                <a:lnTo>
                  <a:pt x="0" y="2"/>
                </a:lnTo>
                <a:lnTo>
                  <a:pt x="0" y="0"/>
                </a:lnTo>
                <a:lnTo>
                  <a:pt x="2" y="0"/>
                </a:lnTo>
                <a:lnTo>
                  <a:pt x="4" y="0"/>
                </a:lnTo>
                <a:lnTo>
                  <a:pt x="6" y="2"/>
                </a:lnTo>
                <a:lnTo>
                  <a:pt x="4" y="6"/>
                </a:lnTo>
                <a:lnTo>
                  <a:pt x="6" y="6"/>
                </a:lnTo>
                <a:lnTo>
                  <a:pt x="2" y="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9" name="Freeform 77"/>
          <p:cNvSpPr>
            <a:spLocks/>
          </p:cNvSpPr>
          <p:nvPr/>
        </p:nvSpPr>
        <p:spPr bwMode="auto">
          <a:xfrm>
            <a:off x="3775075" y="3311525"/>
            <a:ext cx="1009650" cy="547688"/>
          </a:xfrm>
          <a:custGeom>
            <a:avLst/>
            <a:gdLst/>
            <a:ahLst/>
            <a:cxnLst>
              <a:cxn ang="0">
                <a:pos x="454" y="272"/>
              </a:cxn>
              <a:cxn ang="0">
                <a:pos x="430" y="272"/>
              </a:cxn>
              <a:cxn ang="0">
                <a:pos x="416" y="272"/>
              </a:cxn>
              <a:cxn ang="0">
                <a:pos x="362" y="272"/>
              </a:cxn>
              <a:cxn ang="0">
                <a:pos x="314" y="272"/>
              </a:cxn>
              <a:cxn ang="0">
                <a:pos x="270" y="270"/>
              </a:cxn>
              <a:cxn ang="0">
                <a:pos x="240" y="270"/>
              </a:cxn>
              <a:cxn ang="0">
                <a:pos x="178" y="266"/>
              </a:cxn>
              <a:cxn ang="0">
                <a:pos x="138" y="266"/>
              </a:cxn>
              <a:cxn ang="0">
                <a:pos x="96" y="264"/>
              </a:cxn>
              <a:cxn ang="0">
                <a:pos x="66" y="262"/>
              </a:cxn>
              <a:cxn ang="0">
                <a:pos x="0" y="260"/>
              </a:cxn>
              <a:cxn ang="0">
                <a:pos x="2" y="202"/>
              </a:cxn>
              <a:cxn ang="0">
                <a:pos x="6" y="150"/>
              </a:cxn>
              <a:cxn ang="0">
                <a:pos x="8" y="112"/>
              </a:cxn>
              <a:cxn ang="0">
                <a:pos x="10" y="74"/>
              </a:cxn>
              <a:cxn ang="0">
                <a:pos x="14" y="0"/>
              </a:cxn>
              <a:cxn ang="0">
                <a:pos x="62" y="2"/>
              </a:cxn>
              <a:cxn ang="0">
                <a:pos x="138" y="4"/>
              </a:cxn>
              <a:cxn ang="0">
                <a:pos x="176" y="6"/>
              </a:cxn>
              <a:cxn ang="0">
                <a:pos x="212" y="8"/>
              </a:cxn>
              <a:cxn ang="0">
                <a:pos x="250" y="8"/>
              </a:cxn>
              <a:cxn ang="0">
                <a:pos x="286" y="12"/>
              </a:cxn>
              <a:cxn ang="0">
                <a:pos x="326" y="12"/>
              </a:cxn>
              <a:cxn ang="0">
                <a:pos x="362" y="12"/>
              </a:cxn>
              <a:cxn ang="0">
                <a:pos x="400" y="12"/>
              </a:cxn>
              <a:cxn ang="0">
                <a:pos x="430" y="12"/>
              </a:cxn>
              <a:cxn ang="0">
                <a:pos x="462" y="12"/>
              </a:cxn>
              <a:cxn ang="0">
                <a:pos x="468" y="18"/>
              </a:cxn>
              <a:cxn ang="0">
                <a:pos x="476" y="22"/>
              </a:cxn>
              <a:cxn ang="0">
                <a:pos x="480" y="20"/>
              </a:cxn>
              <a:cxn ang="0">
                <a:pos x="484" y="20"/>
              </a:cxn>
              <a:cxn ang="0">
                <a:pos x="486" y="24"/>
              </a:cxn>
              <a:cxn ang="0">
                <a:pos x="486" y="30"/>
              </a:cxn>
              <a:cxn ang="0">
                <a:pos x="486" y="32"/>
              </a:cxn>
              <a:cxn ang="0">
                <a:pos x="490" y="34"/>
              </a:cxn>
              <a:cxn ang="0">
                <a:pos x="484" y="34"/>
              </a:cxn>
              <a:cxn ang="0">
                <a:pos x="480" y="42"/>
              </a:cxn>
              <a:cxn ang="0">
                <a:pos x="478" y="48"/>
              </a:cxn>
              <a:cxn ang="0">
                <a:pos x="476" y="52"/>
              </a:cxn>
              <a:cxn ang="0">
                <a:pos x="478" y="58"/>
              </a:cxn>
              <a:cxn ang="0">
                <a:pos x="484" y="62"/>
              </a:cxn>
              <a:cxn ang="0">
                <a:pos x="490" y="64"/>
              </a:cxn>
              <a:cxn ang="0">
                <a:pos x="490" y="74"/>
              </a:cxn>
              <a:cxn ang="0">
                <a:pos x="494" y="80"/>
              </a:cxn>
              <a:cxn ang="0">
                <a:pos x="500" y="82"/>
              </a:cxn>
              <a:cxn ang="0">
                <a:pos x="506" y="84"/>
              </a:cxn>
              <a:cxn ang="0">
                <a:pos x="508" y="88"/>
              </a:cxn>
              <a:cxn ang="0">
                <a:pos x="508" y="112"/>
              </a:cxn>
              <a:cxn ang="0">
                <a:pos x="508" y="142"/>
              </a:cxn>
              <a:cxn ang="0">
                <a:pos x="508" y="180"/>
              </a:cxn>
              <a:cxn ang="0">
                <a:pos x="510" y="212"/>
              </a:cxn>
              <a:cxn ang="0">
                <a:pos x="510" y="240"/>
              </a:cxn>
              <a:cxn ang="0">
                <a:pos x="510" y="264"/>
              </a:cxn>
              <a:cxn ang="0">
                <a:pos x="482" y="272"/>
              </a:cxn>
            </a:cxnLst>
            <a:rect l="0" t="0" r="r" b="b"/>
            <a:pathLst>
              <a:path w="510" h="272">
                <a:moveTo>
                  <a:pt x="478" y="272"/>
                </a:moveTo>
                <a:lnTo>
                  <a:pt x="454" y="272"/>
                </a:lnTo>
                <a:lnTo>
                  <a:pt x="448" y="272"/>
                </a:lnTo>
                <a:lnTo>
                  <a:pt x="430" y="272"/>
                </a:lnTo>
                <a:lnTo>
                  <a:pt x="418" y="272"/>
                </a:lnTo>
                <a:lnTo>
                  <a:pt x="416" y="272"/>
                </a:lnTo>
                <a:lnTo>
                  <a:pt x="378" y="272"/>
                </a:lnTo>
                <a:lnTo>
                  <a:pt x="362" y="272"/>
                </a:lnTo>
                <a:lnTo>
                  <a:pt x="336" y="272"/>
                </a:lnTo>
                <a:lnTo>
                  <a:pt x="314" y="272"/>
                </a:lnTo>
                <a:lnTo>
                  <a:pt x="290" y="270"/>
                </a:lnTo>
                <a:lnTo>
                  <a:pt x="270" y="270"/>
                </a:lnTo>
                <a:lnTo>
                  <a:pt x="254" y="270"/>
                </a:lnTo>
                <a:lnTo>
                  <a:pt x="240" y="270"/>
                </a:lnTo>
                <a:lnTo>
                  <a:pt x="208" y="270"/>
                </a:lnTo>
                <a:lnTo>
                  <a:pt x="178" y="266"/>
                </a:lnTo>
                <a:lnTo>
                  <a:pt x="172" y="266"/>
                </a:lnTo>
                <a:lnTo>
                  <a:pt x="138" y="266"/>
                </a:lnTo>
                <a:lnTo>
                  <a:pt x="134" y="264"/>
                </a:lnTo>
                <a:lnTo>
                  <a:pt x="96" y="264"/>
                </a:lnTo>
                <a:lnTo>
                  <a:pt x="74" y="262"/>
                </a:lnTo>
                <a:lnTo>
                  <a:pt x="66" y="262"/>
                </a:lnTo>
                <a:lnTo>
                  <a:pt x="32" y="260"/>
                </a:lnTo>
                <a:lnTo>
                  <a:pt x="0" y="260"/>
                </a:lnTo>
                <a:lnTo>
                  <a:pt x="0" y="226"/>
                </a:lnTo>
                <a:lnTo>
                  <a:pt x="2" y="202"/>
                </a:lnTo>
                <a:lnTo>
                  <a:pt x="2" y="196"/>
                </a:lnTo>
                <a:lnTo>
                  <a:pt x="6" y="150"/>
                </a:lnTo>
                <a:lnTo>
                  <a:pt x="8" y="120"/>
                </a:lnTo>
                <a:lnTo>
                  <a:pt x="8" y="112"/>
                </a:lnTo>
                <a:lnTo>
                  <a:pt x="10" y="82"/>
                </a:lnTo>
                <a:lnTo>
                  <a:pt x="10" y="74"/>
                </a:lnTo>
                <a:lnTo>
                  <a:pt x="12" y="36"/>
                </a:lnTo>
                <a:lnTo>
                  <a:pt x="14" y="0"/>
                </a:lnTo>
                <a:lnTo>
                  <a:pt x="58" y="2"/>
                </a:lnTo>
                <a:lnTo>
                  <a:pt x="62" y="2"/>
                </a:lnTo>
                <a:lnTo>
                  <a:pt x="102" y="4"/>
                </a:lnTo>
                <a:lnTo>
                  <a:pt x="138" y="4"/>
                </a:lnTo>
                <a:lnTo>
                  <a:pt x="138" y="6"/>
                </a:lnTo>
                <a:lnTo>
                  <a:pt x="176" y="6"/>
                </a:lnTo>
                <a:lnTo>
                  <a:pt x="206" y="8"/>
                </a:lnTo>
                <a:lnTo>
                  <a:pt x="212" y="8"/>
                </a:lnTo>
                <a:lnTo>
                  <a:pt x="236" y="8"/>
                </a:lnTo>
                <a:lnTo>
                  <a:pt x="250" y="8"/>
                </a:lnTo>
                <a:lnTo>
                  <a:pt x="266" y="8"/>
                </a:lnTo>
                <a:lnTo>
                  <a:pt x="286" y="12"/>
                </a:lnTo>
                <a:lnTo>
                  <a:pt x="296" y="12"/>
                </a:lnTo>
                <a:lnTo>
                  <a:pt x="326" y="12"/>
                </a:lnTo>
                <a:lnTo>
                  <a:pt x="356" y="12"/>
                </a:lnTo>
                <a:lnTo>
                  <a:pt x="362" y="12"/>
                </a:lnTo>
                <a:lnTo>
                  <a:pt x="386" y="12"/>
                </a:lnTo>
                <a:lnTo>
                  <a:pt x="400" y="12"/>
                </a:lnTo>
                <a:lnTo>
                  <a:pt x="416" y="12"/>
                </a:lnTo>
                <a:lnTo>
                  <a:pt x="430" y="12"/>
                </a:lnTo>
                <a:lnTo>
                  <a:pt x="460" y="12"/>
                </a:lnTo>
                <a:lnTo>
                  <a:pt x="462" y="12"/>
                </a:lnTo>
                <a:lnTo>
                  <a:pt x="466" y="16"/>
                </a:lnTo>
                <a:lnTo>
                  <a:pt x="468" y="18"/>
                </a:lnTo>
                <a:lnTo>
                  <a:pt x="470" y="20"/>
                </a:lnTo>
                <a:lnTo>
                  <a:pt x="476" y="22"/>
                </a:lnTo>
                <a:lnTo>
                  <a:pt x="478" y="22"/>
                </a:lnTo>
                <a:lnTo>
                  <a:pt x="480" y="20"/>
                </a:lnTo>
                <a:lnTo>
                  <a:pt x="482" y="20"/>
                </a:lnTo>
                <a:lnTo>
                  <a:pt x="484" y="20"/>
                </a:lnTo>
                <a:lnTo>
                  <a:pt x="484" y="24"/>
                </a:lnTo>
                <a:lnTo>
                  <a:pt x="486" y="24"/>
                </a:lnTo>
                <a:lnTo>
                  <a:pt x="490" y="28"/>
                </a:lnTo>
                <a:lnTo>
                  <a:pt x="486" y="30"/>
                </a:lnTo>
                <a:lnTo>
                  <a:pt x="484" y="30"/>
                </a:lnTo>
                <a:lnTo>
                  <a:pt x="486" y="32"/>
                </a:lnTo>
                <a:lnTo>
                  <a:pt x="490" y="32"/>
                </a:lnTo>
                <a:lnTo>
                  <a:pt x="490" y="34"/>
                </a:lnTo>
                <a:lnTo>
                  <a:pt x="486" y="34"/>
                </a:lnTo>
                <a:lnTo>
                  <a:pt x="484" y="34"/>
                </a:lnTo>
                <a:lnTo>
                  <a:pt x="482" y="38"/>
                </a:lnTo>
                <a:lnTo>
                  <a:pt x="480" y="42"/>
                </a:lnTo>
                <a:lnTo>
                  <a:pt x="478" y="44"/>
                </a:lnTo>
                <a:lnTo>
                  <a:pt x="478" y="48"/>
                </a:lnTo>
                <a:lnTo>
                  <a:pt x="472" y="50"/>
                </a:lnTo>
                <a:lnTo>
                  <a:pt x="476" y="52"/>
                </a:lnTo>
                <a:lnTo>
                  <a:pt x="478" y="54"/>
                </a:lnTo>
                <a:lnTo>
                  <a:pt x="478" y="58"/>
                </a:lnTo>
                <a:lnTo>
                  <a:pt x="482" y="60"/>
                </a:lnTo>
                <a:lnTo>
                  <a:pt x="484" y="62"/>
                </a:lnTo>
                <a:lnTo>
                  <a:pt x="486" y="64"/>
                </a:lnTo>
                <a:lnTo>
                  <a:pt x="490" y="64"/>
                </a:lnTo>
                <a:lnTo>
                  <a:pt x="486" y="68"/>
                </a:lnTo>
                <a:lnTo>
                  <a:pt x="490" y="74"/>
                </a:lnTo>
                <a:lnTo>
                  <a:pt x="494" y="76"/>
                </a:lnTo>
                <a:lnTo>
                  <a:pt x="494" y="80"/>
                </a:lnTo>
                <a:lnTo>
                  <a:pt x="496" y="80"/>
                </a:lnTo>
                <a:lnTo>
                  <a:pt x="500" y="82"/>
                </a:lnTo>
                <a:lnTo>
                  <a:pt x="502" y="82"/>
                </a:lnTo>
                <a:lnTo>
                  <a:pt x="506" y="84"/>
                </a:lnTo>
                <a:lnTo>
                  <a:pt x="508" y="84"/>
                </a:lnTo>
                <a:lnTo>
                  <a:pt x="508" y="88"/>
                </a:lnTo>
                <a:lnTo>
                  <a:pt x="508" y="94"/>
                </a:lnTo>
                <a:lnTo>
                  <a:pt x="508" y="112"/>
                </a:lnTo>
                <a:lnTo>
                  <a:pt x="508" y="120"/>
                </a:lnTo>
                <a:lnTo>
                  <a:pt x="508" y="142"/>
                </a:lnTo>
                <a:lnTo>
                  <a:pt x="508" y="150"/>
                </a:lnTo>
                <a:lnTo>
                  <a:pt x="508" y="180"/>
                </a:lnTo>
                <a:lnTo>
                  <a:pt x="508" y="182"/>
                </a:lnTo>
                <a:lnTo>
                  <a:pt x="510" y="212"/>
                </a:lnTo>
                <a:lnTo>
                  <a:pt x="510" y="214"/>
                </a:lnTo>
                <a:lnTo>
                  <a:pt x="510" y="240"/>
                </a:lnTo>
                <a:lnTo>
                  <a:pt x="510" y="242"/>
                </a:lnTo>
                <a:lnTo>
                  <a:pt x="510" y="264"/>
                </a:lnTo>
                <a:lnTo>
                  <a:pt x="510" y="272"/>
                </a:lnTo>
                <a:lnTo>
                  <a:pt x="482" y="272"/>
                </a:lnTo>
                <a:lnTo>
                  <a:pt x="478" y="27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0" name="Freeform 78"/>
          <p:cNvSpPr>
            <a:spLocks/>
          </p:cNvSpPr>
          <p:nvPr/>
        </p:nvSpPr>
        <p:spPr bwMode="auto">
          <a:xfrm>
            <a:off x="3775075" y="3311525"/>
            <a:ext cx="1009650" cy="547688"/>
          </a:xfrm>
          <a:custGeom>
            <a:avLst/>
            <a:gdLst/>
            <a:ahLst/>
            <a:cxnLst>
              <a:cxn ang="0">
                <a:pos x="454" y="272"/>
              </a:cxn>
              <a:cxn ang="0">
                <a:pos x="430" y="272"/>
              </a:cxn>
              <a:cxn ang="0">
                <a:pos x="416" y="272"/>
              </a:cxn>
              <a:cxn ang="0">
                <a:pos x="362" y="272"/>
              </a:cxn>
              <a:cxn ang="0">
                <a:pos x="314" y="272"/>
              </a:cxn>
              <a:cxn ang="0">
                <a:pos x="270" y="270"/>
              </a:cxn>
              <a:cxn ang="0">
                <a:pos x="240" y="270"/>
              </a:cxn>
              <a:cxn ang="0">
                <a:pos x="178" y="266"/>
              </a:cxn>
              <a:cxn ang="0">
                <a:pos x="138" y="266"/>
              </a:cxn>
              <a:cxn ang="0">
                <a:pos x="96" y="264"/>
              </a:cxn>
              <a:cxn ang="0">
                <a:pos x="66" y="262"/>
              </a:cxn>
              <a:cxn ang="0">
                <a:pos x="0" y="260"/>
              </a:cxn>
              <a:cxn ang="0">
                <a:pos x="2" y="202"/>
              </a:cxn>
              <a:cxn ang="0">
                <a:pos x="6" y="150"/>
              </a:cxn>
              <a:cxn ang="0">
                <a:pos x="8" y="112"/>
              </a:cxn>
              <a:cxn ang="0">
                <a:pos x="10" y="74"/>
              </a:cxn>
              <a:cxn ang="0">
                <a:pos x="14" y="0"/>
              </a:cxn>
              <a:cxn ang="0">
                <a:pos x="62" y="2"/>
              </a:cxn>
              <a:cxn ang="0">
                <a:pos x="138" y="4"/>
              </a:cxn>
              <a:cxn ang="0">
                <a:pos x="176" y="6"/>
              </a:cxn>
              <a:cxn ang="0">
                <a:pos x="212" y="8"/>
              </a:cxn>
              <a:cxn ang="0">
                <a:pos x="250" y="8"/>
              </a:cxn>
              <a:cxn ang="0">
                <a:pos x="286" y="12"/>
              </a:cxn>
              <a:cxn ang="0">
                <a:pos x="326" y="12"/>
              </a:cxn>
              <a:cxn ang="0">
                <a:pos x="362" y="12"/>
              </a:cxn>
              <a:cxn ang="0">
                <a:pos x="400" y="12"/>
              </a:cxn>
              <a:cxn ang="0">
                <a:pos x="430" y="12"/>
              </a:cxn>
              <a:cxn ang="0">
                <a:pos x="462" y="12"/>
              </a:cxn>
              <a:cxn ang="0">
                <a:pos x="468" y="18"/>
              </a:cxn>
              <a:cxn ang="0">
                <a:pos x="476" y="22"/>
              </a:cxn>
              <a:cxn ang="0">
                <a:pos x="480" y="20"/>
              </a:cxn>
              <a:cxn ang="0">
                <a:pos x="484" y="20"/>
              </a:cxn>
              <a:cxn ang="0">
                <a:pos x="486" y="24"/>
              </a:cxn>
              <a:cxn ang="0">
                <a:pos x="486" y="30"/>
              </a:cxn>
              <a:cxn ang="0">
                <a:pos x="486" y="32"/>
              </a:cxn>
              <a:cxn ang="0">
                <a:pos x="490" y="34"/>
              </a:cxn>
              <a:cxn ang="0">
                <a:pos x="484" y="34"/>
              </a:cxn>
              <a:cxn ang="0">
                <a:pos x="480" y="42"/>
              </a:cxn>
              <a:cxn ang="0">
                <a:pos x="478" y="48"/>
              </a:cxn>
              <a:cxn ang="0">
                <a:pos x="476" y="52"/>
              </a:cxn>
              <a:cxn ang="0">
                <a:pos x="478" y="58"/>
              </a:cxn>
              <a:cxn ang="0">
                <a:pos x="484" y="62"/>
              </a:cxn>
              <a:cxn ang="0">
                <a:pos x="490" y="64"/>
              </a:cxn>
              <a:cxn ang="0">
                <a:pos x="490" y="74"/>
              </a:cxn>
              <a:cxn ang="0">
                <a:pos x="494" y="80"/>
              </a:cxn>
              <a:cxn ang="0">
                <a:pos x="500" y="82"/>
              </a:cxn>
              <a:cxn ang="0">
                <a:pos x="506" y="84"/>
              </a:cxn>
              <a:cxn ang="0">
                <a:pos x="508" y="88"/>
              </a:cxn>
              <a:cxn ang="0">
                <a:pos x="508" y="112"/>
              </a:cxn>
              <a:cxn ang="0">
                <a:pos x="508" y="142"/>
              </a:cxn>
              <a:cxn ang="0">
                <a:pos x="508" y="180"/>
              </a:cxn>
              <a:cxn ang="0">
                <a:pos x="510" y="212"/>
              </a:cxn>
              <a:cxn ang="0">
                <a:pos x="510" y="240"/>
              </a:cxn>
              <a:cxn ang="0">
                <a:pos x="510" y="264"/>
              </a:cxn>
              <a:cxn ang="0">
                <a:pos x="482" y="272"/>
              </a:cxn>
            </a:cxnLst>
            <a:rect l="0" t="0" r="r" b="b"/>
            <a:pathLst>
              <a:path w="510" h="272">
                <a:moveTo>
                  <a:pt x="478" y="272"/>
                </a:moveTo>
                <a:lnTo>
                  <a:pt x="454" y="272"/>
                </a:lnTo>
                <a:lnTo>
                  <a:pt x="448" y="272"/>
                </a:lnTo>
                <a:lnTo>
                  <a:pt x="430" y="272"/>
                </a:lnTo>
                <a:lnTo>
                  <a:pt x="418" y="272"/>
                </a:lnTo>
                <a:lnTo>
                  <a:pt x="416" y="272"/>
                </a:lnTo>
                <a:lnTo>
                  <a:pt x="378" y="272"/>
                </a:lnTo>
                <a:lnTo>
                  <a:pt x="362" y="272"/>
                </a:lnTo>
                <a:lnTo>
                  <a:pt x="336" y="272"/>
                </a:lnTo>
                <a:lnTo>
                  <a:pt x="314" y="272"/>
                </a:lnTo>
                <a:lnTo>
                  <a:pt x="290" y="270"/>
                </a:lnTo>
                <a:lnTo>
                  <a:pt x="270" y="270"/>
                </a:lnTo>
                <a:lnTo>
                  <a:pt x="254" y="270"/>
                </a:lnTo>
                <a:lnTo>
                  <a:pt x="240" y="270"/>
                </a:lnTo>
                <a:lnTo>
                  <a:pt x="208" y="270"/>
                </a:lnTo>
                <a:lnTo>
                  <a:pt x="178" y="266"/>
                </a:lnTo>
                <a:lnTo>
                  <a:pt x="172" y="266"/>
                </a:lnTo>
                <a:lnTo>
                  <a:pt x="138" y="266"/>
                </a:lnTo>
                <a:lnTo>
                  <a:pt x="134" y="264"/>
                </a:lnTo>
                <a:lnTo>
                  <a:pt x="96" y="264"/>
                </a:lnTo>
                <a:lnTo>
                  <a:pt x="74" y="262"/>
                </a:lnTo>
                <a:lnTo>
                  <a:pt x="66" y="262"/>
                </a:lnTo>
                <a:lnTo>
                  <a:pt x="32" y="260"/>
                </a:lnTo>
                <a:lnTo>
                  <a:pt x="0" y="260"/>
                </a:lnTo>
                <a:lnTo>
                  <a:pt x="0" y="226"/>
                </a:lnTo>
                <a:lnTo>
                  <a:pt x="2" y="202"/>
                </a:lnTo>
                <a:lnTo>
                  <a:pt x="2" y="196"/>
                </a:lnTo>
                <a:lnTo>
                  <a:pt x="6" y="150"/>
                </a:lnTo>
                <a:lnTo>
                  <a:pt x="8" y="120"/>
                </a:lnTo>
                <a:lnTo>
                  <a:pt x="8" y="112"/>
                </a:lnTo>
                <a:lnTo>
                  <a:pt x="10" y="82"/>
                </a:lnTo>
                <a:lnTo>
                  <a:pt x="10" y="74"/>
                </a:lnTo>
                <a:lnTo>
                  <a:pt x="12" y="36"/>
                </a:lnTo>
                <a:lnTo>
                  <a:pt x="14" y="0"/>
                </a:lnTo>
                <a:lnTo>
                  <a:pt x="58" y="2"/>
                </a:lnTo>
                <a:lnTo>
                  <a:pt x="62" y="2"/>
                </a:lnTo>
                <a:lnTo>
                  <a:pt x="102" y="4"/>
                </a:lnTo>
                <a:lnTo>
                  <a:pt x="138" y="4"/>
                </a:lnTo>
                <a:lnTo>
                  <a:pt x="138" y="6"/>
                </a:lnTo>
                <a:lnTo>
                  <a:pt x="176" y="6"/>
                </a:lnTo>
                <a:lnTo>
                  <a:pt x="206" y="8"/>
                </a:lnTo>
                <a:lnTo>
                  <a:pt x="212" y="8"/>
                </a:lnTo>
                <a:lnTo>
                  <a:pt x="236" y="8"/>
                </a:lnTo>
                <a:lnTo>
                  <a:pt x="250" y="8"/>
                </a:lnTo>
                <a:lnTo>
                  <a:pt x="266" y="8"/>
                </a:lnTo>
                <a:lnTo>
                  <a:pt x="286" y="12"/>
                </a:lnTo>
                <a:lnTo>
                  <a:pt x="296" y="12"/>
                </a:lnTo>
                <a:lnTo>
                  <a:pt x="326" y="12"/>
                </a:lnTo>
                <a:lnTo>
                  <a:pt x="356" y="12"/>
                </a:lnTo>
                <a:lnTo>
                  <a:pt x="362" y="12"/>
                </a:lnTo>
                <a:lnTo>
                  <a:pt x="386" y="12"/>
                </a:lnTo>
                <a:lnTo>
                  <a:pt x="400" y="12"/>
                </a:lnTo>
                <a:lnTo>
                  <a:pt x="416" y="12"/>
                </a:lnTo>
                <a:lnTo>
                  <a:pt x="430" y="12"/>
                </a:lnTo>
                <a:lnTo>
                  <a:pt x="460" y="12"/>
                </a:lnTo>
                <a:lnTo>
                  <a:pt x="462" y="12"/>
                </a:lnTo>
                <a:lnTo>
                  <a:pt x="466" y="16"/>
                </a:lnTo>
                <a:lnTo>
                  <a:pt x="468" y="18"/>
                </a:lnTo>
                <a:lnTo>
                  <a:pt x="470" y="20"/>
                </a:lnTo>
                <a:lnTo>
                  <a:pt x="476" y="22"/>
                </a:lnTo>
                <a:lnTo>
                  <a:pt x="478" y="22"/>
                </a:lnTo>
                <a:lnTo>
                  <a:pt x="480" y="20"/>
                </a:lnTo>
                <a:lnTo>
                  <a:pt x="482" y="20"/>
                </a:lnTo>
                <a:lnTo>
                  <a:pt x="484" y="20"/>
                </a:lnTo>
                <a:lnTo>
                  <a:pt x="484" y="24"/>
                </a:lnTo>
                <a:lnTo>
                  <a:pt x="486" y="24"/>
                </a:lnTo>
                <a:lnTo>
                  <a:pt x="490" y="28"/>
                </a:lnTo>
                <a:lnTo>
                  <a:pt x="486" y="30"/>
                </a:lnTo>
                <a:lnTo>
                  <a:pt x="484" y="30"/>
                </a:lnTo>
                <a:lnTo>
                  <a:pt x="486" y="32"/>
                </a:lnTo>
                <a:lnTo>
                  <a:pt x="490" y="32"/>
                </a:lnTo>
                <a:lnTo>
                  <a:pt x="490" y="34"/>
                </a:lnTo>
                <a:lnTo>
                  <a:pt x="486" y="34"/>
                </a:lnTo>
                <a:lnTo>
                  <a:pt x="484" y="34"/>
                </a:lnTo>
                <a:lnTo>
                  <a:pt x="482" y="38"/>
                </a:lnTo>
                <a:lnTo>
                  <a:pt x="480" y="42"/>
                </a:lnTo>
                <a:lnTo>
                  <a:pt x="478" y="44"/>
                </a:lnTo>
                <a:lnTo>
                  <a:pt x="478" y="48"/>
                </a:lnTo>
                <a:lnTo>
                  <a:pt x="472" y="50"/>
                </a:lnTo>
                <a:lnTo>
                  <a:pt x="476" y="52"/>
                </a:lnTo>
                <a:lnTo>
                  <a:pt x="478" y="54"/>
                </a:lnTo>
                <a:lnTo>
                  <a:pt x="478" y="58"/>
                </a:lnTo>
                <a:lnTo>
                  <a:pt x="482" y="60"/>
                </a:lnTo>
                <a:lnTo>
                  <a:pt x="484" y="62"/>
                </a:lnTo>
                <a:lnTo>
                  <a:pt x="486" y="64"/>
                </a:lnTo>
                <a:lnTo>
                  <a:pt x="490" y="64"/>
                </a:lnTo>
                <a:lnTo>
                  <a:pt x="486" y="68"/>
                </a:lnTo>
                <a:lnTo>
                  <a:pt x="490" y="74"/>
                </a:lnTo>
                <a:lnTo>
                  <a:pt x="494" y="76"/>
                </a:lnTo>
                <a:lnTo>
                  <a:pt x="494" y="80"/>
                </a:lnTo>
                <a:lnTo>
                  <a:pt x="496" y="80"/>
                </a:lnTo>
                <a:lnTo>
                  <a:pt x="500" y="82"/>
                </a:lnTo>
                <a:lnTo>
                  <a:pt x="502" y="82"/>
                </a:lnTo>
                <a:lnTo>
                  <a:pt x="506" y="84"/>
                </a:lnTo>
                <a:lnTo>
                  <a:pt x="508" y="84"/>
                </a:lnTo>
                <a:lnTo>
                  <a:pt x="508" y="88"/>
                </a:lnTo>
                <a:lnTo>
                  <a:pt x="508" y="94"/>
                </a:lnTo>
                <a:lnTo>
                  <a:pt x="508" y="112"/>
                </a:lnTo>
                <a:lnTo>
                  <a:pt x="508" y="120"/>
                </a:lnTo>
                <a:lnTo>
                  <a:pt x="508" y="142"/>
                </a:lnTo>
                <a:lnTo>
                  <a:pt x="508" y="150"/>
                </a:lnTo>
                <a:lnTo>
                  <a:pt x="508" y="180"/>
                </a:lnTo>
                <a:lnTo>
                  <a:pt x="508" y="182"/>
                </a:lnTo>
                <a:lnTo>
                  <a:pt x="510" y="212"/>
                </a:lnTo>
                <a:lnTo>
                  <a:pt x="510" y="214"/>
                </a:lnTo>
                <a:lnTo>
                  <a:pt x="510" y="240"/>
                </a:lnTo>
                <a:lnTo>
                  <a:pt x="510" y="242"/>
                </a:lnTo>
                <a:lnTo>
                  <a:pt x="510" y="264"/>
                </a:lnTo>
                <a:lnTo>
                  <a:pt x="510" y="272"/>
                </a:lnTo>
                <a:lnTo>
                  <a:pt x="482" y="272"/>
                </a:lnTo>
                <a:lnTo>
                  <a:pt x="478" y="27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 noEditPoints="1"/>
          </p:cNvSpPr>
          <p:nvPr/>
        </p:nvSpPr>
        <p:spPr bwMode="auto">
          <a:xfrm>
            <a:off x="6280150" y="3208338"/>
            <a:ext cx="1062038" cy="606425"/>
          </a:xfrm>
          <a:custGeom>
            <a:avLst/>
            <a:gdLst/>
            <a:ahLst/>
            <a:cxnLst>
              <a:cxn ang="0">
                <a:pos x="220" y="272"/>
              </a:cxn>
              <a:cxn ang="0">
                <a:pos x="138" y="282"/>
              </a:cxn>
              <a:cxn ang="0">
                <a:pos x="94" y="292"/>
              </a:cxn>
              <a:cxn ang="0">
                <a:pos x="28" y="298"/>
              </a:cxn>
              <a:cxn ang="0">
                <a:pos x="16" y="294"/>
              </a:cxn>
              <a:cxn ang="0">
                <a:pos x="34" y="282"/>
              </a:cxn>
              <a:cxn ang="0">
                <a:pos x="50" y="264"/>
              </a:cxn>
              <a:cxn ang="0">
                <a:pos x="58" y="250"/>
              </a:cxn>
              <a:cxn ang="0">
                <a:pos x="104" y="206"/>
              </a:cxn>
              <a:cxn ang="0">
                <a:pos x="110" y="222"/>
              </a:cxn>
              <a:cxn ang="0">
                <a:pos x="122" y="226"/>
              </a:cxn>
              <a:cxn ang="0">
                <a:pos x="140" y="224"/>
              </a:cxn>
              <a:cxn ang="0">
                <a:pos x="164" y="220"/>
              </a:cxn>
              <a:cxn ang="0">
                <a:pos x="180" y="206"/>
              </a:cxn>
              <a:cxn ang="0">
                <a:pos x="188" y="206"/>
              </a:cxn>
              <a:cxn ang="0">
                <a:pos x="204" y="200"/>
              </a:cxn>
              <a:cxn ang="0">
                <a:pos x="216" y="190"/>
              </a:cxn>
              <a:cxn ang="0">
                <a:pos x="220" y="180"/>
              </a:cxn>
              <a:cxn ang="0">
                <a:pos x="218" y="166"/>
              </a:cxn>
              <a:cxn ang="0">
                <a:pos x="226" y="148"/>
              </a:cxn>
              <a:cxn ang="0">
                <a:pos x="232" y="128"/>
              </a:cxn>
              <a:cxn ang="0">
                <a:pos x="242" y="112"/>
              </a:cxn>
              <a:cxn ang="0">
                <a:pos x="244" y="90"/>
              </a:cxn>
              <a:cxn ang="0">
                <a:pos x="278" y="80"/>
              </a:cxn>
              <a:cxn ang="0">
                <a:pos x="282" y="60"/>
              </a:cxn>
              <a:cxn ang="0">
                <a:pos x="304" y="52"/>
              </a:cxn>
              <a:cxn ang="0">
                <a:pos x="308" y="40"/>
              </a:cxn>
              <a:cxn ang="0">
                <a:pos x="316" y="24"/>
              </a:cxn>
              <a:cxn ang="0">
                <a:pos x="318" y="0"/>
              </a:cxn>
              <a:cxn ang="0">
                <a:pos x="356" y="12"/>
              </a:cxn>
              <a:cxn ang="0">
                <a:pos x="372" y="8"/>
              </a:cxn>
              <a:cxn ang="0">
                <a:pos x="380" y="20"/>
              </a:cxn>
              <a:cxn ang="0">
                <a:pos x="402" y="28"/>
              </a:cxn>
              <a:cxn ang="0">
                <a:pos x="414" y="38"/>
              </a:cxn>
              <a:cxn ang="0">
                <a:pos x="410" y="54"/>
              </a:cxn>
              <a:cxn ang="0">
                <a:pos x="404" y="82"/>
              </a:cxn>
              <a:cxn ang="0">
                <a:pos x="454" y="90"/>
              </a:cxn>
              <a:cxn ang="0">
                <a:pos x="482" y="106"/>
              </a:cxn>
              <a:cxn ang="0">
                <a:pos x="478" y="130"/>
              </a:cxn>
              <a:cxn ang="0">
                <a:pos x="452" y="120"/>
              </a:cxn>
              <a:cxn ang="0">
                <a:pos x="476" y="142"/>
              </a:cxn>
              <a:cxn ang="0">
                <a:pos x="476" y="146"/>
              </a:cxn>
              <a:cxn ang="0">
                <a:pos x="478" y="162"/>
              </a:cxn>
              <a:cxn ang="0">
                <a:pos x="484" y="172"/>
              </a:cxn>
              <a:cxn ang="0">
                <a:pos x="494" y="176"/>
              </a:cxn>
              <a:cxn ang="0">
                <a:pos x="474" y="176"/>
              </a:cxn>
              <a:cxn ang="0">
                <a:pos x="460" y="172"/>
              </a:cxn>
              <a:cxn ang="0">
                <a:pos x="452" y="174"/>
              </a:cxn>
              <a:cxn ang="0">
                <a:pos x="474" y="186"/>
              </a:cxn>
              <a:cxn ang="0">
                <a:pos x="484" y="194"/>
              </a:cxn>
              <a:cxn ang="0">
                <a:pos x="494" y="194"/>
              </a:cxn>
              <a:cxn ang="0">
                <a:pos x="494" y="186"/>
              </a:cxn>
              <a:cxn ang="0">
                <a:pos x="530" y="216"/>
              </a:cxn>
              <a:cxn ang="0">
                <a:pos x="520" y="218"/>
              </a:cxn>
              <a:cxn ang="0">
                <a:pos x="442" y="232"/>
              </a:cxn>
              <a:cxn ang="0">
                <a:pos x="356" y="250"/>
              </a:cxn>
              <a:cxn ang="0">
                <a:pos x="508" y="128"/>
              </a:cxn>
              <a:cxn ang="0">
                <a:pos x="520" y="100"/>
              </a:cxn>
              <a:cxn ang="0">
                <a:pos x="528" y="114"/>
              </a:cxn>
              <a:cxn ang="0">
                <a:pos x="524" y="132"/>
              </a:cxn>
              <a:cxn ang="0">
                <a:pos x="516" y="164"/>
              </a:cxn>
              <a:cxn ang="0">
                <a:pos x="514" y="130"/>
              </a:cxn>
            </a:cxnLst>
            <a:rect l="0" t="0" r="r" b="b"/>
            <a:pathLst>
              <a:path w="536" h="302">
                <a:moveTo>
                  <a:pt x="308" y="258"/>
                </a:moveTo>
                <a:lnTo>
                  <a:pt x="304" y="258"/>
                </a:lnTo>
                <a:lnTo>
                  <a:pt x="286" y="264"/>
                </a:lnTo>
                <a:lnTo>
                  <a:pt x="270" y="266"/>
                </a:lnTo>
                <a:lnTo>
                  <a:pt x="248" y="270"/>
                </a:lnTo>
                <a:lnTo>
                  <a:pt x="220" y="272"/>
                </a:lnTo>
                <a:lnTo>
                  <a:pt x="210" y="276"/>
                </a:lnTo>
                <a:lnTo>
                  <a:pt x="194" y="278"/>
                </a:lnTo>
                <a:lnTo>
                  <a:pt x="188" y="278"/>
                </a:lnTo>
                <a:lnTo>
                  <a:pt x="158" y="282"/>
                </a:lnTo>
                <a:lnTo>
                  <a:pt x="136" y="284"/>
                </a:lnTo>
                <a:lnTo>
                  <a:pt x="138" y="282"/>
                </a:lnTo>
                <a:lnTo>
                  <a:pt x="124" y="284"/>
                </a:lnTo>
                <a:lnTo>
                  <a:pt x="120" y="284"/>
                </a:lnTo>
                <a:lnTo>
                  <a:pt x="120" y="286"/>
                </a:lnTo>
                <a:lnTo>
                  <a:pt x="104" y="288"/>
                </a:lnTo>
                <a:lnTo>
                  <a:pt x="98" y="288"/>
                </a:lnTo>
                <a:lnTo>
                  <a:pt x="94" y="292"/>
                </a:lnTo>
                <a:lnTo>
                  <a:pt x="70" y="294"/>
                </a:lnTo>
                <a:lnTo>
                  <a:pt x="54" y="296"/>
                </a:lnTo>
                <a:lnTo>
                  <a:pt x="46" y="296"/>
                </a:lnTo>
                <a:lnTo>
                  <a:pt x="30" y="298"/>
                </a:lnTo>
                <a:lnTo>
                  <a:pt x="28" y="300"/>
                </a:lnTo>
                <a:lnTo>
                  <a:pt x="28" y="298"/>
                </a:lnTo>
                <a:lnTo>
                  <a:pt x="14" y="300"/>
                </a:lnTo>
                <a:lnTo>
                  <a:pt x="0" y="302"/>
                </a:lnTo>
                <a:lnTo>
                  <a:pt x="0" y="300"/>
                </a:lnTo>
                <a:lnTo>
                  <a:pt x="8" y="296"/>
                </a:lnTo>
                <a:lnTo>
                  <a:pt x="14" y="296"/>
                </a:lnTo>
                <a:lnTo>
                  <a:pt x="16" y="294"/>
                </a:lnTo>
                <a:lnTo>
                  <a:pt x="18" y="292"/>
                </a:lnTo>
                <a:lnTo>
                  <a:pt x="22" y="288"/>
                </a:lnTo>
                <a:lnTo>
                  <a:pt x="30" y="286"/>
                </a:lnTo>
                <a:lnTo>
                  <a:pt x="34" y="286"/>
                </a:lnTo>
                <a:lnTo>
                  <a:pt x="34" y="284"/>
                </a:lnTo>
                <a:lnTo>
                  <a:pt x="34" y="282"/>
                </a:lnTo>
                <a:lnTo>
                  <a:pt x="36" y="276"/>
                </a:lnTo>
                <a:lnTo>
                  <a:pt x="38" y="276"/>
                </a:lnTo>
                <a:lnTo>
                  <a:pt x="46" y="272"/>
                </a:lnTo>
                <a:lnTo>
                  <a:pt x="50" y="270"/>
                </a:lnTo>
                <a:lnTo>
                  <a:pt x="50" y="266"/>
                </a:lnTo>
                <a:lnTo>
                  <a:pt x="50" y="264"/>
                </a:lnTo>
                <a:lnTo>
                  <a:pt x="52" y="258"/>
                </a:lnTo>
                <a:lnTo>
                  <a:pt x="60" y="256"/>
                </a:lnTo>
                <a:lnTo>
                  <a:pt x="60" y="254"/>
                </a:lnTo>
                <a:lnTo>
                  <a:pt x="60" y="252"/>
                </a:lnTo>
                <a:lnTo>
                  <a:pt x="58" y="252"/>
                </a:lnTo>
                <a:lnTo>
                  <a:pt x="58" y="250"/>
                </a:lnTo>
                <a:lnTo>
                  <a:pt x="66" y="240"/>
                </a:lnTo>
                <a:lnTo>
                  <a:pt x="68" y="240"/>
                </a:lnTo>
                <a:lnTo>
                  <a:pt x="78" y="234"/>
                </a:lnTo>
                <a:lnTo>
                  <a:pt x="80" y="234"/>
                </a:lnTo>
                <a:lnTo>
                  <a:pt x="84" y="228"/>
                </a:lnTo>
                <a:lnTo>
                  <a:pt x="104" y="206"/>
                </a:lnTo>
                <a:lnTo>
                  <a:pt x="106" y="208"/>
                </a:lnTo>
                <a:lnTo>
                  <a:pt x="104" y="210"/>
                </a:lnTo>
                <a:lnTo>
                  <a:pt x="104" y="212"/>
                </a:lnTo>
                <a:lnTo>
                  <a:pt x="108" y="216"/>
                </a:lnTo>
                <a:lnTo>
                  <a:pt x="108" y="220"/>
                </a:lnTo>
                <a:lnTo>
                  <a:pt x="110" y="222"/>
                </a:lnTo>
                <a:lnTo>
                  <a:pt x="112" y="222"/>
                </a:lnTo>
                <a:lnTo>
                  <a:pt x="114" y="224"/>
                </a:lnTo>
                <a:lnTo>
                  <a:pt x="114" y="226"/>
                </a:lnTo>
                <a:lnTo>
                  <a:pt x="116" y="226"/>
                </a:lnTo>
                <a:lnTo>
                  <a:pt x="120" y="224"/>
                </a:lnTo>
                <a:lnTo>
                  <a:pt x="122" y="226"/>
                </a:lnTo>
                <a:lnTo>
                  <a:pt x="122" y="228"/>
                </a:lnTo>
                <a:lnTo>
                  <a:pt x="126" y="228"/>
                </a:lnTo>
                <a:lnTo>
                  <a:pt x="128" y="232"/>
                </a:lnTo>
                <a:lnTo>
                  <a:pt x="136" y="228"/>
                </a:lnTo>
                <a:lnTo>
                  <a:pt x="138" y="226"/>
                </a:lnTo>
                <a:lnTo>
                  <a:pt x="140" y="224"/>
                </a:lnTo>
                <a:lnTo>
                  <a:pt x="144" y="222"/>
                </a:lnTo>
                <a:lnTo>
                  <a:pt x="144" y="220"/>
                </a:lnTo>
                <a:lnTo>
                  <a:pt x="146" y="218"/>
                </a:lnTo>
                <a:lnTo>
                  <a:pt x="152" y="220"/>
                </a:lnTo>
                <a:lnTo>
                  <a:pt x="158" y="224"/>
                </a:lnTo>
                <a:lnTo>
                  <a:pt x="164" y="220"/>
                </a:lnTo>
                <a:lnTo>
                  <a:pt x="170" y="218"/>
                </a:lnTo>
                <a:lnTo>
                  <a:pt x="172" y="216"/>
                </a:lnTo>
                <a:lnTo>
                  <a:pt x="174" y="216"/>
                </a:lnTo>
                <a:lnTo>
                  <a:pt x="176" y="216"/>
                </a:lnTo>
                <a:lnTo>
                  <a:pt x="182" y="210"/>
                </a:lnTo>
                <a:lnTo>
                  <a:pt x="180" y="206"/>
                </a:lnTo>
                <a:lnTo>
                  <a:pt x="182" y="204"/>
                </a:lnTo>
                <a:lnTo>
                  <a:pt x="184" y="204"/>
                </a:lnTo>
                <a:lnTo>
                  <a:pt x="184" y="206"/>
                </a:lnTo>
                <a:lnTo>
                  <a:pt x="186" y="206"/>
                </a:lnTo>
                <a:lnTo>
                  <a:pt x="186" y="208"/>
                </a:lnTo>
                <a:lnTo>
                  <a:pt x="188" y="206"/>
                </a:lnTo>
                <a:lnTo>
                  <a:pt x="190" y="206"/>
                </a:lnTo>
                <a:lnTo>
                  <a:pt x="198" y="200"/>
                </a:lnTo>
                <a:lnTo>
                  <a:pt x="200" y="196"/>
                </a:lnTo>
                <a:lnTo>
                  <a:pt x="202" y="194"/>
                </a:lnTo>
                <a:lnTo>
                  <a:pt x="204" y="196"/>
                </a:lnTo>
                <a:lnTo>
                  <a:pt x="204" y="200"/>
                </a:lnTo>
                <a:lnTo>
                  <a:pt x="206" y="200"/>
                </a:lnTo>
                <a:lnTo>
                  <a:pt x="210" y="200"/>
                </a:lnTo>
                <a:lnTo>
                  <a:pt x="212" y="194"/>
                </a:lnTo>
                <a:lnTo>
                  <a:pt x="214" y="194"/>
                </a:lnTo>
                <a:lnTo>
                  <a:pt x="214" y="192"/>
                </a:lnTo>
                <a:lnTo>
                  <a:pt x="216" y="190"/>
                </a:lnTo>
                <a:lnTo>
                  <a:pt x="218" y="188"/>
                </a:lnTo>
                <a:lnTo>
                  <a:pt x="216" y="190"/>
                </a:lnTo>
                <a:lnTo>
                  <a:pt x="214" y="188"/>
                </a:lnTo>
                <a:lnTo>
                  <a:pt x="214" y="186"/>
                </a:lnTo>
                <a:lnTo>
                  <a:pt x="218" y="182"/>
                </a:lnTo>
                <a:lnTo>
                  <a:pt x="220" y="180"/>
                </a:lnTo>
                <a:lnTo>
                  <a:pt x="218" y="178"/>
                </a:lnTo>
                <a:lnTo>
                  <a:pt x="214" y="178"/>
                </a:lnTo>
                <a:lnTo>
                  <a:pt x="214" y="176"/>
                </a:lnTo>
                <a:lnTo>
                  <a:pt x="216" y="172"/>
                </a:lnTo>
                <a:lnTo>
                  <a:pt x="216" y="170"/>
                </a:lnTo>
                <a:lnTo>
                  <a:pt x="218" y="166"/>
                </a:lnTo>
                <a:lnTo>
                  <a:pt x="218" y="164"/>
                </a:lnTo>
                <a:lnTo>
                  <a:pt x="220" y="160"/>
                </a:lnTo>
                <a:lnTo>
                  <a:pt x="220" y="158"/>
                </a:lnTo>
                <a:lnTo>
                  <a:pt x="222" y="156"/>
                </a:lnTo>
                <a:lnTo>
                  <a:pt x="222" y="152"/>
                </a:lnTo>
                <a:lnTo>
                  <a:pt x="226" y="148"/>
                </a:lnTo>
                <a:lnTo>
                  <a:pt x="230" y="146"/>
                </a:lnTo>
                <a:lnTo>
                  <a:pt x="232" y="142"/>
                </a:lnTo>
                <a:lnTo>
                  <a:pt x="232" y="140"/>
                </a:lnTo>
                <a:lnTo>
                  <a:pt x="232" y="134"/>
                </a:lnTo>
                <a:lnTo>
                  <a:pt x="232" y="130"/>
                </a:lnTo>
                <a:lnTo>
                  <a:pt x="232" y="128"/>
                </a:lnTo>
                <a:lnTo>
                  <a:pt x="236" y="120"/>
                </a:lnTo>
                <a:lnTo>
                  <a:pt x="240" y="120"/>
                </a:lnTo>
                <a:lnTo>
                  <a:pt x="240" y="118"/>
                </a:lnTo>
                <a:lnTo>
                  <a:pt x="240" y="116"/>
                </a:lnTo>
                <a:lnTo>
                  <a:pt x="240" y="112"/>
                </a:lnTo>
                <a:lnTo>
                  <a:pt x="242" y="112"/>
                </a:lnTo>
                <a:lnTo>
                  <a:pt x="242" y="110"/>
                </a:lnTo>
                <a:lnTo>
                  <a:pt x="244" y="104"/>
                </a:lnTo>
                <a:lnTo>
                  <a:pt x="242" y="98"/>
                </a:lnTo>
                <a:lnTo>
                  <a:pt x="244" y="98"/>
                </a:lnTo>
                <a:lnTo>
                  <a:pt x="244" y="96"/>
                </a:lnTo>
                <a:lnTo>
                  <a:pt x="244" y="90"/>
                </a:lnTo>
                <a:lnTo>
                  <a:pt x="252" y="94"/>
                </a:lnTo>
                <a:lnTo>
                  <a:pt x="258" y="100"/>
                </a:lnTo>
                <a:lnTo>
                  <a:pt x="270" y="102"/>
                </a:lnTo>
                <a:lnTo>
                  <a:pt x="272" y="100"/>
                </a:lnTo>
                <a:lnTo>
                  <a:pt x="274" y="96"/>
                </a:lnTo>
                <a:lnTo>
                  <a:pt x="278" y="80"/>
                </a:lnTo>
                <a:lnTo>
                  <a:pt x="278" y="76"/>
                </a:lnTo>
                <a:lnTo>
                  <a:pt x="280" y="76"/>
                </a:lnTo>
                <a:lnTo>
                  <a:pt x="280" y="74"/>
                </a:lnTo>
                <a:lnTo>
                  <a:pt x="280" y="70"/>
                </a:lnTo>
                <a:lnTo>
                  <a:pt x="280" y="66"/>
                </a:lnTo>
                <a:lnTo>
                  <a:pt x="282" y="60"/>
                </a:lnTo>
                <a:lnTo>
                  <a:pt x="294" y="66"/>
                </a:lnTo>
                <a:lnTo>
                  <a:pt x="294" y="60"/>
                </a:lnTo>
                <a:lnTo>
                  <a:pt x="296" y="56"/>
                </a:lnTo>
                <a:lnTo>
                  <a:pt x="298" y="52"/>
                </a:lnTo>
                <a:lnTo>
                  <a:pt x="302" y="52"/>
                </a:lnTo>
                <a:lnTo>
                  <a:pt x="304" y="52"/>
                </a:lnTo>
                <a:lnTo>
                  <a:pt x="306" y="46"/>
                </a:lnTo>
                <a:lnTo>
                  <a:pt x="306" y="44"/>
                </a:lnTo>
                <a:lnTo>
                  <a:pt x="308" y="46"/>
                </a:lnTo>
                <a:lnTo>
                  <a:pt x="310" y="42"/>
                </a:lnTo>
                <a:lnTo>
                  <a:pt x="310" y="40"/>
                </a:lnTo>
                <a:lnTo>
                  <a:pt x="308" y="40"/>
                </a:lnTo>
                <a:lnTo>
                  <a:pt x="310" y="38"/>
                </a:lnTo>
                <a:lnTo>
                  <a:pt x="312" y="34"/>
                </a:lnTo>
                <a:lnTo>
                  <a:pt x="316" y="30"/>
                </a:lnTo>
                <a:lnTo>
                  <a:pt x="316" y="28"/>
                </a:lnTo>
                <a:lnTo>
                  <a:pt x="318" y="26"/>
                </a:lnTo>
                <a:lnTo>
                  <a:pt x="316" y="24"/>
                </a:lnTo>
                <a:lnTo>
                  <a:pt x="318" y="20"/>
                </a:lnTo>
                <a:lnTo>
                  <a:pt x="316" y="20"/>
                </a:lnTo>
                <a:lnTo>
                  <a:pt x="320" y="10"/>
                </a:lnTo>
                <a:lnTo>
                  <a:pt x="318" y="10"/>
                </a:lnTo>
                <a:lnTo>
                  <a:pt x="318" y="8"/>
                </a:lnTo>
                <a:lnTo>
                  <a:pt x="318" y="0"/>
                </a:lnTo>
                <a:lnTo>
                  <a:pt x="322" y="4"/>
                </a:lnTo>
                <a:lnTo>
                  <a:pt x="324" y="6"/>
                </a:lnTo>
                <a:lnTo>
                  <a:pt x="340" y="12"/>
                </a:lnTo>
                <a:lnTo>
                  <a:pt x="356" y="22"/>
                </a:lnTo>
                <a:lnTo>
                  <a:pt x="356" y="18"/>
                </a:lnTo>
                <a:lnTo>
                  <a:pt x="356" y="12"/>
                </a:lnTo>
                <a:lnTo>
                  <a:pt x="356" y="8"/>
                </a:lnTo>
                <a:lnTo>
                  <a:pt x="358" y="6"/>
                </a:lnTo>
                <a:lnTo>
                  <a:pt x="362" y="6"/>
                </a:lnTo>
                <a:lnTo>
                  <a:pt x="366" y="6"/>
                </a:lnTo>
                <a:lnTo>
                  <a:pt x="370" y="6"/>
                </a:lnTo>
                <a:lnTo>
                  <a:pt x="372" y="8"/>
                </a:lnTo>
                <a:lnTo>
                  <a:pt x="376" y="8"/>
                </a:lnTo>
                <a:lnTo>
                  <a:pt x="378" y="10"/>
                </a:lnTo>
                <a:lnTo>
                  <a:pt x="378" y="14"/>
                </a:lnTo>
                <a:lnTo>
                  <a:pt x="376" y="18"/>
                </a:lnTo>
                <a:lnTo>
                  <a:pt x="378" y="20"/>
                </a:lnTo>
                <a:lnTo>
                  <a:pt x="380" y="20"/>
                </a:lnTo>
                <a:lnTo>
                  <a:pt x="380" y="22"/>
                </a:lnTo>
                <a:lnTo>
                  <a:pt x="382" y="22"/>
                </a:lnTo>
                <a:lnTo>
                  <a:pt x="388" y="22"/>
                </a:lnTo>
                <a:lnTo>
                  <a:pt x="396" y="24"/>
                </a:lnTo>
                <a:lnTo>
                  <a:pt x="396" y="28"/>
                </a:lnTo>
                <a:lnTo>
                  <a:pt x="402" y="28"/>
                </a:lnTo>
                <a:lnTo>
                  <a:pt x="404" y="30"/>
                </a:lnTo>
                <a:lnTo>
                  <a:pt x="410" y="30"/>
                </a:lnTo>
                <a:lnTo>
                  <a:pt x="410" y="34"/>
                </a:lnTo>
                <a:lnTo>
                  <a:pt x="412" y="36"/>
                </a:lnTo>
                <a:lnTo>
                  <a:pt x="412" y="38"/>
                </a:lnTo>
                <a:lnTo>
                  <a:pt x="414" y="38"/>
                </a:lnTo>
                <a:lnTo>
                  <a:pt x="412" y="40"/>
                </a:lnTo>
                <a:lnTo>
                  <a:pt x="414" y="46"/>
                </a:lnTo>
                <a:lnTo>
                  <a:pt x="412" y="46"/>
                </a:lnTo>
                <a:lnTo>
                  <a:pt x="412" y="50"/>
                </a:lnTo>
                <a:lnTo>
                  <a:pt x="410" y="52"/>
                </a:lnTo>
                <a:lnTo>
                  <a:pt x="410" y="54"/>
                </a:lnTo>
                <a:lnTo>
                  <a:pt x="404" y="56"/>
                </a:lnTo>
                <a:lnTo>
                  <a:pt x="404" y="54"/>
                </a:lnTo>
                <a:lnTo>
                  <a:pt x="402" y="56"/>
                </a:lnTo>
                <a:lnTo>
                  <a:pt x="400" y="70"/>
                </a:lnTo>
                <a:lnTo>
                  <a:pt x="400" y="74"/>
                </a:lnTo>
                <a:lnTo>
                  <a:pt x="404" y="82"/>
                </a:lnTo>
                <a:lnTo>
                  <a:pt x="402" y="82"/>
                </a:lnTo>
                <a:lnTo>
                  <a:pt x="408" y="82"/>
                </a:lnTo>
                <a:lnTo>
                  <a:pt x="418" y="76"/>
                </a:lnTo>
                <a:lnTo>
                  <a:pt x="426" y="84"/>
                </a:lnTo>
                <a:lnTo>
                  <a:pt x="430" y="88"/>
                </a:lnTo>
                <a:lnTo>
                  <a:pt x="454" y="90"/>
                </a:lnTo>
                <a:lnTo>
                  <a:pt x="458" y="96"/>
                </a:lnTo>
                <a:lnTo>
                  <a:pt x="458" y="100"/>
                </a:lnTo>
                <a:lnTo>
                  <a:pt x="458" y="102"/>
                </a:lnTo>
                <a:lnTo>
                  <a:pt x="460" y="100"/>
                </a:lnTo>
                <a:lnTo>
                  <a:pt x="472" y="102"/>
                </a:lnTo>
                <a:lnTo>
                  <a:pt x="482" y="106"/>
                </a:lnTo>
                <a:lnTo>
                  <a:pt x="482" y="110"/>
                </a:lnTo>
                <a:lnTo>
                  <a:pt x="478" y="116"/>
                </a:lnTo>
                <a:lnTo>
                  <a:pt x="482" y="120"/>
                </a:lnTo>
                <a:lnTo>
                  <a:pt x="478" y="124"/>
                </a:lnTo>
                <a:lnTo>
                  <a:pt x="482" y="126"/>
                </a:lnTo>
                <a:lnTo>
                  <a:pt x="478" y="130"/>
                </a:lnTo>
                <a:lnTo>
                  <a:pt x="470" y="130"/>
                </a:lnTo>
                <a:lnTo>
                  <a:pt x="462" y="120"/>
                </a:lnTo>
                <a:lnTo>
                  <a:pt x="458" y="120"/>
                </a:lnTo>
                <a:lnTo>
                  <a:pt x="446" y="112"/>
                </a:lnTo>
                <a:lnTo>
                  <a:pt x="444" y="112"/>
                </a:lnTo>
                <a:lnTo>
                  <a:pt x="452" y="120"/>
                </a:lnTo>
                <a:lnTo>
                  <a:pt x="456" y="124"/>
                </a:lnTo>
                <a:lnTo>
                  <a:pt x="464" y="132"/>
                </a:lnTo>
                <a:lnTo>
                  <a:pt x="484" y="136"/>
                </a:lnTo>
                <a:lnTo>
                  <a:pt x="482" y="140"/>
                </a:lnTo>
                <a:lnTo>
                  <a:pt x="470" y="140"/>
                </a:lnTo>
                <a:lnTo>
                  <a:pt x="476" y="142"/>
                </a:lnTo>
                <a:lnTo>
                  <a:pt x="482" y="140"/>
                </a:lnTo>
                <a:lnTo>
                  <a:pt x="490" y="148"/>
                </a:lnTo>
                <a:lnTo>
                  <a:pt x="490" y="156"/>
                </a:lnTo>
                <a:lnTo>
                  <a:pt x="488" y="156"/>
                </a:lnTo>
                <a:lnTo>
                  <a:pt x="484" y="150"/>
                </a:lnTo>
                <a:lnTo>
                  <a:pt x="476" y="146"/>
                </a:lnTo>
                <a:lnTo>
                  <a:pt x="476" y="148"/>
                </a:lnTo>
                <a:lnTo>
                  <a:pt x="478" y="148"/>
                </a:lnTo>
                <a:lnTo>
                  <a:pt x="482" y="152"/>
                </a:lnTo>
                <a:lnTo>
                  <a:pt x="476" y="152"/>
                </a:lnTo>
                <a:lnTo>
                  <a:pt x="484" y="160"/>
                </a:lnTo>
                <a:lnTo>
                  <a:pt x="478" y="162"/>
                </a:lnTo>
                <a:lnTo>
                  <a:pt x="462" y="152"/>
                </a:lnTo>
                <a:lnTo>
                  <a:pt x="460" y="152"/>
                </a:lnTo>
                <a:lnTo>
                  <a:pt x="462" y="156"/>
                </a:lnTo>
                <a:lnTo>
                  <a:pt x="470" y="162"/>
                </a:lnTo>
                <a:lnTo>
                  <a:pt x="482" y="166"/>
                </a:lnTo>
                <a:lnTo>
                  <a:pt x="484" y="172"/>
                </a:lnTo>
                <a:lnTo>
                  <a:pt x="484" y="170"/>
                </a:lnTo>
                <a:lnTo>
                  <a:pt x="488" y="172"/>
                </a:lnTo>
                <a:lnTo>
                  <a:pt x="488" y="170"/>
                </a:lnTo>
                <a:lnTo>
                  <a:pt x="492" y="172"/>
                </a:lnTo>
                <a:lnTo>
                  <a:pt x="486" y="174"/>
                </a:lnTo>
                <a:lnTo>
                  <a:pt x="494" y="176"/>
                </a:lnTo>
                <a:lnTo>
                  <a:pt x="494" y="180"/>
                </a:lnTo>
                <a:lnTo>
                  <a:pt x="488" y="186"/>
                </a:lnTo>
                <a:lnTo>
                  <a:pt x="486" y="188"/>
                </a:lnTo>
                <a:lnTo>
                  <a:pt x="476" y="180"/>
                </a:lnTo>
                <a:lnTo>
                  <a:pt x="478" y="178"/>
                </a:lnTo>
                <a:lnTo>
                  <a:pt x="474" y="176"/>
                </a:lnTo>
                <a:lnTo>
                  <a:pt x="474" y="180"/>
                </a:lnTo>
                <a:lnTo>
                  <a:pt x="470" y="176"/>
                </a:lnTo>
                <a:lnTo>
                  <a:pt x="470" y="172"/>
                </a:lnTo>
                <a:lnTo>
                  <a:pt x="468" y="170"/>
                </a:lnTo>
                <a:lnTo>
                  <a:pt x="462" y="170"/>
                </a:lnTo>
                <a:lnTo>
                  <a:pt x="460" y="172"/>
                </a:lnTo>
                <a:lnTo>
                  <a:pt x="456" y="170"/>
                </a:lnTo>
                <a:lnTo>
                  <a:pt x="454" y="170"/>
                </a:lnTo>
                <a:lnTo>
                  <a:pt x="448" y="162"/>
                </a:lnTo>
                <a:lnTo>
                  <a:pt x="452" y="170"/>
                </a:lnTo>
                <a:lnTo>
                  <a:pt x="446" y="172"/>
                </a:lnTo>
                <a:lnTo>
                  <a:pt x="452" y="174"/>
                </a:lnTo>
                <a:lnTo>
                  <a:pt x="458" y="172"/>
                </a:lnTo>
                <a:lnTo>
                  <a:pt x="462" y="176"/>
                </a:lnTo>
                <a:lnTo>
                  <a:pt x="464" y="172"/>
                </a:lnTo>
                <a:lnTo>
                  <a:pt x="468" y="176"/>
                </a:lnTo>
                <a:lnTo>
                  <a:pt x="470" y="182"/>
                </a:lnTo>
                <a:lnTo>
                  <a:pt x="474" y="186"/>
                </a:lnTo>
                <a:lnTo>
                  <a:pt x="474" y="188"/>
                </a:lnTo>
                <a:lnTo>
                  <a:pt x="476" y="186"/>
                </a:lnTo>
                <a:lnTo>
                  <a:pt x="482" y="188"/>
                </a:lnTo>
                <a:lnTo>
                  <a:pt x="482" y="192"/>
                </a:lnTo>
                <a:lnTo>
                  <a:pt x="484" y="192"/>
                </a:lnTo>
                <a:lnTo>
                  <a:pt x="484" y="194"/>
                </a:lnTo>
                <a:lnTo>
                  <a:pt x="478" y="200"/>
                </a:lnTo>
                <a:lnTo>
                  <a:pt x="482" y="204"/>
                </a:lnTo>
                <a:lnTo>
                  <a:pt x="484" y="196"/>
                </a:lnTo>
                <a:lnTo>
                  <a:pt x="488" y="192"/>
                </a:lnTo>
                <a:lnTo>
                  <a:pt x="492" y="190"/>
                </a:lnTo>
                <a:lnTo>
                  <a:pt x="494" y="194"/>
                </a:lnTo>
                <a:lnTo>
                  <a:pt x="490" y="196"/>
                </a:lnTo>
                <a:lnTo>
                  <a:pt x="490" y="200"/>
                </a:lnTo>
                <a:lnTo>
                  <a:pt x="494" y="196"/>
                </a:lnTo>
                <a:lnTo>
                  <a:pt x="498" y="196"/>
                </a:lnTo>
                <a:lnTo>
                  <a:pt x="494" y="188"/>
                </a:lnTo>
                <a:lnTo>
                  <a:pt x="494" y="186"/>
                </a:lnTo>
                <a:lnTo>
                  <a:pt x="502" y="188"/>
                </a:lnTo>
                <a:lnTo>
                  <a:pt x="504" y="190"/>
                </a:lnTo>
                <a:lnTo>
                  <a:pt x="506" y="186"/>
                </a:lnTo>
                <a:lnTo>
                  <a:pt x="516" y="186"/>
                </a:lnTo>
                <a:lnTo>
                  <a:pt x="530" y="212"/>
                </a:lnTo>
                <a:lnTo>
                  <a:pt x="530" y="216"/>
                </a:lnTo>
                <a:lnTo>
                  <a:pt x="530" y="210"/>
                </a:lnTo>
                <a:lnTo>
                  <a:pt x="522" y="202"/>
                </a:lnTo>
                <a:lnTo>
                  <a:pt x="522" y="216"/>
                </a:lnTo>
                <a:lnTo>
                  <a:pt x="520" y="216"/>
                </a:lnTo>
                <a:lnTo>
                  <a:pt x="518" y="212"/>
                </a:lnTo>
                <a:lnTo>
                  <a:pt x="520" y="218"/>
                </a:lnTo>
                <a:lnTo>
                  <a:pt x="514" y="218"/>
                </a:lnTo>
                <a:lnTo>
                  <a:pt x="500" y="220"/>
                </a:lnTo>
                <a:lnTo>
                  <a:pt x="488" y="222"/>
                </a:lnTo>
                <a:lnTo>
                  <a:pt x="484" y="224"/>
                </a:lnTo>
                <a:lnTo>
                  <a:pt x="460" y="228"/>
                </a:lnTo>
                <a:lnTo>
                  <a:pt x="442" y="232"/>
                </a:lnTo>
                <a:lnTo>
                  <a:pt x="432" y="234"/>
                </a:lnTo>
                <a:lnTo>
                  <a:pt x="402" y="240"/>
                </a:lnTo>
                <a:lnTo>
                  <a:pt x="394" y="242"/>
                </a:lnTo>
                <a:lnTo>
                  <a:pt x="384" y="246"/>
                </a:lnTo>
                <a:lnTo>
                  <a:pt x="366" y="248"/>
                </a:lnTo>
                <a:lnTo>
                  <a:pt x="356" y="250"/>
                </a:lnTo>
                <a:lnTo>
                  <a:pt x="336" y="254"/>
                </a:lnTo>
                <a:lnTo>
                  <a:pt x="334" y="254"/>
                </a:lnTo>
                <a:lnTo>
                  <a:pt x="308" y="258"/>
                </a:lnTo>
                <a:close/>
                <a:moveTo>
                  <a:pt x="514" y="130"/>
                </a:moveTo>
                <a:lnTo>
                  <a:pt x="508" y="130"/>
                </a:lnTo>
                <a:lnTo>
                  <a:pt x="508" y="128"/>
                </a:lnTo>
                <a:lnTo>
                  <a:pt x="510" y="128"/>
                </a:lnTo>
                <a:lnTo>
                  <a:pt x="508" y="128"/>
                </a:lnTo>
                <a:lnTo>
                  <a:pt x="516" y="116"/>
                </a:lnTo>
                <a:lnTo>
                  <a:pt x="514" y="110"/>
                </a:lnTo>
                <a:lnTo>
                  <a:pt x="520" y="104"/>
                </a:lnTo>
                <a:lnTo>
                  <a:pt x="520" y="100"/>
                </a:lnTo>
                <a:lnTo>
                  <a:pt x="516" y="96"/>
                </a:lnTo>
                <a:lnTo>
                  <a:pt x="520" y="94"/>
                </a:lnTo>
                <a:lnTo>
                  <a:pt x="520" y="90"/>
                </a:lnTo>
                <a:lnTo>
                  <a:pt x="520" y="88"/>
                </a:lnTo>
                <a:lnTo>
                  <a:pt x="536" y="84"/>
                </a:lnTo>
                <a:lnTo>
                  <a:pt x="528" y="114"/>
                </a:lnTo>
                <a:lnTo>
                  <a:pt x="530" y="114"/>
                </a:lnTo>
                <a:lnTo>
                  <a:pt x="522" y="124"/>
                </a:lnTo>
                <a:lnTo>
                  <a:pt x="528" y="126"/>
                </a:lnTo>
                <a:lnTo>
                  <a:pt x="522" y="128"/>
                </a:lnTo>
                <a:lnTo>
                  <a:pt x="520" y="132"/>
                </a:lnTo>
                <a:lnTo>
                  <a:pt x="524" y="132"/>
                </a:lnTo>
                <a:lnTo>
                  <a:pt x="518" y="136"/>
                </a:lnTo>
                <a:lnTo>
                  <a:pt x="518" y="140"/>
                </a:lnTo>
                <a:lnTo>
                  <a:pt x="520" y="142"/>
                </a:lnTo>
                <a:lnTo>
                  <a:pt x="518" y="140"/>
                </a:lnTo>
                <a:lnTo>
                  <a:pt x="514" y="146"/>
                </a:lnTo>
                <a:lnTo>
                  <a:pt x="516" y="164"/>
                </a:lnTo>
                <a:lnTo>
                  <a:pt x="514" y="166"/>
                </a:lnTo>
                <a:lnTo>
                  <a:pt x="506" y="152"/>
                </a:lnTo>
                <a:lnTo>
                  <a:pt x="508" y="136"/>
                </a:lnTo>
                <a:lnTo>
                  <a:pt x="508" y="132"/>
                </a:lnTo>
                <a:lnTo>
                  <a:pt x="508" y="130"/>
                </a:lnTo>
                <a:lnTo>
                  <a:pt x="514" y="1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2" name="Freeform 80"/>
          <p:cNvSpPr>
            <a:spLocks/>
          </p:cNvSpPr>
          <p:nvPr/>
        </p:nvSpPr>
        <p:spPr bwMode="auto">
          <a:xfrm>
            <a:off x="6280150" y="3208338"/>
            <a:ext cx="1049338" cy="606425"/>
          </a:xfrm>
          <a:custGeom>
            <a:avLst/>
            <a:gdLst/>
            <a:ahLst/>
            <a:cxnLst>
              <a:cxn ang="0">
                <a:pos x="220" y="272"/>
              </a:cxn>
              <a:cxn ang="0">
                <a:pos x="138" y="282"/>
              </a:cxn>
              <a:cxn ang="0">
                <a:pos x="94" y="292"/>
              </a:cxn>
              <a:cxn ang="0">
                <a:pos x="28" y="298"/>
              </a:cxn>
              <a:cxn ang="0">
                <a:pos x="16" y="294"/>
              </a:cxn>
              <a:cxn ang="0">
                <a:pos x="34" y="282"/>
              </a:cxn>
              <a:cxn ang="0">
                <a:pos x="50" y="264"/>
              </a:cxn>
              <a:cxn ang="0">
                <a:pos x="58" y="250"/>
              </a:cxn>
              <a:cxn ang="0">
                <a:pos x="104" y="206"/>
              </a:cxn>
              <a:cxn ang="0">
                <a:pos x="110" y="222"/>
              </a:cxn>
              <a:cxn ang="0">
                <a:pos x="122" y="226"/>
              </a:cxn>
              <a:cxn ang="0">
                <a:pos x="140" y="224"/>
              </a:cxn>
              <a:cxn ang="0">
                <a:pos x="164" y="220"/>
              </a:cxn>
              <a:cxn ang="0">
                <a:pos x="180" y="206"/>
              </a:cxn>
              <a:cxn ang="0">
                <a:pos x="188" y="206"/>
              </a:cxn>
              <a:cxn ang="0">
                <a:pos x="204" y="200"/>
              </a:cxn>
              <a:cxn ang="0">
                <a:pos x="216" y="190"/>
              </a:cxn>
              <a:cxn ang="0">
                <a:pos x="220" y="180"/>
              </a:cxn>
              <a:cxn ang="0">
                <a:pos x="218" y="166"/>
              </a:cxn>
              <a:cxn ang="0">
                <a:pos x="226" y="148"/>
              </a:cxn>
              <a:cxn ang="0">
                <a:pos x="232" y="128"/>
              </a:cxn>
              <a:cxn ang="0">
                <a:pos x="242" y="112"/>
              </a:cxn>
              <a:cxn ang="0">
                <a:pos x="244" y="90"/>
              </a:cxn>
              <a:cxn ang="0">
                <a:pos x="278" y="80"/>
              </a:cxn>
              <a:cxn ang="0">
                <a:pos x="282" y="60"/>
              </a:cxn>
              <a:cxn ang="0">
                <a:pos x="304" y="52"/>
              </a:cxn>
              <a:cxn ang="0">
                <a:pos x="308" y="40"/>
              </a:cxn>
              <a:cxn ang="0">
                <a:pos x="316" y="24"/>
              </a:cxn>
              <a:cxn ang="0">
                <a:pos x="318" y="0"/>
              </a:cxn>
              <a:cxn ang="0">
                <a:pos x="356" y="12"/>
              </a:cxn>
              <a:cxn ang="0">
                <a:pos x="372" y="8"/>
              </a:cxn>
              <a:cxn ang="0">
                <a:pos x="380" y="20"/>
              </a:cxn>
              <a:cxn ang="0">
                <a:pos x="402" y="28"/>
              </a:cxn>
              <a:cxn ang="0">
                <a:pos x="414" y="38"/>
              </a:cxn>
              <a:cxn ang="0">
                <a:pos x="410" y="54"/>
              </a:cxn>
              <a:cxn ang="0">
                <a:pos x="404" y="82"/>
              </a:cxn>
              <a:cxn ang="0">
                <a:pos x="454" y="90"/>
              </a:cxn>
              <a:cxn ang="0">
                <a:pos x="482" y="106"/>
              </a:cxn>
              <a:cxn ang="0">
                <a:pos x="478" y="130"/>
              </a:cxn>
              <a:cxn ang="0">
                <a:pos x="452" y="120"/>
              </a:cxn>
              <a:cxn ang="0">
                <a:pos x="476" y="142"/>
              </a:cxn>
              <a:cxn ang="0">
                <a:pos x="476" y="146"/>
              </a:cxn>
              <a:cxn ang="0">
                <a:pos x="478" y="162"/>
              </a:cxn>
              <a:cxn ang="0">
                <a:pos x="484" y="172"/>
              </a:cxn>
              <a:cxn ang="0">
                <a:pos x="494" y="176"/>
              </a:cxn>
              <a:cxn ang="0">
                <a:pos x="474" y="176"/>
              </a:cxn>
              <a:cxn ang="0">
                <a:pos x="460" y="172"/>
              </a:cxn>
              <a:cxn ang="0">
                <a:pos x="452" y="174"/>
              </a:cxn>
              <a:cxn ang="0">
                <a:pos x="474" y="186"/>
              </a:cxn>
              <a:cxn ang="0">
                <a:pos x="484" y="194"/>
              </a:cxn>
              <a:cxn ang="0">
                <a:pos x="494" y="194"/>
              </a:cxn>
              <a:cxn ang="0">
                <a:pos x="494" y="186"/>
              </a:cxn>
              <a:cxn ang="0">
                <a:pos x="530" y="216"/>
              </a:cxn>
              <a:cxn ang="0">
                <a:pos x="520" y="218"/>
              </a:cxn>
              <a:cxn ang="0">
                <a:pos x="442" y="232"/>
              </a:cxn>
              <a:cxn ang="0">
                <a:pos x="356" y="250"/>
              </a:cxn>
            </a:cxnLst>
            <a:rect l="0" t="0" r="r" b="b"/>
            <a:pathLst>
              <a:path w="530" h="302">
                <a:moveTo>
                  <a:pt x="308" y="258"/>
                </a:moveTo>
                <a:lnTo>
                  <a:pt x="304" y="258"/>
                </a:lnTo>
                <a:lnTo>
                  <a:pt x="286" y="264"/>
                </a:lnTo>
                <a:lnTo>
                  <a:pt x="270" y="266"/>
                </a:lnTo>
                <a:lnTo>
                  <a:pt x="248" y="270"/>
                </a:lnTo>
                <a:lnTo>
                  <a:pt x="220" y="272"/>
                </a:lnTo>
                <a:lnTo>
                  <a:pt x="210" y="276"/>
                </a:lnTo>
                <a:lnTo>
                  <a:pt x="194" y="278"/>
                </a:lnTo>
                <a:lnTo>
                  <a:pt x="188" y="278"/>
                </a:lnTo>
                <a:lnTo>
                  <a:pt x="158" y="282"/>
                </a:lnTo>
                <a:lnTo>
                  <a:pt x="136" y="284"/>
                </a:lnTo>
                <a:lnTo>
                  <a:pt x="138" y="282"/>
                </a:lnTo>
                <a:lnTo>
                  <a:pt x="124" y="284"/>
                </a:lnTo>
                <a:lnTo>
                  <a:pt x="120" y="284"/>
                </a:lnTo>
                <a:lnTo>
                  <a:pt x="120" y="286"/>
                </a:lnTo>
                <a:lnTo>
                  <a:pt x="104" y="288"/>
                </a:lnTo>
                <a:lnTo>
                  <a:pt x="98" y="288"/>
                </a:lnTo>
                <a:lnTo>
                  <a:pt x="94" y="292"/>
                </a:lnTo>
                <a:lnTo>
                  <a:pt x="70" y="294"/>
                </a:lnTo>
                <a:lnTo>
                  <a:pt x="54" y="296"/>
                </a:lnTo>
                <a:lnTo>
                  <a:pt x="46" y="296"/>
                </a:lnTo>
                <a:lnTo>
                  <a:pt x="30" y="298"/>
                </a:lnTo>
                <a:lnTo>
                  <a:pt x="28" y="300"/>
                </a:lnTo>
                <a:lnTo>
                  <a:pt x="28" y="298"/>
                </a:lnTo>
                <a:lnTo>
                  <a:pt x="14" y="300"/>
                </a:lnTo>
                <a:lnTo>
                  <a:pt x="0" y="302"/>
                </a:lnTo>
                <a:lnTo>
                  <a:pt x="0" y="300"/>
                </a:lnTo>
                <a:lnTo>
                  <a:pt x="8" y="296"/>
                </a:lnTo>
                <a:lnTo>
                  <a:pt x="14" y="296"/>
                </a:lnTo>
                <a:lnTo>
                  <a:pt x="16" y="294"/>
                </a:lnTo>
                <a:lnTo>
                  <a:pt x="18" y="292"/>
                </a:lnTo>
                <a:lnTo>
                  <a:pt x="22" y="288"/>
                </a:lnTo>
                <a:lnTo>
                  <a:pt x="30" y="286"/>
                </a:lnTo>
                <a:lnTo>
                  <a:pt x="34" y="286"/>
                </a:lnTo>
                <a:lnTo>
                  <a:pt x="34" y="284"/>
                </a:lnTo>
                <a:lnTo>
                  <a:pt x="34" y="282"/>
                </a:lnTo>
                <a:lnTo>
                  <a:pt x="36" y="276"/>
                </a:lnTo>
                <a:lnTo>
                  <a:pt x="38" y="276"/>
                </a:lnTo>
                <a:lnTo>
                  <a:pt x="46" y="272"/>
                </a:lnTo>
                <a:lnTo>
                  <a:pt x="50" y="270"/>
                </a:lnTo>
                <a:lnTo>
                  <a:pt x="50" y="266"/>
                </a:lnTo>
                <a:lnTo>
                  <a:pt x="50" y="264"/>
                </a:lnTo>
                <a:lnTo>
                  <a:pt x="52" y="258"/>
                </a:lnTo>
                <a:lnTo>
                  <a:pt x="60" y="256"/>
                </a:lnTo>
                <a:lnTo>
                  <a:pt x="60" y="254"/>
                </a:lnTo>
                <a:lnTo>
                  <a:pt x="60" y="252"/>
                </a:lnTo>
                <a:lnTo>
                  <a:pt x="58" y="252"/>
                </a:lnTo>
                <a:lnTo>
                  <a:pt x="58" y="250"/>
                </a:lnTo>
                <a:lnTo>
                  <a:pt x="66" y="240"/>
                </a:lnTo>
                <a:lnTo>
                  <a:pt x="68" y="240"/>
                </a:lnTo>
                <a:lnTo>
                  <a:pt x="78" y="234"/>
                </a:lnTo>
                <a:lnTo>
                  <a:pt x="80" y="234"/>
                </a:lnTo>
                <a:lnTo>
                  <a:pt x="84" y="228"/>
                </a:lnTo>
                <a:lnTo>
                  <a:pt x="104" y="206"/>
                </a:lnTo>
                <a:lnTo>
                  <a:pt x="106" y="208"/>
                </a:lnTo>
                <a:lnTo>
                  <a:pt x="104" y="210"/>
                </a:lnTo>
                <a:lnTo>
                  <a:pt x="104" y="212"/>
                </a:lnTo>
                <a:lnTo>
                  <a:pt x="108" y="216"/>
                </a:lnTo>
                <a:lnTo>
                  <a:pt x="108" y="220"/>
                </a:lnTo>
                <a:lnTo>
                  <a:pt x="110" y="222"/>
                </a:lnTo>
                <a:lnTo>
                  <a:pt x="112" y="222"/>
                </a:lnTo>
                <a:lnTo>
                  <a:pt x="114" y="224"/>
                </a:lnTo>
                <a:lnTo>
                  <a:pt x="114" y="226"/>
                </a:lnTo>
                <a:lnTo>
                  <a:pt x="116" y="226"/>
                </a:lnTo>
                <a:lnTo>
                  <a:pt x="120" y="224"/>
                </a:lnTo>
                <a:lnTo>
                  <a:pt x="122" y="226"/>
                </a:lnTo>
                <a:lnTo>
                  <a:pt x="122" y="228"/>
                </a:lnTo>
                <a:lnTo>
                  <a:pt x="126" y="228"/>
                </a:lnTo>
                <a:lnTo>
                  <a:pt x="128" y="232"/>
                </a:lnTo>
                <a:lnTo>
                  <a:pt x="136" y="228"/>
                </a:lnTo>
                <a:lnTo>
                  <a:pt x="138" y="226"/>
                </a:lnTo>
                <a:lnTo>
                  <a:pt x="140" y="224"/>
                </a:lnTo>
                <a:lnTo>
                  <a:pt x="144" y="222"/>
                </a:lnTo>
                <a:lnTo>
                  <a:pt x="144" y="220"/>
                </a:lnTo>
                <a:lnTo>
                  <a:pt x="146" y="218"/>
                </a:lnTo>
                <a:lnTo>
                  <a:pt x="152" y="220"/>
                </a:lnTo>
                <a:lnTo>
                  <a:pt x="158" y="224"/>
                </a:lnTo>
                <a:lnTo>
                  <a:pt x="164" y="220"/>
                </a:lnTo>
                <a:lnTo>
                  <a:pt x="170" y="218"/>
                </a:lnTo>
                <a:lnTo>
                  <a:pt x="172" y="216"/>
                </a:lnTo>
                <a:lnTo>
                  <a:pt x="174" y="216"/>
                </a:lnTo>
                <a:lnTo>
                  <a:pt x="176" y="216"/>
                </a:lnTo>
                <a:lnTo>
                  <a:pt x="182" y="210"/>
                </a:lnTo>
                <a:lnTo>
                  <a:pt x="180" y="206"/>
                </a:lnTo>
                <a:lnTo>
                  <a:pt x="182" y="204"/>
                </a:lnTo>
                <a:lnTo>
                  <a:pt x="184" y="204"/>
                </a:lnTo>
                <a:lnTo>
                  <a:pt x="184" y="206"/>
                </a:lnTo>
                <a:lnTo>
                  <a:pt x="186" y="206"/>
                </a:lnTo>
                <a:lnTo>
                  <a:pt x="186" y="208"/>
                </a:lnTo>
                <a:lnTo>
                  <a:pt x="188" y="206"/>
                </a:lnTo>
                <a:lnTo>
                  <a:pt x="190" y="206"/>
                </a:lnTo>
                <a:lnTo>
                  <a:pt x="198" y="200"/>
                </a:lnTo>
                <a:lnTo>
                  <a:pt x="200" y="196"/>
                </a:lnTo>
                <a:lnTo>
                  <a:pt x="202" y="194"/>
                </a:lnTo>
                <a:lnTo>
                  <a:pt x="204" y="196"/>
                </a:lnTo>
                <a:lnTo>
                  <a:pt x="204" y="200"/>
                </a:lnTo>
                <a:lnTo>
                  <a:pt x="206" y="200"/>
                </a:lnTo>
                <a:lnTo>
                  <a:pt x="210" y="200"/>
                </a:lnTo>
                <a:lnTo>
                  <a:pt x="212" y="194"/>
                </a:lnTo>
                <a:lnTo>
                  <a:pt x="214" y="194"/>
                </a:lnTo>
                <a:lnTo>
                  <a:pt x="214" y="192"/>
                </a:lnTo>
                <a:lnTo>
                  <a:pt x="216" y="190"/>
                </a:lnTo>
                <a:lnTo>
                  <a:pt x="218" y="188"/>
                </a:lnTo>
                <a:lnTo>
                  <a:pt x="216" y="190"/>
                </a:lnTo>
                <a:lnTo>
                  <a:pt x="214" y="188"/>
                </a:lnTo>
                <a:lnTo>
                  <a:pt x="214" y="186"/>
                </a:lnTo>
                <a:lnTo>
                  <a:pt x="218" y="182"/>
                </a:lnTo>
                <a:lnTo>
                  <a:pt x="220" y="180"/>
                </a:lnTo>
                <a:lnTo>
                  <a:pt x="218" y="178"/>
                </a:lnTo>
                <a:lnTo>
                  <a:pt x="214" y="178"/>
                </a:lnTo>
                <a:lnTo>
                  <a:pt x="214" y="176"/>
                </a:lnTo>
                <a:lnTo>
                  <a:pt x="216" y="172"/>
                </a:lnTo>
                <a:lnTo>
                  <a:pt x="216" y="170"/>
                </a:lnTo>
                <a:lnTo>
                  <a:pt x="218" y="166"/>
                </a:lnTo>
                <a:lnTo>
                  <a:pt x="218" y="164"/>
                </a:lnTo>
                <a:lnTo>
                  <a:pt x="220" y="160"/>
                </a:lnTo>
                <a:lnTo>
                  <a:pt x="220" y="158"/>
                </a:lnTo>
                <a:lnTo>
                  <a:pt x="222" y="156"/>
                </a:lnTo>
                <a:lnTo>
                  <a:pt x="222" y="152"/>
                </a:lnTo>
                <a:lnTo>
                  <a:pt x="226" y="148"/>
                </a:lnTo>
                <a:lnTo>
                  <a:pt x="230" y="146"/>
                </a:lnTo>
                <a:lnTo>
                  <a:pt x="232" y="142"/>
                </a:lnTo>
                <a:lnTo>
                  <a:pt x="232" y="140"/>
                </a:lnTo>
                <a:lnTo>
                  <a:pt x="232" y="134"/>
                </a:lnTo>
                <a:lnTo>
                  <a:pt x="232" y="130"/>
                </a:lnTo>
                <a:lnTo>
                  <a:pt x="232" y="128"/>
                </a:lnTo>
                <a:lnTo>
                  <a:pt x="236" y="120"/>
                </a:lnTo>
                <a:lnTo>
                  <a:pt x="240" y="120"/>
                </a:lnTo>
                <a:lnTo>
                  <a:pt x="240" y="118"/>
                </a:lnTo>
                <a:lnTo>
                  <a:pt x="240" y="116"/>
                </a:lnTo>
                <a:lnTo>
                  <a:pt x="240" y="112"/>
                </a:lnTo>
                <a:lnTo>
                  <a:pt x="242" y="112"/>
                </a:lnTo>
                <a:lnTo>
                  <a:pt x="242" y="110"/>
                </a:lnTo>
                <a:lnTo>
                  <a:pt x="244" y="104"/>
                </a:lnTo>
                <a:lnTo>
                  <a:pt x="242" y="98"/>
                </a:lnTo>
                <a:lnTo>
                  <a:pt x="244" y="98"/>
                </a:lnTo>
                <a:lnTo>
                  <a:pt x="244" y="96"/>
                </a:lnTo>
                <a:lnTo>
                  <a:pt x="244" y="90"/>
                </a:lnTo>
                <a:lnTo>
                  <a:pt x="252" y="94"/>
                </a:lnTo>
                <a:lnTo>
                  <a:pt x="258" y="100"/>
                </a:lnTo>
                <a:lnTo>
                  <a:pt x="270" y="102"/>
                </a:lnTo>
                <a:lnTo>
                  <a:pt x="272" y="100"/>
                </a:lnTo>
                <a:lnTo>
                  <a:pt x="274" y="96"/>
                </a:lnTo>
                <a:lnTo>
                  <a:pt x="278" y="80"/>
                </a:lnTo>
                <a:lnTo>
                  <a:pt x="278" y="76"/>
                </a:lnTo>
                <a:lnTo>
                  <a:pt x="280" y="76"/>
                </a:lnTo>
                <a:lnTo>
                  <a:pt x="280" y="74"/>
                </a:lnTo>
                <a:lnTo>
                  <a:pt x="280" y="70"/>
                </a:lnTo>
                <a:lnTo>
                  <a:pt x="280" y="66"/>
                </a:lnTo>
                <a:lnTo>
                  <a:pt x="282" y="60"/>
                </a:lnTo>
                <a:lnTo>
                  <a:pt x="294" y="66"/>
                </a:lnTo>
                <a:lnTo>
                  <a:pt x="294" y="60"/>
                </a:lnTo>
                <a:lnTo>
                  <a:pt x="296" y="56"/>
                </a:lnTo>
                <a:lnTo>
                  <a:pt x="298" y="52"/>
                </a:lnTo>
                <a:lnTo>
                  <a:pt x="302" y="52"/>
                </a:lnTo>
                <a:lnTo>
                  <a:pt x="304" y="52"/>
                </a:lnTo>
                <a:lnTo>
                  <a:pt x="306" y="46"/>
                </a:lnTo>
                <a:lnTo>
                  <a:pt x="306" y="44"/>
                </a:lnTo>
                <a:lnTo>
                  <a:pt x="308" y="46"/>
                </a:lnTo>
                <a:lnTo>
                  <a:pt x="310" y="42"/>
                </a:lnTo>
                <a:lnTo>
                  <a:pt x="310" y="40"/>
                </a:lnTo>
                <a:lnTo>
                  <a:pt x="308" y="40"/>
                </a:lnTo>
                <a:lnTo>
                  <a:pt x="310" y="38"/>
                </a:lnTo>
                <a:lnTo>
                  <a:pt x="312" y="34"/>
                </a:lnTo>
                <a:lnTo>
                  <a:pt x="316" y="30"/>
                </a:lnTo>
                <a:lnTo>
                  <a:pt x="316" y="28"/>
                </a:lnTo>
                <a:lnTo>
                  <a:pt x="318" y="26"/>
                </a:lnTo>
                <a:lnTo>
                  <a:pt x="316" y="24"/>
                </a:lnTo>
                <a:lnTo>
                  <a:pt x="318" y="20"/>
                </a:lnTo>
                <a:lnTo>
                  <a:pt x="316" y="20"/>
                </a:lnTo>
                <a:lnTo>
                  <a:pt x="320" y="10"/>
                </a:lnTo>
                <a:lnTo>
                  <a:pt x="318" y="10"/>
                </a:lnTo>
                <a:lnTo>
                  <a:pt x="318" y="8"/>
                </a:lnTo>
                <a:lnTo>
                  <a:pt x="318" y="0"/>
                </a:lnTo>
                <a:lnTo>
                  <a:pt x="322" y="4"/>
                </a:lnTo>
                <a:lnTo>
                  <a:pt x="324" y="6"/>
                </a:lnTo>
                <a:lnTo>
                  <a:pt x="340" y="12"/>
                </a:lnTo>
                <a:lnTo>
                  <a:pt x="356" y="22"/>
                </a:lnTo>
                <a:lnTo>
                  <a:pt x="356" y="18"/>
                </a:lnTo>
                <a:lnTo>
                  <a:pt x="356" y="12"/>
                </a:lnTo>
                <a:lnTo>
                  <a:pt x="356" y="8"/>
                </a:lnTo>
                <a:lnTo>
                  <a:pt x="358" y="6"/>
                </a:lnTo>
                <a:lnTo>
                  <a:pt x="362" y="6"/>
                </a:lnTo>
                <a:lnTo>
                  <a:pt x="366" y="6"/>
                </a:lnTo>
                <a:lnTo>
                  <a:pt x="370" y="6"/>
                </a:lnTo>
                <a:lnTo>
                  <a:pt x="372" y="8"/>
                </a:lnTo>
                <a:lnTo>
                  <a:pt x="376" y="8"/>
                </a:lnTo>
                <a:lnTo>
                  <a:pt x="378" y="10"/>
                </a:lnTo>
                <a:lnTo>
                  <a:pt x="378" y="14"/>
                </a:lnTo>
                <a:lnTo>
                  <a:pt x="376" y="18"/>
                </a:lnTo>
                <a:lnTo>
                  <a:pt x="378" y="20"/>
                </a:lnTo>
                <a:lnTo>
                  <a:pt x="380" y="20"/>
                </a:lnTo>
                <a:lnTo>
                  <a:pt x="380" y="22"/>
                </a:lnTo>
                <a:lnTo>
                  <a:pt x="382" y="22"/>
                </a:lnTo>
                <a:lnTo>
                  <a:pt x="388" y="22"/>
                </a:lnTo>
                <a:lnTo>
                  <a:pt x="396" y="24"/>
                </a:lnTo>
                <a:lnTo>
                  <a:pt x="396" y="28"/>
                </a:lnTo>
                <a:lnTo>
                  <a:pt x="402" y="28"/>
                </a:lnTo>
                <a:lnTo>
                  <a:pt x="404" y="30"/>
                </a:lnTo>
                <a:lnTo>
                  <a:pt x="410" y="30"/>
                </a:lnTo>
                <a:lnTo>
                  <a:pt x="410" y="34"/>
                </a:lnTo>
                <a:lnTo>
                  <a:pt x="412" y="36"/>
                </a:lnTo>
                <a:lnTo>
                  <a:pt x="412" y="38"/>
                </a:lnTo>
                <a:lnTo>
                  <a:pt x="414" y="38"/>
                </a:lnTo>
                <a:lnTo>
                  <a:pt x="412" y="40"/>
                </a:lnTo>
                <a:lnTo>
                  <a:pt x="414" y="46"/>
                </a:lnTo>
                <a:lnTo>
                  <a:pt x="412" y="46"/>
                </a:lnTo>
                <a:lnTo>
                  <a:pt x="412" y="50"/>
                </a:lnTo>
                <a:lnTo>
                  <a:pt x="410" y="52"/>
                </a:lnTo>
                <a:lnTo>
                  <a:pt x="410" y="54"/>
                </a:lnTo>
                <a:lnTo>
                  <a:pt x="404" y="56"/>
                </a:lnTo>
                <a:lnTo>
                  <a:pt x="404" y="54"/>
                </a:lnTo>
                <a:lnTo>
                  <a:pt x="402" y="56"/>
                </a:lnTo>
                <a:lnTo>
                  <a:pt x="400" y="70"/>
                </a:lnTo>
                <a:lnTo>
                  <a:pt x="400" y="74"/>
                </a:lnTo>
                <a:lnTo>
                  <a:pt x="404" y="82"/>
                </a:lnTo>
                <a:lnTo>
                  <a:pt x="402" y="82"/>
                </a:lnTo>
                <a:lnTo>
                  <a:pt x="408" y="82"/>
                </a:lnTo>
                <a:lnTo>
                  <a:pt x="418" y="76"/>
                </a:lnTo>
                <a:lnTo>
                  <a:pt x="426" y="84"/>
                </a:lnTo>
                <a:lnTo>
                  <a:pt x="430" y="88"/>
                </a:lnTo>
                <a:lnTo>
                  <a:pt x="454" y="90"/>
                </a:lnTo>
                <a:lnTo>
                  <a:pt x="458" y="96"/>
                </a:lnTo>
                <a:lnTo>
                  <a:pt x="458" y="100"/>
                </a:lnTo>
                <a:lnTo>
                  <a:pt x="458" y="102"/>
                </a:lnTo>
                <a:lnTo>
                  <a:pt x="460" y="100"/>
                </a:lnTo>
                <a:lnTo>
                  <a:pt x="472" y="102"/>
                </a:lnTo>
                <a:lnTo>
                  <a:pt x="482" y="106"/>
                </a:lnTo>
                <a:lnTo>
                  <a:pt x="482" y="110"/>
                </a:lnTo>
                <a:lnTo>
                  <a:pt x="478" y="116"/>
                </a:lnTo>
                <a:lnTo>
                  <a:pt x="482" y="120"/>
                </a:lnTo>
                <a:lnTo>
                  <a:pt x="478" y="124"/>
                </a:lnTo>
                <a:lnTo>
                  <a:pt x="482" y="126"/>
                </a:lnTo>
                <a:lnTo>
                  <a:pt x="478" y="130"/>
                </a:lnTo>
                <a:lnTo>
                  <a:pt x="470" y="130"/>
                </a:lnTo>
                <a:lnTo>
                  <a:pt x="462" y="120"/>
                </a:lnTo>
                <a:lnTo>
                  <a:pt x="458" y="120"/>
                </a:lnTo>
                <a:lnTo>
                  <a:pt x="446" y="112"/>
                </a:lnTo>
                <a:lnTo>
                  <a:pt x="444" y="112"/>
                </a:lnTo>
                <a:lnTo>
                  <a:pt x="452" y="120"/>
                </a:lnTo>
                <a:lnTo>
                  <a:pt x="456" y="124"/>
                </a:lnTo>
                <a:lnTo>
                  <a:pt x="464" y="132"/>
                </a:lnTo>
                <a:lnTo>
                  <a:pt x="484" y="136"/>
                </a:lnTo>
                <a:lnTo>
                  <a:pt x="482" y="140"/>
                </a:lnTo>
                <a:lnTo>
                  <a:pt x="470" y="140"/>
                </a:lnTo>
                <a:lnTo>
                  <a:pt x="476" y="142"/>
                </a:lnTo>
                <a:lnTo>
                  <a:pt x="482" y="140"/>
                </a:lnTo>
                <a:lnTo>
                  <a:pt x="490" y="148"/>
                </a:lnTo>
                <a:lnTo>
                  <a:pt x="490" y="156"/>
                </a:lnTo>
                <a:lnTo>
                  <a:pt x="488" y="156"/>
                </a:lnTo>
                <a:lnTo>
                  <a:pt x="484" y="150"/>
                </a:lnTo>
                <a:lnTo>
                  <a:pt x="476" y="146"/>
                </a:lnTo>
                <a:lnTo>
                  <a:pt x="476" y="148"/>
                </a:lnTo>
                <a:lnTo>
                  <a:pt x="478" y="148"/>
                </a:lnTo>
                <a:lnTo>
                  <a:pt x="482" y="152"/>
                </a:lnTo>
                <a:lnTo>
                  <a:pt x="476" y="152"/>
                </a:lnTo>
                <a:lnTo>
                  <a:pt x="484" y="160"/>
                </a:lnTo>
                <a:lnTo>
                  <a:pt x="478" y="162"/>
                </a:lnTo>
                <a:lnTo>
                  <a:pt x="462" y="152"/>
                </a:lnTo>
                <a:lnTo>
                  <a:pt x="460" y="152"/>
                </a:lnTo>
                <a:lnTo>
                  <a:pt x="462" y="156"/>
                </a:lnTo>
                <a:lnTo>
                  <a:pt x="470" y="162"/>
                </a:lnTo>
                <a:lnTo>
                  <a:pt x="482" y="166"/>
                </a:lnTo>
                <a:lnTo>
                  <a:pt x="484" y="172"/>
                </a:lnTo>
                <a:lnTo>
                  <a:pt x="484" y="170"/>
                </a:lnTo>
                <a:lnTo>
                  <a:pt x="488" y="172"/>
                </a:lnTo>
                <a:lnTo>
                  <a:pt x="488" y="170"/>
                </a:lnTo>
                <a:lnTo>
                  <a:pt x="492" y="172"/>
                </a:lnTo>
                <a:lnTo>
                  <a:pt x="486" y="174"/>
                </a:lnTo>
                <a:lnTo>
                  <a:pt x="494" y="176"/>
                </a:lnTo>
                <a:lnTo>
                  <a:pt x="494" y="180"/>
                </a:lnTo>
                <a:lnTo>
                  <a:pt x="488" y="186"/>
                </a:lnTo>
                <a:lnTo>
                  <a:pt x="486" y="188"/>
                </a:lnTo>
                <a:lnTo>
                  <a:pt x="476" y="180"/>
                </a:lnTo>
                <a:lnTo>
                  <a:pt x="478" y="178"/>
                </a:lnTo>
                <a:lnTo>
                  <a:pt x="474" y="176"/>
                </a:lnTo>
                <a:lnTo>
                  <a:pt x="474" y="180"/>
                </a:lnTo>
                <a:lnTo>
                  <a:pt x="470" y="176"/>
                </a:lnTo>
                <a:lnTo>
                  <a:pt x="470" y="172"/>
                </a:lnTo>
                <a:lnTo>
                  <a:pt x="468" y="170"/>
                </a:lnTo>
                <a:lnTo>
                  <a:pt x="462" y="170"/>
                </a:lnTo>
                <a:lnTo>
                  <a:pt x="460" y="172"/>
                </a:lnTo>
                <a:lnTo>
                  <a:pt x="456" y="170"/>
                </a:lnTo>
                <a:lnTo>
                  <a:pt x="454" y="170"/>
                </a:lnTo>
                <a:lnTo>
                  <a:pt x="448" y="162"/>
                </a:lnTo>
                <a:lnTo>
                  <a:pt x="452" y="170"/>
                </a:lnTo>
                <a:lnTo>
                  <a:pt x="446" y="172"/>
                </a:lnTo>
                <a:lnTo>
                  <a:pt x="452" y="174"/>
                </a:lnTo>
                <a:lnTo>
                  <a:pt x="458" y="172"/>
                </a:lnTo>
                <a:lnTo>
                  <a:pt x="462" y="176"/>
                </a:lnTo>
                <a:lnTo>
                  <a:pt x="464" y="172"/>
                </a:lnTo>
                <a:lnTo>
                  <a:pt x="468" y="176"/>
                </a:lnTo>
                <a:lnTo>
                  <a:pt x="470" y="182"/>
                </a:lnTo>
                <a:lnTo>
                  <a:pt x="474" y="186"/>
                </a:lnTo>
                <a:lnTo>
                  <a:pt x="474" y="188"/>
                </a:lnTo>
                <a:lnTo>
                  <a:pt x="476" y="186"/>
                </a:lnTo>
                <a:lnTo>
                  <a:pt x="482" y="188"/>
                </a:lnTo>
                <a:lnTo>
                  <a:pt x="482" y="192"/>
                </a:lnTo>
                <a:lnTo>
                  <a:pt x="484" y="192"/>
                </a:lnTo>
                <a:lnTo>
                  <a:pt x="484" y="194"/>
                </a:lnTo>
                <a:lnTo>
                  <a:pt x="478" y="200"/>
                </a:lnTo>
                <a:lnTo>
                  <a:pt x="482" y="204"/>
                </a:lnTo>
                <a:lnTo>
                  <a:pt x="484" y="196"/>
                </a:lnTo>
                <a:lnTo>
                  <a:pt x="488" y="192"/>
                </a:lnTo>
                <a:lnTo>
                  <a:pt x="492" y="190"/>
                </a:lnTo>
                <a:lnTo>
                  <a:pt x="494" y="194"/>
                </a:lnTo>
                <a:lnTo>
                  <a:pt x="490" y="196"/>
                </a:lnTo>
                <a:lnTo>
                  <a:pt x="490" y="200"/>
                </a:lnTo>
                <a:lnTo>
                  <a:pt x="494" y="196"/>
                </a:lnTo>
                <a:lnTo>
                  <a:pt x="498" y="196"/>
                </a:lnTo>
                <a:lnTo>
                  <a:pt x="494" y="188"/>
                </a:lnTo>
                <a:lnTo>
                  <a:pt x="494" y="186"/>
                </a:lnTo>
                <a:lnTo>
                  <a:pt x="502" y="188"/>
                </a:lnTo>
                <a:lnTo>
                  <a:pt x="504" y="190"/>
                </a:lnTo>
                <a:lnTo>
                  <a:pt x="506" y="186"/>
                </a:lnTo>
                <a:lnTo>
                  <a:pt x="516" y="186"/>
                </a:lnTo>
                <a:lnTo>
                  <a:pt x="530" y="212"/>
                </a:lnTo>
                <a:lnTo>
                  <a:pt x="530" y="216"/>
                </a:lnTo>
                <a:lnTo>
                  <a:pt x="530" y="210"/>
                </a:lnTo>
                <a:lnTo>
                  <a:pt x="522" y="202"/>
                </a:lnTo>
                <a:lnTo>
                  <a:pt x="522" y="216"/>
                </a:lnTo>
                <a:lnTo>
                  <a:pt x="520" y="216"/>
                </a:lnTo>
                <a:lnTo>
                  <a:pt x="518" y="212"/>
                </a:lnTo>
                <a:lnTo>
                  <a:pt x="520" y="218"/>
                </a:lnTo>
                <a:lnTo>
                  <a:pt x="514" y="218"/>
                </a:lnTo>
                <a:lnTo>
                  <a:pt x="500" y="220"/>
                </a:lnTo>
                <a:lnTo>
                  <a:pt x="488" y="222"/>
                </a:lnTo>
                <a:lnTo>
                  <a:pt x="484" y="224"/>
                </a:lnTo>
                <a:lnTo>
                  <a:pt x="460" y="228"/>
                </a:lnTo>
                <a:lnTo>
                  <a:pt x="442" y="232"/>
                </a:lnTo>
                <a:lnTo>
                  <a:pt x="432" y="234"/>
                </a:lnTo>
                <a:lnTo>
                  <a:pt x="402" y="240"/>
                </a:lnTo>
                <a:lnTo>
                  <a:pt x="394" y="242"/>
                </a:lnTo>
                <a:lnTo>
                  <a:pt x="384" y="246"/>
                </a:lnTo>
                <a:lnTo>
                  <a:pt x="366" y="248"/>
                </a:lnTo>
                <a:lnTo>
                  <a:pt x="356" y="250"/>
                </a:lnTo>
                <a:lnTo>
                  <a:pt x="336" y="254"/>
                </a:lnTo>
                <a:lnTo>
                  <a:pt x="334" y="254"/>
                </a:lnTo>
                <a:lnTo>
                  <a:pt x="308" y="25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" name="Freeform 81"/>
          <p:cNvSpPr>
            <a:spLocks/>
          </p:cNvSpPr>
          <p:nvPr/>
        </p:nvSpPr>
        <p:spPr bwMode="auto">
          <a:xfrm>
            <a:off x="7315200" y="3352800"/>
            <a:ext cx="60325" cy="165100"/>
          </a:xfrm>
          <a:custGeom>
            <a:avLst/>
            <a:gdLst/>
            <a:ahLst/>
            <a:cxnLst>
              <a:cxn ang="0">
                <a:pos x="8" y="46"/>
              </a:cxn>
              <a:cxn ang="0">
                <a:pos x="2" y="46"/>
              </a:cxn>
              <a:cxn ang="0">
                <a:pos x="2" y="44"/>
              </a:cxn>
              <a:cxn ang="0">
                <a:pos x="4" y="44"/>
              </a:cxn>
              <a:cxn ang="0">
                <a:pos x="2" y="44"/>
              </a:cxn>
              <a:cxn ang="0">
                <a:pos x="10" y="32"/>
              </a:cxn>
              <a:cxn ang="0">
                <a:pos x="8" y="26"/>
              </a:cxn>
              <a:cxn ang="0">
                <a:pos x="14" y="20"/>
              </a:cxn>
              <a:cxn ang="0">
                <a:pos x="14" y="16"/>
              </a:cxn>
              <a:cxn ang="0">
                <a:pos x="10" y="12"/>
              </a:cxn>
              <a:cxn ang="0">
                <a:pos x="14" y="10"/>
              </a:cxn>
              <a:cxn ang="0">
                <a:pos x="14" y="6"/>
              </a:cxn>
              <a:cxn ang="0">
                <a:pos x="14" y="4"/>
              </a:cxn>
              <a:cxn ang="0">
                <a:pos x="30" y="0"/>
              </a:cxn>
              <a:cxn ang="0">
                <a:pos x="22" y="30"/>
              </a:cxn>
              <a:cxn ang="0">
                <a:pos x="24" y="30"/>
              </a:cxn>
              <a:cxn ang="0">
                <a:pos x="16" y="40"/>
              </a:cxn>
              <a:cxn ang="0">
                <a:pos x="22" y="42"/>
              </a:cxn>
              <a:cxn ang="0">
                <a:pos x="16" y="44"/>
              </a:cxn>
              <a:cxn ang="0">
                <a:pos x="14" y="48"/>
              </a:cxn>
              <a:cxn ang="0">
                <a:pos x="18" y="48"/>
              </a:cxn>
              <a:cxn ang="0">
                <a:pos x="12" y="52"/>
              </a:cxn>
              <a:cxn ang="0">
                <a:pos x="12" y="56"/>
              </a:cxn>
              <a:cxn ang="0">
                <a:pos x="14" y="58"/>
              </a:cxn>
              <a:cxn ang="0">
                <a:pos x="12" y="56"/>
              </a:cxn>
              <a:cxn ang="0">
                <a:pos x="8" y="62"/>
              </a:cxn>
              <a:cxn ang="0">
                <a:pos x="10" y="80"/>
              </a:cxn>
              <a:cxn ang="0">
                <a:pos x="8" y="82"/>
              </a:cxn>
              <a:cxn ang="0">
                <a:pos x="0" y="68"/>
              </a:cxn>
              <a:cxn ang="0">
                <a:pos x="2" y="52"/>
              </a:cxn>
              <a:cxn ang="0">
                <a:pos x="2" y="48"/>
              </a:cxn>
              <a:cxn ang="0">
                <a:pos x="2" y="46"/>
              </a:cxn>
              <a:cxn ang="0">
                <a:pos x="8" y="46"/>
              </a:cxn>
            </a:cxnLst>
            <a:rect l="0" t="0" r="r" b="b"/>
            <a:pathLst>
              <a:path w="30" h="82">
                <a:moveTo>
                  <a:pt x="8" y="46"/>
                </a:moveTo>
                <a:lnTo>
                  <a:pt x="2" y="46"/>
                </a:lnTo>
                <a:lnTo>
                  <a:pt x="2" y="44"/>
                </a:lnTo>
                <a:lnTo>
                  <a:pt x="4" y="44"/>
                </a:lnTo>
                <a:lnTo>
                  <a:pt x="2" y="44"/>
                </a:lnTo>
                <a:lnTo>
                  <a:pt x="10" y="32"/>
                </a:lnTo>
                <a:lnTo>
                  <a:pt x="8" y="26"/>
                </a:lnTo>
                <a:lnTo>
                  <a:pt x="14" y="20"/>
                </a:lnTo>
                <a:lnTo>
                  <a:pt x="14" y="16"/>
                </a:lnTo>
                <a:lnTo>
                  <a:pt x="10" y="12"/>
                </a:lnTo>
                <a:lnTo>
                  <a:pt x="14" y="10"/>
                </a:lnTo>
                <a:lnTo>
                  <a:pt x="14" y="6"/>
                </a:lnTo>
                <a:lnTo>
                  <a:pt x="14" y="4"/>
                </a:lnTo>
                <a:lnTo>
                  <a:pt x="30" y="0"/>
                </a:lnTo>
                <a:lnTo>
                  <a:pt x="22" y="30"/>
                </a:lnTo>
                <a:lnTo>
                  <a:pt x="24" y="30"/>
                </a:lnTo>
                <a:lnTo>
                  <a:pt x="16" y="40"/>
                </a:lnTo>
                <a:lnTo>
                  <a:pt x="22" y="42"/>
                </a:lnTo>
                <a:lnTo>
                  <a:pt x="16" y="44"/>
                </a:lnTo>
                <a:lnTo>
                  <a:pt x="14" y="48"/>
                </a:lnTo>
                <a:lnTo>
                  <a:pt x="18" y="48"/>
                </a:lnTo>
                <a:lnTo>
                  <a:pt x="12" y="52"/>
                </a:lnTo>
                <a:lnTo>
                  <a:pt x="12" y="56"/>
                </a:lnTo>
                <a:lnTo>
                  <a:pt x="14" y="58"/>
                </a:lnTo>
                <a:lnTo>
                  <a:pt x="12" y="56"/>
                </a:lnTo>
                <a:lnTo>
                  <a:pt x="8" y="62"/>
                </a:lnTo>
                <a:lnTo>
                  <a:pt x="10" y="80"/>
                </a:lnTo>
                <a:lnTo>
                  <a:pt x="8" y="82"/>
                </a:lnTo>
                <a:lnTo>
                  <a:pt x="0" y="68"/>
                </a:lnTo>
                <a:lnTo>
                  <a:pt x="2" y="52"/>
                </a:lnTo>
                <a:lnTo>
                  <a:pt x="2" y="48"/>
                </a:lnTo>
                <a:lnTo>
                  <a:pt x="2" y="46"/>
                </a:lnTo>
                <a:lnTo>
                  <a:pt x="8" y="4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" name="Freeform 82"/>
          <p:cNvSpPr>
            <a:spLocks/>
          </p:cNvSpPr>
          <p:nvPr/>
        </p:nvSpPr>
        <p:spPr bwMode="auto">
          <a:xfrm>
            <a:off x="4625975" y="3219450"/>
            <a:ext cx="909638" cy="793750"/>
          </a:xfrm>
          <a:custGeom>
            <a:avLst/>
            <a:gdLst/>
            <a:ahLst/>
            <a:cxnLst>
              <a:cxn ang="0">
                <a:pos x="456" y="318"/>
              </a:cxn>
              <a:cxn ang="0">
                <a:pos x="454" y="324"/>
              </a:cxn>
              <a:cxn ang="0">
                <a:pos x="448" y="338"/>
              </a:cxn>
              <a:cxn ang="0">
                <a:pos x="440" y="346"/>
              </a:cxn>
              <a:cxn ang="0">
                <a:pos x="434" y="346"/>
              </a:cxn>
              <a:cxn ang="0">
                <a:pos x="430" y="342"/>
              </a:cxn>
              <a:cxn ang="0">
                <a:pos x="434" y="356"/>
              </a:cxn>
              <a:cxn ang="0">
                <a:pos x="432" y="366"/>
              </a:cxn>
              <a:cxn ang="0">
                <a:pos x="430" y="376"/>
              </a:cxn>
              <a:cxn ang="0">
                <a:pos x="424" y="388"/>
              </a:cxn>
              <a:cxn ang="0">
                <a:pos x="382" y="382"/>
              </a:cxn>
              <a:cxn ang="0">
                <a:pos x="394" y="372"/>
              </a:cxn>
              <a:cxn ang="0">
                <a:pos x="398" y="358"/>
              </a:cxn>
              <a:cxn ang="0">
                <a:pos x="390" y="352"/>
              </a:cxn>
              <a:cxn ang="0">
                <a:pos x="322" y="352"/>
              </a:cxn>
              <a:cxn ang="0">
                <a:pos x="224" y="356"/>
              </a:cxn>
              <a:cxn ang="0">
                <a:pos x="152" y="358"/>
              </a:cxn>
              <a:cxn ang="0">
                <a:pos x="80" y="338"/>
              </a:cxn>
              <a:cxn ang="0">
                <a:pos x="80" y="260"/>
              </a:cxn>
              <a:cxn ang="0">
                <a:pos x="78" y="188"/>
              </a:cxn>
              <a:cxn ang="0">
                <a:pos x="78" y="130"/>
              </a:cxn>
              <a:cxn ang="0">
                <a:pos x="64" y="126"/>
              </a:cxn>
              <a:cxn ang="0">
                <a:pos x="56" y="110"/>
              </a:cxn>
              <a:cxn ang="0">
                <a:pos x="46" y="98"/>
              </a:cxn>
              <a:cxn ang="0">
                <a:pos x="52" y="84"/>
              </a:cxn>
              <a:cxn ang="0">
                <a:pos x="56" y="78"/>
              </a:cxn>
              <a:cxn ang="0">
                <a:pos x="54" y="70"/>
              </a:cxn>
              <a:cxn ang="0">
                <a:pos x="46" y="68"/>
              </a:cxn>
              <a:cxn ang="0">
                <a:pos x="30" y="54"/>
              </a:cxn>
              <a:cxn ang="0">
                <a:pos x="22" y="46"/>
              </a:cxn>
              <a:cxn ang="0">
                <a:pos x="8" y="32"/>
              </a:cxn>
              <a:cxn ang="0">
                <a:pos x="8" y="22"/>
              </a:cxn>
              <a:cxn ang="0">
                <a:pos x="6" y="12"/>
              </a:cxn>
              <a:cxn ang="0">
                <a:pos x="36" y="6"/>
              </a:cxn>
              <a:cxn ang="0">
                <a:pos x="114" y="6"/>
              </a:cxn>
              <a:cxn ang="0">
                <a:pos x="200" y="2"/>
              </a:cxn>
              <a:cxn ang="0">
                <a:pos x="264" y="0"/>
              </a:cxn>
              <a:cxn ang="0">
                <a:pos x="274" y="8"/>
              </a:cxn>
              <a:cxn ang="0">
                <a:pos x="280" y="16"/>
              </a:cxn>
              <a:cxn ang="0">
                <a:pos x="280" y="34"/>
              </a:cxn>
              <a:cxn ang="0">
                <a:pos x="288" y="58"/>
              </a:cxn>
              <a:cxn ang="0">
                <a:pos x="292" y="70"/>
              </a:cxn>
              <a:cxn ang="0">
                <a:pos x="310" y="90"/>
              </a:cxn>
              <a:cxn ang="0">
                <a:pos x="334" y="108"/>
              </a:cxn>
              <a:cxn ang="0">
                <a:pos x="340" y="126"/>
              </a:cxn>
              <a:cxn ang="0">
                <a:pos x="350" y="144"/>
              </a:cxn>
              <a:cxn ang="0">
                <a:pos x="368" y="140"/>
              </a:cxn>
              <a:cxn ang="0">
                <a:pos x="380" y="152"/>
              </a:cxn>
              <a:cxn ang="0">
                <a:pos x="376" y="166"/>
              </a:cxn>
              <a:cxn ang="0">
                <a:pos x="368" y="186"/>
              </a:cxn>
              <a:cxn ang="0">
                <a:pos x="370" y="204"/>
              </a:cxn>
              <a:cxn ang="0">
                <a:pos x="388" y="218"/>
              </a:cxn>
              <a:cxn ang="0">
                <a:pos x="400" y="228"/>
              </a:cxn>
              <a:cxn ang="0">
                <a:pos x="414" y="234"/>
              </a:cxn>
              <a:cxn ang="0">
                <a:pos x="426" y="246"/>
              </a:cxn>
              <a:cxn ang="0">
                <a:pos x="434" y="266"/>
              </a:cxn>
              <a:cxn ang="0">
                <a:pos x="430" y="278"/>
              </a:cxn>
              <a:cxn ang="0">
                <a:pos x="436" y="290"/>
              </a:cxn>
              <a:cxn ang="0">
                <a:pos x="448" y="300"/>
              </a:cxn>
              <a:cxn ang="0">
                <a:pos x="448" y="296"/>
              </a:cxn>
            </a:cxnLst>
            <a:rect l="0" t="0" r="r" b="b"/>
            <a:pathLst>
              <a:path w="460" h="394">
                <a:moveTo>
                  <a:pt x="460" y="304"/>
                </a:moveTo>
                <a:lnTo>
                  <a:pt x="458" y="312"/>
                </a:lnTo>
                <a:lnTo>
                  <a:pt x="456" y="312"/>
                </a:lnTo>
                <a:lnTo>
                  <a:pt x="456" y="316"/>
                </a:lnTo>
                <a:lnTo>
                  <a:pt x="456" y="318"/>
                </a:lnTo>
                <a:lnTo>
                  <a:pt x="458" y="318"/>
                </a:lnTo>
                <a:lnTo>
                  <a:pt x="458" y="320"/>
                </a:lnTo>
                <a:lnTo>
                  <a:pt x="458" y="322"/>
                </a:lnTo>
                <a:lnTo>
                  <a:pt x="456" y="322"/>
                </a:lnTo>
                <a:lnTo>
                  <a:pt x="454" y="324"/>
                </a:lnTo>
                <a:lnTo>
                  <a:pt x="456" y="328"/>
                </a:lnTo>
                <a:lnTo>
                  <a:pt x="456" y="332"/>
                </a:lnTo>
                <a:lnTo>
                  <a:pt x="454" y="336"/>
                </a:lnTo>
                <a:lnTo>
                  <a:pt x="454" y="338"/>
                </a:lnTo>
                <a:lnTo>
                  <a:pt x="448" y="338"/>
                </a:lnTo>
                <a:lnTo>
                  <a:pt x="446" y="334"/>
                </a:lnTo>
                <a:lnTo>
                  <a:pt x="444" y="334"/>
                </a:lnTo>
                <a:lnTo>
                  <a:pt x="442" y="334"/>
                </a:lnTo>
                <a:lnTo>
                  <a:pt x="440" y="342"/>
                </a:lnTo>
                <a:lnTo>
                  <a:pt x="440" y="346"/>
                </a:lnTo>
                <a:lnTo>
                  <a:pt x="440" y="350"/>
                </a:lnTo>
                <a:lnTo>
                  <a:pt x="436" y="350"/>
                </a:lnTo>
                <a:lnTo>
                  <a:pt x="434" y="348"/>
                </a:lnTo>
                <a:lnTo>
                  <a:pt x="436" y="346"/>
                </a:lnTo>
                <a:lnTo>
                  <a:pt x="434" y="346"/>
                </a:lnTo>
                <a:lnTo>
                  <a:pt x="436" y="342"/>
                </a:lnTo>
                <a:lnTo>
                  <a:pt x="434" y="340"/>
                </a:lnTo>
                <a:lnTo>
                  <a:pt x="432" y="340"/>
                </a:lnTo>
                <a:lnTo>
                  <a:pt x="430" y="340"/>
                </a:lnTo>
                <a:lnTo>
                  <a:pt x="430" y="342"/>
                </a:lnTo>
                <a:lnTo>
                  <a:pt x="432" y="346"/>
                </a:lnTo>
                <a:lnTo>
                  <a:pt x="434" y="348"/>
                </a:lnTo>
                <a:lnTo>
                  <a:pt x="432" y="350"/>
                </a:lnTo>
                <a:lnTo>
                  <a:pt x="434" y="354"/>
                </a:lnTo>
                <a:lnTo>
                  <a:pt x="434" y="356"/>
                </a:lnTo>
                <a:lnTo>
                  <a:pt x="432" y="358"/>
                </a:lnTo>
                <a:lnTo>
                  <a:pt x="428" y="358"/>
                </a:lnTo>
                <a:lnTo>
                  <a:pt x="428" y="362"/>
                </a:lnTo>
                <a:lnTo>
                  <a:pt x="432" y="364"/>
                </a:lnTo>
                <a:lnTo>
                  <a:pt x="432" y="366"/>
                </a:lnTo>
                <a:lnTo>
                  <a:pt x="428" y="368"/>
                </a:lnTo>
                <a:lnTo>
                  <a:pt x="424" y="368"/>
                </a:lnTo>
                <a:lnTo>
                  <a:pt x="424" y="370"/>
                </a:lnTo>
                <a:lnTo>
                  <a:pt x="428" y="372"/>
                </a:lnTo>
                <a:lnTo>
                  <a:pt x="430" y="376"/>
                </a:lnTo>
                <a:lnTo>
                  <a:pt x="430" y="378"/>
                </a:lnTo>
                <a:lnTo>
                  <a:pt x="426" y="380"/>
                </a:lnTo>
                <a:lnTo>
                  <a:pt x="426" y="382"/>
                </a:lnTo>
                <a:lnTo>
                  <a:pt x="424" y="386"/>
                </a:lnTo>
                <a:lnTo>
                  <a:pt x="424" y="388"/>
                </a:lnTo>
                <a:lnTo>
                  <a:pt x="404" y="392"/>
                </a:lnTo>
                <a:lnTo>
                  <a:pt x="384" y="394"/>
                </a:lnTo>
                <a:lnTo>
                  <a:pt x="376" y="394"/>
                </a:lnTo>
                <a:lnTo>
                  <a:pt x="380" y="384"/>
                </a:lnTo>
                <a:lnTo>
                  <a:pt x="382" y="382"/>
                </a:lnTo>
                <a:lnTo>
                  <a:pt x="384" y="382"/>
                </a:lnTo>
                <a:lnTo>
                  <a:pt x="386" y="380"/>
                </a:lnTo>
                <a:lnTo>
                  <a:pt x="386" y="378"/>
                </a:lnTo>
                <a:lnTo>
                  <a:pt x="390" y="376"/>
                </a:lnTo>
                <a:lnTo>
                  <a:pt x="394" y="372"/>
                </a:lnTo>
                <a:lnTo>
                  <a:pt x="394" y="368"/>
                </a:lnTo>
                <a:lnTo>
                  <a:pt x="398" y="368"/>
                </a:lnTo>
                <a:lnTo>
                  <a:pt x="398" y="366"/>
                </a:lnTo>
                <a:lnTo>
                  <a:pt x="396" y="364"/>
                </a:lnTo>
                <a:lnTo>
                  <a:pt x="398" y="358"/>
                </a:lnTo>
                <a:lnTo>
                  <a:pt x="396" y="356"/>
                </a:lnTo>
                <a:lnTo>
                  <a:pt x="394" y="356"/>
                </a:lnTo>
                <a:lnTo>
                  <a:pt x="390" y="354"/>
                </a:lnTo>
                <a:lnTo>
                  <a:pt x="394" y="352"/>
                </a:lnTo>
                <a:lnTo>
                  <a:pt x="390" y="352"/>
                </a:lnTo>
                <a:lnTo>
                  <a:pt x="388" y="350"/>
                </a:lnTo>
                <a:lnTo>
                  <a:pt x="384" y="350"/>
                </a:lnTo>
                <a:lnTo>
                  <a:pt x="360" y="350"/>
                </a:lnTo>
                <a:lnTo>
                  <a:pt x="344" y="352"/>
                </a:lnTo>
                <a:lnTo>
                  <a:pt x="322" y="352"/>
                </a:lnTo>
                <a:lnTo>
                  <a:pt x="304" y="354"/>
                </a:lnTo>
                <a:lnTo>
                  <a:pt x="298" y="354"/>
                </a:lnTo>
                <a:lnTo>
                  <a:pt x="282" y="354"/>
                </a:lnTo>
                <a:lnTo>
                  <a:pt x="252" y="356"/>
                </a:lnTo>
                <a:lnTo>
                  <a:pt x="224" y="356"/>
                </a:lnTo>
                <a:lnTo>
                  <a:pt x="208" y="356"/>
                </a:lnTo>
                <a:lnTo>
                  <a:pt x="202" y="358"/>
                </a:lnTo>
                <a:lnTo>
                  <a:pt x="172" y="358"/>
                </a:lnTo>
                <a:lnTo>
                  <a:pt x="170" y="358"/>
                </a:lnTo>
                <a:lnTo>
                  <a:pt x="152" y="358"/>
                </a:lnTo>
                <a:lnTo>
                  <a:pt x="132" y="358"/>
                </a:lnTo>
                <a:lnTo>
                  <a:pt x="116" y="362"/>
                </a:lnTo>
                <a:lnTo>
                  <a:pt x="80" y="362"/>
                </a:lnTo>
                <a:lnTo>
                  <a:pt x="80" y="346"/>
                </a:lnTo>
                <a:lnTo>
                  <a:pt x="80" y="338"/>
                </a:lnTo>
                <a:lnTo>
                  <a:pt x="80" y="318"/>
                </a:lnTo>
                <a:lnTo>
                  <a:pt x="80" y="310"/>
                </a:lnTo>
                <a:lnTo>
                  <a:pt x="80" y="288"/>
                </a:lnTo>
                <a:lnTo>
                  <a:pt x="80" y="286"/>
                </a:lnTo>
                <a:lnTo>
                  <a:pt x="80" y="260"/>
                </a:lnTo>
                <a:lnTo>
                  <a:pt x="80" y="258"/>
                </a:lnTo>
                <a:lnTo>
                  <a:pt x="78" y="228"/>
                </a:lnTo>
                <a:lnTo>
                  <a:pt x="78" y="226"/>
                </a:lnTo>
                <a:lnTo>
                  <a:pt x="78" y="196"/>
                </a:lnTo>
                <a:lnTo>
                  <a:pt x="78" y="188"/>
                </a:lnTo>
                <a:lnTo>
                  <a:pt x="78" y="166"/>
                </a:lnTo>
                <a:lnTo>
                  <a:pt x="78" y="158"/>
                </a:lnTo>
                <a:lnTo>
                  <a:pt x="78" y="140"/>
                </a:lnTo>
                <a:lnTo>
                  <a:pt x="78" y="134"/>
                </a:lnTo>
                <a:lnTo>
                  <a:pt x="78" y="130"/>
                </a:lnTo>
                <a:lnTo>
                  <a:pt x="76" y="130"/>
                </a:lnTo>
                <a:lnTo>
                  <a:pt x="72" y="128"/>
                </a:lnTo>
                <a:lnTo>
                  <a:pt x="70" y="128"/>
                </a:lnTo>
                <a:lnTo>
                  <a:pt x="66" y="126"/>
                </a:lnTo>
                <a:lnTo>
                  <a:pt x="64" y="126"/>
                </a:lnTo>
                <a:lnTo>
                  <a:pt x="64" y="122"/>
                </a:lnTo>
                <a:lnTo>
                  <a:pt x="60" y="120"/>
                </a:lnTo>
                <a:lnTo>
                  <a:pt x="56" y="114"/>
                </a:lnTo>
                <a:lnTo>
                  <a:pt x="60" y="110"/>
                </a:lnTo>
                <a:lnTo>
                  <a:pt x="56" y="110"/>
                </a:lnTo>
                <a:lnTo>
                  <a:pt x="54" y="108"/>
                </a:lnTo>
                <a:lnTo>
                  <a:pt x="52" y="106"/>
                </a:lnTo>
                <a:lnTo>
                  <a:pt x="48" y="104"/>
                </a:lnTo>
                <a:lnTo>
                  <a:pt x="48" y="100"/>
                </a:lnTo>
                <a:lnTo>
                  <a:pt x="46" y="98"/>
                </a:lnTo>
                <a:lnTo>
                  <a:pt x="42" y="96"/>
                </a:lnTo>
                <a:lnTo>
                  <a:pt x="48" y="94"/>
                </a:lnTo>
                <a:lnTo>
                  <a:pt x="48" y="90"/>
                </a:lnTo>
                <a:lnTo>
                  <a:pt x="50" y="88"/>
                </a:lnTo>
                <a:lnTo>
                  <a:pt x="52" y="84"/>
                </a:lnTo>
                <a:lnTo>
                  <a:pt x="54" y="80"/>
                </a:lnTo>
                <a:lnTo>
                  <a:pt x="56" y="80"/>
                </a:lnTo>
                <a:lnTo>
                  <a:pt x="60" y="80"/>
                </a:lnTo>
                <a:lnTo>
                  <a:pt x="60" y="78"/>
                </a:lnTo>
                <a:lnTo>
                  <a:pt x="56" y="78"/>
                </a:lnTo>
                <a:lnTo>
                  <a:pt x="54" y="76"/>
                </a:lnTo>
                <a:lnTo>
                  <a:pt x="56" y="76"/>
                </a:lnTo>
                <a:lnTo>
                  <a:pt x="60" y="74"/>
                </a:lnTo>
                <a:lnTo>
                  <a:pt x="56" y="70"/>
                </a:lnTo>
                <a:lnTo>
                  <a:pt x="54" y="70"/>
                </a:lnTo>
                <a:lnTo>
                  <a:pt x="54" y="66"/>
                </a:lnTo>
                <a:lnTo>
                  <a:pt x="52" y="66"/>
                </a:lnTo>
                <a:lnTo>
                  <a:pt x="50" y="66"/>
                </a:lnTo>
                <a:lnTo>
                  <a:pt x="48" y="68"/>
                </a:lnTo>
                <a:lnTo>
                  <a:pt x="46" y="68"/>
                </a:lnTo>
                <a:lnTo>
                  <a:pt x="40" y="66"/>
                </a:lnTo>
                <a:lnTo>
                  <a:pt x="38" y="64"/>
                </a:lnTo>
                <a:lnTo>
                  <a:pt x="36" y="62"/>
                </a:lnTo>
                <a:lnTo>
                  <a:pt x="32" y="58"/>
                </a:lnTo>
                <a:lnTo>
                  <a:pt x="30" y="54"/>
                </a:lnTo>
                <a:lnTo>
                  <a:pt x="26" y="54"/>
                </a:lnTo>
                <a:lnTo>
                  <a:pt x="24" y="52"/>
                </a:lnTo>
                <a:lnTo>
                  <a:pt x="24" y="50"/>
                </a:lnTo>
                <a:lnTo>
                  <a:pt x="24" y="48"/>
                </a:lnTo>
                <a:lnTo>
                  <a:pt x="22" y="46"/>
                </a:lnTo>
                <a:lnTo>
                  <a:pt x="20" y="44"/>
                </a:lnTo>
                <a:lnTo>
                  <a:pt x="20" y="38"/>
                </a:lnTo>
                <a:lnTo>
                  <a:pt x="16" y="34"/>
                </a:lnTo>
                <a:lnTo>
                  <a:pt x="10" y="32"/>
                </a:lnTo>
                <a:lnTo>
                  <a:pt x="8" y="32"/>
                </a:lnTo>
                <a:lnTo>
                  <a:pt x="8" y="30"/>
                </a:lnTo>
                <a:lnTo>
                  <a:pt x="10" y="30"/>
                </a:lnTo>
                <a:lnTo>
                  <a:pt x="10" y="28"/>
                </a:lnTo>
                <a:lnTo>
                  <a:pt x="8" y="28"/>
                </a:lnTo>
                <a:lnTo>
                  <a:pt x="8" y="22"/>
                </a:lnTo>
                <a:lnTo>
                  <a:pt x="4" y="16"/>
                </a:lnTo>
                <a:lnTo>
                  <a:pt x="6" y="14"/>
                </a:lnTo>
                <a:lnTo>
                  <a:pt x="6" y="12"/>
                </a:lnTo>
                <a:lnTo>
                  <a:pt x="6" y="8"/>
                </a:lnTo>
                <a:lnTo>
                  <a:pt x="6" y="12"/>
                </a:lnTo>
                <a:lnTo>
                  <a:pt x="2" y="12"/>
                </a:lnTo>
                <a:lnTo>
                  <a:pt x="0" y="12"/>
                </a:lnTo>
                <a:lnTo>
                  <a:pt x="0" y="6"/>
                </a:lnTo>
                <a:lnTo>
                  <a:pt x="24" y="6"/>
                </a:lnTo>
                <a:lnTo>
                  <a:pt x="36" y="6"/>
                </a:lnTo>
                <a:lnTo>
                  <a:pt x="54" y="6"/>
                </a:lnTo>
                <a:lnTo>
                  <a:pt x="72" y="6"/>
                </a:lnTo>
                <a:lnTo>
                  <a:pt x="84" y="6"/>
                </a:lnTo>
                <a:lnTo>
                  <a:pt x="100" y="6"/>
                </a:lnTo>
                <a:lnTo>
                  <a:pt x="114" y="6"/>
                </a:lnTo>
                <a:lnTo>
                  <a:pt x="130" y="6"/>
                </a:lnTo>
                <a:lnTo>
                  <a:pt x="144" y="4"/>
                </a:lnTo>
                <a:lnTo>
                  <a:pt x="156" y="4"/>
                </a:lnTo>
                <a:lnTo>
                  <a:pt x="174" y="4"/>
                </a:lnTo>
                <a:lnTo>
                  <a:pt x="200" y="2"/>
                </a:lnTo>
                <a:lnTo>
                  <a:pt x="204" y="2"/>
                </a:lnTo>
                <a:lnTo>
                  <a:pt x="222" y="2"/>
                </a:lnTo>
                <a:lnTo>
                  <a:pt x="234" y="0"/>
                </a:lnTo>
                <a:lnTo>
                  <a:pt x="250" y="0"/>
                </a:lnTo>
                <a:lnTo>
                  <a:pt x="264" y="0"/>
                </a:lnTo>
                <a:lnTo>
                  <a:pt x="266" y="2"/>
                </a:lnTo>
                <a:lnTo>
                  <a:pt x="266" y="4"/>
                </a:lnTo>
                <a:lnTo>
                  <a:pt x="270" y="4"/>
                </a:lnTo>
                <a:lnTo>
                  <a:pt x="270" y="6"/>
                </a:lnTo>
                <a:lnTo>
                  <a:pt x="274" y="8"/>
                </a:lnTo>
                <a:lnTo>
                  <a:pt x="276" y="12"/>
                </a:lnTo>
                <a:lnTo>
                  <a:pt x="278" y="12"/>
                </a:lnTo>
                <a:lnTo>
                  <a:pt x="278" y="14"/>
                </a:lnTo>
                <a:lnTo>
                  <a:pt x="278" y="16"/>
                </a:lnTo>
                <a:lnTo>
                  <a:pt x="280" y="16"/>
                </a:lnTo>
                <a:lnTo>
                  <a:pt x="282" y="16"/>
                </a:lnTo>
                <a:lnTo>
                  <a:pt x="282" y="18"/>
                </a:lnTo>
                <a:lnTo>
                  <a:pt x="280" y="22"/>
                </a:lnTo>
                <a:lnTo>
                  <a:pt x="280" y="30"/>
                </a:lnTo>
                <a:lnTo>
                  <a:pt x="280" y="34"/>
                </a:lnTo>
                <a:lnTo>
                  <a:pt x="280" y="38"/>
                </a:lnTo>
                <a:lnTo>
                  <a:pt x="280" y="46"/>
                </a:lnTo>
                <a:lnTo>
                  <a:pt x="282" y="50"/>
                </a:lnTo>
                <a:lnTo>
                  <a:pt x="284" y="54"/>
                </a:lnTo>
                <a:lnTo>
                  <a:pt x="288" y="58"/>
                </a:lnTo>
                <a:lnTo>
                  <a:pt x="288" y="60"/>
                </a:lnTo>
                <a:lnTo>
                  <a:pt x="284" y="60"/>
                </a:lnTo>
                <a:lnTo>
                  <a:pt x="284" y="62"/>
                </a:lnTo>
                <a:lnTo>
                  <a:pt x="290" y="66"/>
                </a:lnTo>
                <a:lnTo>
                  <a:pt x="292" y="70"/>
                </a:lnTo>
                <a:lnTo>
                  <a:pt x="292" y="74"/>
                </a:lnTo>
                <a:lnTo>
                  <a:pt x="294" y="78"/>
                </a:lnTo>
                <a:lnTo>
                  <a:pt x="304" y="84"/>
                </a:lnTo>
                <a:lnTo>
                  <a:pt x="306" y="88"/>
                </a:lnTo>
                <a:lnTo>
                  <a:pt x="310" y="90"/>
                </a:lnTo>
                <a:lnTo>
                  <a:pt x="312" y="94"/>
                </a:lnTo>
                <a:lnTo>
                  <a:pt x="314" y="96"/>
                </a:lnTo>
                <a:lnTo>
                  <a:pt x="322" y="100"/>
                </a:lnTo>
                <a:lnTo>
                  <a:pt x="328" y="106"/>
                </a:lnTo>
                <a:lnTo>
                  <a:pt x="334" y="108"/>
                </a:lnTo>
                <a:lnTo>
                  <a:pt x="336" y="112"/>
                </a:lnTo>
                <a:lnTo>
                  <a:pt x="336" y="114"/>
                </a:lnTo>
                <a:lnTo>
                  <a:pt x="338" y="118"/>
                </a:lnTo>
                <a:lnTo>
                  <a:pt x="338" y="122"/>
                </a:lnTo>
                <a:lnTo>
                  <a:pt x="340" y="126"/>
                </a:lnTo>
                <a:lnTo>
                  <a:pt x="338" y="128"/>
                </a:lnTo>
                <a:lnTo>
                  <a:pt x="338" y="130"/>
                </a:lnTo>
                <a:lnTo>
                  <a:pt x="342" y="140"/>
                </a:lnTo>
                <a:lnTo>
                  <a:pt x="344" y="144"/>
                </a:lnTo>
                <a:lnTo>
                  <a:pt x="350" y="144"/>
                </a:lnTo>
                <a:lnTo>
                  <a:pt x="352" y="142"/>
                </a:lnTo>
                <a:lnTo>
                  <a:pt x="354" y="138"/>
                </a:lnTo>
                <a:lnTo>
                  <a:pt x="358" y="136"/>
                </a:lnTo>
                <a:lnTo>
                  <a:pt x="366" y="140"/>
                </a:lnTo>
                <a:lnTo>
                  <a:pt x="368" y="140"/>
                </a:lnTo>
                <a:lnTo>
                  <a:pt x="370" y="140"/>
                </a:lnTo>
                <a:lnTo>
                  <a:pt x="376" y="144"/>
                </a:lnTo>
                <a:lnTo>
                  <a:pt x="380" y="146"/>
                </a:lnTo>
                <a:lnTo>
                  <a:pt x="380" y="150"/>
                </a:lnTo>
                <a:lnTo>
                  <a:pt x="380" y="152"/>
                </a:lnTo>
                <a:lnTo>
                  <a:pt x="376" y="152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6" y="166"/>
                </a:lnTo>
                <a:lnTo>
                  <a:pt x="372" y="170"/>
                </a:lnTo>
                <a:lnTo>
                  <a:pt x="370" y="172"/>
                </a:lnTo>
                <a:lnTo>
                  <a:pt x="370" y="174"/>
                </a:lnTo>
                <a:lnTo>
                  <a:pt x="370" y="182"/>
                </a:lnTo>
                <a:lnTo>
                  <a:pt x="368" y="186"/>
                </a:lnTo>
                <a:lnTo>
                  <a:pt x="366" y="188"/>
                </a:lnTo>
                <a:lnTo>
                  <a:pt x="366" y="190"/>
                </a:lnTo>
                <a:lnTo>
                  <a:pt x="366" y="200"/>
                </a:lnTo>
                <a:lnTo>
                  <a:pt x="368" y="202"/>
                </a:lnTo>
                <a:lnTo>
                  <a:pt x="370" y="204"/>
                </a:lnTo>
                <a:lnTo>
                  <a:pt x="374" y="210"/>
                </a:lnTo>
                <a:lnTo>
                  <a:pt x="376" y="212"/>
                </a:lnTo>
                <a:lnTo>
                  <a:pt x="382" y="214"/>
                </a:lnTo>
                <a:lnTo>
                  <a:pt x="384" y="216"/>
                </a:lnTo>
                <a:lnTo>
                  <a:pt x="388" y="218"/>
                </a:lnTo>
                <a:lnTo>
                  <a:pt x="390" y="220"/>
                </a:lnTo>
                <a:lnTo>
                  <a:pt x="396" y="220"/>
                </a:lnTo>
                <a:lnTo>
                  <a:pt x="394" y="226"/>
                </a:lnTo>
                <a:lnTo>
                  <a:pt x="396" y="228"/>
                </a:lnTo>
                <a:lnTo>
                  <a:pt x="400" y="228"/>
                </a:lnTo>
                <a:lnTo>
                  <a:pt x="402" y="228"/>
                </a:lnTo>
                <a:lnTo>
                  <a:pt x="402" y="226"/>
                </a:lnTo>
                <a:lnTo>
                  <a:pt x="412" y="230"/>
                </a:lnTo>
                <a:lnTo>
                  <a:pt x="414" y="232"/>
                </a:lnTo>
                <a:lnTo>
                  <a:pt x="414" y="234"/>
                </a:lnTo>
                <a:lnTo>
                  <a:pt x="416" y="240"/>
                </a:lnTo>
                <a:lnTo>
                  <a:pt x="420" y="242"/>
                </a:lnTo>
                <a:lnTo>
                  <a:pt x="426" y="242"/>
                </a:lnTo>
                <a:lnTo>
                  <a:pt x="426" y="244"/>
                </a:lnTo>
                <a:lnTo>
                  <a:pt x="426" y="246"/>
                </a:lnTo>
                <a:lnTo>
                  <a:pt x="428" y="248"/>
                </a:lnTo>
                <a:lnTo>
                  <a:pt x="426" y="252"/>
                </a:lnTo>
                <a:lnTo>
                  <a:pt x="430" y="260"/>
                </a:lnTo>
                <a:lnTo>
                  <a:pt x="432" y="262"/>
                </a:lnTo>
                <a:lnTo>
                  <a:pt x="434" y="266"/>
                </a:lnTo>
                <a:lnTo>
                  <a:pt x="434" y="272"/>
                </a:lnTo>
                <a:lnTo>
                  <a:pt x="432" y="272"/>
                </a:lnTo>
                <a:lnTo>
                  <a:pt x="430" y="274"/>
                </a:lnTo>
                <a:lnTo>
                  <a:pt x="428" y="276"/>
                </a:lnTo>
                <a:lnTo>
                  <a:pt x="430" y="278"/>
                </a:lnTo>
                <a:lnTo>
                  <a:pt x="430" y="280"/>
                </a:lnTo>
                <a:lnTo>
                  <a:pt x="432" y="280"/>
                </a:lnTo>
                <a:lnTo>
                  <a:pt x="432" y="282"/>
                </a:lnTo>
                <a:lnTo>
                  <a:pt x="434" y="288"/>
                </a:lnTo>
                <a:lnTo>
                  <a:pt x="436" y="290"/>
                </a:lnTo>
                <a:lnTo>
                  <a:pt x="440" y="292"/>
                </a:lnTo>
                <a:lnTo>
                  <a:pt x="440" y="296"/>
                </a:lnTo>
                <a:lnTo>
                  <a:pt x="444" y="302"/>
                </a:lnTo>
                <a:lnTo>
                  <a:pt x="446" y="302"/>
                </a:lnTo>
                <a:lnTo>
                  <a:pt x="448" y="300"/>
                </a:lnTo>
                <a:lnTo>
                  <a:pt x="444" y="296"/>
                </a:lnTo>
                <a:lnTo>
                  <a:pt x="444" y="294"/>
                </a:lnTo>
                <a:lnTo>
                  <a:pt x="446" y="292"/>
                </a:lnTo>
                <a:lnTo>
                  <a:pt x="446" y="294"/>
                </a:lnTo>
                <a:lnTo>
                  <a:pt x="448" y="296"/>
                </a:lnTo>
                <a:lnTo>
                  <a:pt x="450" y="300"/>
                </a:lnTo>
                <a:lnTo>
                  <a:pt x="454" y="302"/>
                </a:lnTo>
                <a:lnTo>
                  <a:pt x="458" y="302"/>
                </a:lnTo>
                <a:lnTo>
                  <a:pt x="460" y="30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" name="Freeform 83"/>
          <p:cNvSpPr>
            <a:spLocks/>
          </p:cNvSpPr>
          <p:nvPr/>
        </p:nvSpPr>
        <p:spPr bwMode="auto">
          <a:xfrm>
            <a:off x="4625975" y="3219450"/>
            <a:ext cx="909638" cy="793750"/>
          </a:xfrm>
          <a:custGeom>
            <a:avLst/>
            <a:gdLst/>
            <a:ahLst/>
            <a:cxnLst>
              <a:cxn ang="0">
                <a:pos x="456" y="318"/>
              </a:cxn>
              <a:cxn ang="0">
                <a:pos x="454" y="324"/>
              </a:cxn>
              <a:cxn ang="0">
                <a:pos x="448" y="338"/>
              </a:cxn>
              <a:cxn ang="0">
                <a:pos x="440" y="346"/>
              </a:cxn>
              <a:cxn ang="0">
                <a:pos x="434" y="346"/>
              </a:cxn>
              <a:cxn ang="0">
                <a:pos x="430" y="342"/>
              </a:cxn>
              <a:cxn ang="0">
                <a:pos x="434" y="356"/>
              </a:cxn>
              <a:cxn ang="0">
                <a:pos x="432" y="366"/>
              </a:cxn>
              <a:cxn ang="0">
                <a:pos x="430" y="376"/>
              </a:cxn>
              <a:cxn ang="0">
                <a:pos x="424" y="388"/>
              </a:cxn>
              <a:cxn ang="0">
                <a:pos x="382" y="382"/>
              </a:cxn>
              <a:cxn ang="0">
                <a:pos x="394" y="372"/>
              </a:cxn>
              <a:cxn ang="0">
                <a:pos x="398" y="358"/>
              </a:cxn>
              <a:cxn ang="0">
                <a:pos x="390" y="352"/>
              </a:cxn>
              <a:cxn ang="0">
                <a:pos x="322" y="352"/>
              </a:cxn>
              <a:cxn ang="0">
                <a:pos x="224" y="356"/>
              </a:cxn>
              <a:cxn ang="0">
                <a:pos x="152" y="358"/>
              </a:cxn>
              <a:cxn ang="0">
                <a:pos x="80" y="338"/>
              </a:cxn>
              <a:cxn ang="0">
                <a:pos x="80" y="260"/>
              </a:cxn>
              <a:cxn ang="0">
                <a:pos x="78" y="188"/>
              </a:cxn>
              <a:cxn ang="0">
                <a:pos x="78" y="130"/>
              </a:cxn>
              <a:cxn ang="0">
                <a:pos x="64" y="126"/>
              </a:cxn>
              <a:cxn ang="0">
                <a:pos x="56" y="110"/>
              </a:cxn>
              <a:cxn ang="0">
                <a:pos x="46" y="98"/>
              </a:cxn>
              <a:cxn ang="0">
                <a:pos x="52" y="84"/>
              </a:cxn>
              <a:cxn ang="0">
                <a:pos x="56" y="78"/>
              </a:cxn>
              <a:cxn ang="0">
                <a:pos x="54" y="70"/>
              </a:cxn>
              <a:cxn ang="0">
                <a:pos x="46" y="68"/>
              </a:cxn>
              <a:cxn ang="0">
                <a:pos x="30" y="54"/>
              </a:cxn>
              <a:cxn ang="0">
                <a:pos x="22" y="46"/>
              </a:cxn>
              <a:cxn ang="0">
                <a:pos x="8" y="32"/>
              </a:cxn>
              <a:cxn ang="0">
                <a:pos x="8" y="22"/>
              </a:cxn>
              <a:cxn ang="0">
                <a:pos x="6" y="12"/>
              </a:cxn>
              <a:cxn ang="0">
                <a:pos x="36" y="6"/>
              </a:cxn>
              <a:cxn ang="0">
                <a:pos x="114" y="6"/>
              </a:cxn>
              <a:cxn ang="0">
                <a:pos x="200" y="2"/>
              </a:cxn>
              <a:cxn ang="0">
                <a:pos x="264" y="0"/>
              </a:cxn>
              <a:cxn ang="0">
                <a:pos x="274" y="8"/>
              </a:cxn>
              <a:cxn ang="0">
                <a:pos x="280" y="16"/>
              </a:cxn>
              <a:cxn ang="0">
                <a:pos x="280" y="34"/>
              </a:cxn>
              <a:cxn ang="0">
                <a:pos x="288" y="58"/>
              </a:cxn>
              <a:cxn ang="0">
                <a:pos x="292" y="70"/>
              </a:cxn>
              <a:cxn ang="0">
                <a:pos x="310" y="90"/>
              </a:cxn>
              <a:cxn ang="0">
                <a:pos x="334" y="108"/>
              </a:cxn>
              <a:cxn ang="0">
                <a:pos x="340" y="126"/>
              </a:cxn>
              <a:cxn ang="0">
                <a:pos x="350" y="144"/>
              </a:cxn>
              <a:cxn ang="0">
                <a:pos x="368" y="140"/>
              </a:cxn>
              <a:cxn ang="0">
                <a:pos x="380" y="152"/>
              </a:cxn>
              <a:cxn ang="0">
                <a:pos x="376" y="166"/>
              </a:cxn>
              <a:cxn ang="0">
                <a:pos x="368" y="186"/>
              </a:cxn>
              <a:cxn ang="0">
                <a:pos x="370" y="204"/>
              </a:cxn>
              <a:cxn ang="0">
                <a:pos x="388" y="218"/>
              </a:cxn>
              <a:cxn ang="0">
                <a:pos x="400" y="228"/>
              </a:cxn>
              <a:cxn ang="0">
                <a:pos x="414" y="234"/>
              </a:cxn>
              <a:cxn ang="0">
                <a:pos x="426" y="246"/>
              </a:cxn>
              <a:cxn ang="0">
                <a:pos x="434" y="266"/>
              </a:cxn>
              <a:cxn ang="0">
                <a:pos x="430" y="278"/>
              </a:cxn>
              <a:cxn ang="0">
                <a:pos x="436" y="290"/>
              </a:cxn>
              <a:cxn ang="0">
                <a:pos x="448" y="300"/>
              </a:cxn>
              <a:cxn ang="0">
                <a:pos x="448" y="296"/>
              </a:cxn>
            </a:cxnLst>
            <a:rect l="0" t="0" r="r" b="b"/>
            <a:pathLst>
              <a:path w="460" h="394">
                <a:moveTo>
                  <a:pt x="460" y="304"/>
                </a:moveTo>
                <a:lnTo>
                  <a:pt x="458" y="312"/>
                </a:lnTo>
                <a:lnTo>
                  <a:pt x="456" y="312"/>
                </a:lnTo>
                <a:lnTo>
                  <a:pt x="456" y="316"/>
                </a:lnTo>
                <a:lnTo>
                  <a:pt x="456" y="318"/>
                </a:lnTo>
                <a:lnTo>
                  <a:pt x="458" y="318"/>
                </a:lnTo>
                <a:lnTo>
                  <a:pt x="458" y="320"/>
                </a:lnTo>
                <a:lnTo>
                  <a:pt x="458" y="322"/>
                </a:lnTo>
                <a:lnTo>
                  <a:pt x="456" y="322"/>
                </a:lnTo>
                <a:lnTo>
                  <a:pt x="454" y="324"/>
                </a:lnTo>
                <a:lnTo>
                  <a:pt x="456" y="328"/>
                </a:lnTo>
                <a:lnTo>
                  <a:pt x="456" y="332"/>
                </a:lnTo>
                <a:lnTo>
                  <a:pt x="454" y="336"/>
                </a:lnTo>
                <a:lnTo>
                  <a:pt x="454" y="338"/>
                </a:lnTo>
                <a:lnTo>
                  <a:pt x="448" y="338"/>
                </a:lnTo>
                <a:lnTo>
                  <a:pt x="446" y="334"/>
                </a:lnTo>
                <a:lnTo>
                  <a:pt x="444" y="334"/>
                </a:lnTo>
                <a:lnTo>
                  <a:pt x="442" y="334"/>
                </a:lnTo>
                <a:lnTo>
                  <a:pt x="440" y="342"/>
                </a:lnTo>
                <a:lnTo>
                  <a:pt x="440" y="346"/>
                </a:lnTo>
                <a:lnTo>
                  <a:pt x="440" y="350"/>
                </a:lnTo>
                <a:lnTo>
                  <a:pt x="436" y="350"/>
                </a:lnTo>
                <a:lnTo>
                  <a:pt x="434" y="348"/>
                </a:lnTo>
                <a:lnTo>
                  <a:pt x="436" y="346"/>
                </a:lnTo>
                <a:lnTo>
                  <a:pt x="434" y="346"/>
                </a:lnTo>
                <a:lnTo>
                  <a:pt x="436" y="342"/>
                </a:lnTo>
                <a:lnTo>
                  <a:pt x="434" y="340"/>
                </a:lnTo>
                <a:lnTo>
                  <a:pt x="432" y="340"/>
                </a:lnTo>
                <a:lnTo>
                  <a:pt x="430" y="340"/>
                </a:lnTo>
                <a:lnTo>
                  <a:pt x="430" y="342"/>
                </a:lnTo>
                <a:lnTo>
                  <a:pt x="432" y="346"/>
                </a:lnTo>
                <a:lnTo>
                  <a:pt x="434" y="348"/>
                </a:lnTo>
                <a:lnTo>
                  <a:pt x="432" y="350"/>
                </a:lnTo>
                <a:lnTo>
                  <a:pt x="434" y="354"/>
                </a:lnTo>
                <a:lnTo>
                  <a:pt x="434" y="356"/>
                </a:lnTo>
                <a:lnTo>
                  <a:pt x="432" y="358"/>
                </a:lnTo>
                <a:lnTo>
                  <a:pt x="428" y="358"/>
                </a:lnTo>
                <a:lnTo>
                  <a:pt x="428" y="362"/>
                </a:lnTo>
                <a:lnTo>
                  <a:pt x="432" y="364"/>
                </a:lnTo>
                <a:lnTo>
                  <a:pt x="432" y="366"/>
                </a:lnTo>
                <a:lnTo>
                  <a:pt x="428" y="368"/>
                </a:lnTo>
                <a:lnTo>
                  <a:pt x="424" y="368"/>
                </a:lnTo>
                <a:lnTo>
                  <a:pt x="424" y="370"/>
                </a:lnTo>
                <a:lnTo>
                  <a:pt x="428" y="372"/>
                </a:lnTo>
                <a:lnTo>
                  <a:pt x="430" y="376"/>
                </a:lnTo>
                <a:lnTo>
                  <a:pt x="430" y="378"/>
                </a:lnTo>
                <a:lnTo>
                  <a:pt x="426" y="380"/>
                </a:lnTo>
                <a:lnTo>
                  <a:pt x="426" y="382"/>
                </a:lnTo>
                <a:lnTo>
                  <a:pt x="424" y="386"/>
                </a:lnTo>
                <a:lnTo>
                  <a:pt x="424" y="388"/>
                </a:lnTo>
                <a:lnTo>
                  <a:pt x="404" y="392"/>
                </a:lnTo>
                <a:lnTo>
                  <a:pt x="384" y="394"/>
                </a:lnTo>
                <a:lnTo>
                  <a:pt x="376" y="394"/>
                </a:lnTo>
                <a:lnTo>
                  <a:pt x="380" y="384"/>
                </a:lnTo>
                <a:lnTo>
                  <a:pt x="382" y="382"/>
                </a:lnTo>
                <a:lnTo>
                  <a:pt x="384" y="382"/>
                </a:lnTo>
                <a:lnTo>
                  <a:pt x="386" y="380"/>
                </a:lnTo>
                <a:lnTo>
                  <a:pt x="386" y="378"/>
                </a:lnTo>
                <a:lnTo>
                  <a:pt x="390" y="376"/>
                </a:lnTo>
                <a:lnTo>
                  <a:pt x="394" y="372"/>
                </a:lnTo>
                <a:lnTo>
                  <a:pt x="394" y="368"/>
                </a:lnTo>
                <a:lnTo>
                  <a:pt x="398" y="368"/>
                </a:lnTo>
                <a:lnTo>
                  <a:pt x="398" y="366"/>
                </a:lnTo>
                <a:lnTo>
                  <a:pt x="396" y="364"/>
                </a:lnTo>
                <a:lnTo>
                  <a:pt x="398" y="358"/>
                </a:lnTo>
                <a:lnTo>
                  <a:pt x="396" y="356"/>
                </a:lnTo>
                <a:lnTo>
                  <a:pt x="394" y="356"/>
                </a:lnTo>
                <a:lnTo>
                  <a:pt x="390" y="354"/>
                </a:lnTo>
                <a:lnTo>
                  <a:pt x="394" y="352"/>
                </a:lnTo>
                <a:lnTo>
                  <a:pt x="390" y="352"/>
                </a:lnTo>
                <a:lnTo>
                  <a:pt x="388" y="350"/>
                </a:lnTo>
                <a:lnTo>
                  <a:pt x="384" y="350"/>
                </a:lnTo>
                <a:lnTo>
                  <a:pt x="360" y="350"/>
                </a:lnTo>
                <a:lnTo>
                  <a:pt x="344" y="352"/>
                </a:lnTo>
                <a:lnTo>
                  <a:pt x="322" y="352"/>
                </a:lnTo>
                <a:lnTo>
                  <a:pt x="304" y="354"/>
                </a:lnTo>
                <a:lnTo>
                  <a:pt x="298" y="354"/>
                </a:lnTo>
                <a:lnTo>
                  <a:pt x="282" y="354"/>
                </a:lnTo>
                <a:lnTo>
                  <a:pt x="252" y="356"/>
                </a:lnTo>
                <a:lnTo>
                  <a:pt x="224" y="356"/>
                </a:lnTo>
                <a:lnTo>
                  <a:pt x="208" y="356"/>
                </a:lnTo>
                <a:lnTo>
                  <a:pt x="202" y="358"/>
                </a:lnTo>
                <a:lnTo>
                  <a:pt x="172" y="358"/>
                </a:lnTo>
                <a:lnTo>
                  <a:pt x="170" y="358"/>
                </a:lnTo>
                <a:lnTo>
                  <a:pt x="152" y="358"/>
                </a:lnTo>
                <a:lnTo>
                  <a:pt x="132" y="358"/>
                </a:lnTo>
                <a:lnTo>
                  <a:pt x="116" y="362"/>
                </a:lnTo>
                <a:lnTo>
                  <a:pt x="80" y="362"/>
                </a:lnTo>
                <a:lnTo>
                  <a:pt x="80" y="346"/>
                </a:lnTo>
                <a:lnTo>
                  <a:pt x="80" y="338"/>
                </a:lnTo>
                <a:lnTo>
                  <a:pt x="80" y="318"/>
                </a:lnTo>
                <a:lnTo>
                  <a:pt x="80" y="310"/>
                </a:lnTo>
                <a:lnTo>
                  <a:pt x="80" y="288"/>
                </a:lnTo>
                <a:lnTo>
                  <a:pt x="80" y="286"/>
                </a:lnTo>
                <a:lnTo>
                  <a:pt x="80" y="260"/>
                </a:lnTo>
                <a:lnTo>
                  <a:pt x="80" y="258"/>
                </a:lnTo>
                <a:lnTo>
                  <a:pt x="78" y="228"/>
                </a:lnTo>
                <a:lnTo>
                  <a:pt x="78" y="226"/>
                </a:lnTo>
                <a:lnTo>
                  <a:pt x="78" y="196"/>
                </a:lnTo>
                <a:lnTo>
                  <a:pt x="78" y="188"/>
                </a:lnTo>
                <a:lnTo>
                  <a:pt x="78" y="166"/>
                </a:lnTo>
                <a:lnTo>
                  <a:pt x="78" y="158"/>
                </a:lnTo>
                <a:lnTo>
                  <a:pt x="78" y="140"/>
                </a:lnTo>
                <a:lnTo>
                  <a:pt x="78" y="134"/>
                </a:lnTo>
                <a:lnTo>
                  <a:pt x="78" y="130"/>
                </a:lnTo>
                <a:lnTo>
                  <a:pt x="76" y="130"/>
                </a:lnTo>
                <a:lnTo>
                  <a:pt x="72" y="128"/>
                </a:lnTo>
                <a:lnTo>
                  <a:pt x="70" y="128"/>
                </a:lnTo>
                <a:lnTo>
                  <a:pt x="66" y="126"/>
                </a:lnTo>
                <a:lnTo>
                  <a:pt x="64" y="126"/>
                </a:lnTo>
                <a:lnTo>
                  <a:pt x="64" y="122"/>
                </a:lnTo>
                <a:lnTo>
                  <a:pt x="60" y="120"/>
                </a:lnTo>
                <a:lnTo>
                  <a:pt x="56" y="114"/>
                </a:lnTo>
                <a:lnTo>
                  <a:pt x="60" y="110"/>
                </a:lnTo>
                <a:lnTo>
                  <a:pt x="56" y="110"/>
                </a:lnTo>
                <a:lnTo>
                  <a:pt x="54" y="108"/>
                </a:lnTo>
                <a:lnTo>
                  <a:pt x="52" y="106"/>
                </a:lnTo>
                <a:lnTo>
                  <a:pt x="48" y="104"/>
                </a:lnTo>
                <a:lnTo>
                  <a:pt x="48" y="100"/>
                </a:lnTo>
                <a:lnTo>
                  <a:pt x="46" y="98"/>
                </a:lnTo>
                <a:lnTo>
                  <a:pt x="42" y="96"/>
                </a:lnTo>
                <a:lnTo>
                  <a:pt x="48" y="94"/>
                </a:lnTo>
                <a:lnTo>
                  <a:pt x="48" y="90"/>
                </a:lnTo>
                <a:lnTo>
                  <a:pt x="50" y="88"/>
                </a:lnTo>
                <a:lnTo>
                  <a:pt x="52" y="84"/>
                </a:lnTo>
                <a:lnTo>
                  <a:pt x="54" y="80"/>
                </a:lnTo>
                <a:lnTo>
                  <a:pt x="56" y="80"/>
                </a:lnTo>
                <a:lnTo>
                  <a:pt x="60" y="80"/>
                </a:lnTo>
                <a:lnTo>
                  <a:pt x="60" y="78"/>
                </a:lnTo>
                <a:lnTo>
                  <a:pt x="56" y="78"/>
                </a:lnTo>
                <a:lnTo>
                  <a:pt x="54" y="76"/>
                </a:lnTo>
                <a:lnTo>
                  <a:pt x="56" y="76"/>
                </a:lnTo>
                <a:lnTo>
                  <a:pt x="60" y="74"/>
                </a:lnTo>
                <a:lnTo>
                  <a:pt x="56" y="70"/>
                </a:lnTo>
                <a:lnTo>
                  <a:pt x="54" y="70"/>
                </a:lnTo>
                <a:lnTo>
                  <a:pt x="54" y="66"/>
                </a:lnTo>
                <a:lnTo>
                  <a:pt x="52" y="66"/>
                </a:lnTo>
                <a:lnTo>
                  <a:pt x="50" y="66"/>
                </a:lnTo>
                <a:lnTo>
                  <a:pt x="48" y="68"/>
                </a:lnTo>
                <a:lnTo>
                  <a:pt x="46" y="68"/>
                </a:lnTo>
                <a:lnTo>
                  <a:pt x="40" y="66"/>
                </a:lnTo>
                <a:lnTo>
                  <a:pt x="38" y="64"/>
                </a:lnTo>
                <a:lnTo>
                  <a:pt x="36" y="62"/>
                </a:lnTo>
                <a:lnTo>
                  <a:pt x="32" y="58"/>
                </a:lnTo>
                <a:lnTo>
                  <a:pt x="30" y="54"/>
                </a:lnTo>
                <a:lnTo>
                  <a:pt x="26" y="54"/>
                </a:lnTo>
                <a:lnTo>
                  <a:pt x="24" y="52"/>
                </a:lnTo>
                <a:lnTo>
                  <a:pt x="24" y="50"/>
                </a:lnTo>
                <a:lnTo>
                  <a:pt x="24" y="48"/>
                </a:lnTo>
                <a:lnTo>
                  <a:pt x="22" y="46"/>
                </a:lnTo>
                <a:lnTo>
                  <a:pt x="20" y="44"/>
                </a:lnTo>
                <a:lnTo>
                  <a:pt x="20" y="38"/>
                </a:lnTo>
                <a:lnTo>
                  <a:pt x="16" y="34"/>
                </a:lnTo>
                <a:lnTo>
                  <a:pt x="10" y="32"/>
                </a:lnTo>
                <a:lnTo>
                  <a:pt x="8" y="32"/>
                </a:lnTo>
                <a:lnTo>
                  <a:pt x="8" y="30"/>
                </a:lnTo>
                <a:lnTo>
                  <a:pt x="10" y="30"/>
                </a:lnTo>
                <a:lnTo>
                  <a:pt x="10" y="28"/>
                </a:lnTo>
                <a:lnTo>
                  <a:pt x="8" y="28"/>
                </a:lnTo>
                <a:lnTo>
                  <a:pt x="8" y="22"/>
                </a:lnTo>
                <a:lnTo>
                  <a:pt x="4" y="16"/>
                </a:lnTo>
                <a:lnTo>
                  <a:pt x="6" y="14"/>
                </a:lnTo>
                <a:lnTo>
                  <a:pt x="6" y="12"/>
                </a:lnTo>
                <a:lnTo>
                  <a:pt x="6" y="8"/>
                </a:lnTo>
                <a:lnTo>
                  <a:pt x="6" y="12"/>
                </a:lnTo>
                <a:lnTo>
                  <a:pt x="2" y="12"/>
                </a:lnTo>
                <a:lnTo>
                  <a:pt x="0" y="12"/>
                </a:lnTo>
                <a:lnTo>
                  <a:pt x="0" y="6"/>
                </a:lnTo>
                <a:lnTo>
                  <a:pt x="24" y="6"/>
                </a:lnTo>
                <a:lnTo>
                  <a:pt x="36" y="6"/>
                </a:lnTo>
                <a:lnTo>
                  <a:pt x="54" y="6"/>
                </a:lnTo>
                <a:lnTo>
                  <a:pt x="72" y="6"/>
                </a:lnTo>
                <a:lnTo>
                  <a:pt x="84" y="6"/>
                </a:lnTo>
                <a:lnTo>
                  <a:pt x="100" y="6"/>
                </a:lnTo>
                <a:lnTo>
                  <a:pt x="114" y="6"/>
                </a:lnTo>
                <a:lnTo>
                  <a:pt x="130" y="6"/>
                </a:lnTo>
                <a:lnTo>
                  <a:pt x="144" y="4"/>
                </a:lnTo>
                <a:lnTo>
                  <a:pt x="156" y="4"/>
                </a:lnTo>
                <a:lnTo>
                  <a:pt x="174" y="4"/>
                </a:lnTo>
                <a:lnTo>
                  <a:pt x="200" y="2"/>
                </a:lnTo>
                <a:lnTo>
                  <a:pt x="204" y="2"/>
                </a:lnTo>
                <a:lnTo>
                  <a:pt x="222" y="2"/>
                </a:lnTo>
                <a:lnTo>
                  <a:pt x="234" y="0"/>
                </a:lnTo>
                <a:lnTo>
                  <a:pt x="250" y="0"/>
                </a:lnTo>
                <a:lnTo>
                  <a:pt x="264" y="0"/>
                </a:lnTo>
                <a:lnTo>
                  <a:pt x="266" y="2"/>
                </a:lnTo>
                <a:lnTo>
                  <a:pt x="266" y="4"/>
                </a:lnTo>
                <a:lnTo>
                  <a:pt x="270" y="4"/>
                </a:lnTo>
                <a:lnTo>
                  <a:pt x="270" y="6"/>
                </a:lnTo>
                <a:lnTo>
                  <a:pt x="274" y="8"/>
                </a:lnTo>
                <a:lnTo>
                  <a:pt x="276" y="12"/>
                </a:lnTo>
                <a:lnTo>
                  <a:pt x="278" y="12"/>
                </a:lnTo>
                <a:lnTo>
                  <a:pt x="278" y="14"/>
                </a:lnTo>
                <a:lnTo>
                  <a:pt x="278" y="16"/>
                </a:lnTo>
                <a:lnTo>
                  <a:pt x="280" y="16"/>
                </a:lnTo>
                <a:lnTo>
                  <a:pt x="282" y="16"/>
                </a:lnTo>
                <a:lnTo>
                  <a:pt x="282" y="18"/>
                </a:lnTo>
                <a:lnTo>
                  <a:pt x="280" y="22"/>
                </a:lnTo>
                <a:lnTo>
                  <a:pt x="280" y="30"/>
                </a:lnTo>
                <a:lnTo>
                  <a:pt x="280" y="34"/>
                </a:lnTo>
                <a:lnTo>
                  <a:pt x="280" y="38"/>
                </a:lnTo>
                <a:lnTo>
                  <a:pt x="280" y="46"/>
                </a:lnTo>
                <a:lnTo>
                  <a:pt x="282" y="50"/>
                </a:lnTo>
                <a:lnTo>
                  <a:pt x="284" y="54"/>
                </a:lnTo>
                <a:lnTo>
                  <a:pt x="288" y="58"/>
                </a:lnTo>
                <a:lnTo>
                  <a:pt x="288" y="60"/>
                </a:lnTo>
                <a:lnTo>
                  <a:pt x="284" y="60"/>
                </a:lnTo>
                <a:lnTo>
                  <a:pt x="284" y="62"/>
                </a:lnTo>
                <a:lnTo>
                  <a:pt x="290" y="66"/>
                </a:lnTo>
                <a:lnTo>
                  <a:pt x="292" y="70"/>
                </a:lnTo>
                <a:lnTo>
                  <a:pt x="292" y="74"/>
                </a:lnTo>
                <a:lnTo>
                  <a:pt x="294" y="78"/>
                </a:lnTo>
                <a:lnTo>
                  <a:pt x="304" y="84"/>
                </a:lnTo>
                <a:lnTo>
                  <a:pt x="306" y="88"/>
                </a:lnTo>
                <a:lnTo>
                  <a:pt x="310" y="90"/>
                </a:lnTo>
                <a:lnTo>
                  <a:pt x="312" y="94"/>
                </a:lnTo>
                <a:lnTo>
                  <a:pt x="314" y="96"/>
                </a:lnTo>
                <a:lnTo>
                  <a:pt x="322" y="100"/>
                </a:lnTo>
                <a:lnTo>
                  <a:pt x="328" y="106"/>
                </a:lnTo>
                <a:lnTo>
                  <a:pt x="334" y="108"/>
                </a:lnTo>
                <a:lnTo>
                  <a:pt x="336" y="112"/>
                </a:lnTo>
                <a:lnTo>
                  <a:pt x="336" y="114"/>
                </a:lnTo>
                <a:lnTo>
                  <a:pt x="338" y="118"/>
                </a:lnTo>
                <a:lnTo>
                  <a:pt x="338" y="122"/>
                </a:lnTo>
                <a:lnTo>
                  <a:pt x="340" y="126"/>
                </a:lnTo>
                <a:lnTo>
                  <a:pt x="338" y="128"/>
                </a:lnTo>
                <a:lnTo>
                  <a:pt x="338" y="130"/>
                </a:lnTo>
                <a:lnTo>
                  <a:pt x="342" y="140"/>
                </a:lnTo>
                <a:lnTo>
                  <a:pt x="344" y="144"/>
                </a:lnTo>
                <a:lnTo>
                  <a:pt x="350" y="144"/>
                </a:lnTo>
                <a:lnTo>
                  <a:pt x="352" y="142"/>
                </a:lnTo>
                <a:lnTo>
                  <a:pt x="354" y="138"/>
                </a:lnTo>
                <a:lnTo>
                  <a:pt x="358" y="136"/>
                </a:lnTo>
                <a:lnTo>
                  <a:pt x="366" y="140"/>
                </a:lnTo>
                <a:lnTo>
                  <a:pt x="368" y="140"/>
                </a:lnTo>
                <a:lnTo>
                  <a:pt x="370" y="140"/>
                </a:lnTo>
                <a:lnTo>
                  <a:pt x="376" y="144"/>
                </a:lnTo>
                <a:lnTo>
                  <a:pt x="380" y="146"/>
                </a:lnTo>
                <a:lnTo>
                  <a:pt x="380" y="150"/>
                </a:lnTo>
                <a:lnTo>
                  <a:pt x="380" y="152"/>
                </a:lnTo>
                <a:lnTo>
                  <a:pt x="376" y="152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6" y="166"/>
                </a:lnTo>
                <a:lnTo>
                  <a:pt x="372" y="170"/>
                </a:lnTo>
                <a:lnTo>
                  <a:pt x="370" y="172"/>
                </a:lnTo>
                <a:lnTo>
                  <a:pt x="370" y="174"/>
                </a:lnTo>
                <a:lnTo>
                  <a:pt x="370" y="182"/>
                </a:lnTo>
                <a:lnTo>
                  <a:pt x="368" y="186"/>
                </a:lnTo>
                <a:lnTo>
                  <a:pt x="366" y="188"/>
                </a:lnTo>
                <a:lnTo>
                  <a:pt x="366" y="190"/>
                </a:lnTo>
                <a:lnTo>
                  <a:pt x="366" y="200"/>
                </a:lnTo>
                <a:lnTo>
                  <a:pt x="368" y="202"/>
                </a:lnTo>
                <a:lnTo>
                  <a:pt x="370" y="204"/>
                </a:lnTo>
                <a:lnTo>
                  <a:pt x="374" y="210"/>
                </a:lnTo>
                <a:lnTo>
                  <a:pt x="376" y="212"/>
                </a:lnTo>
                <a:lnTo>
                  <a:pt x="382" y="214"/>
                </a:lnTo>
                <a:lnTo>
                  <a:pt x="384" y="216"/>
                </a:lnTo>
                <a:lnTo>
                  <a:pt x="388" y="218"/>
                </a:lnTo>
                <a:lnTo>
                  <a:pt x="390" y="220"/>
                </a:lnTo>
                <a:lnTo>
                  <a:pt x="396" y="220"/>
                </a:lnTo>
                <a:lnTo>
                  <a:pt x="394" y="226"/>
                </a:lnTo>
                <a:lnTo>
                  <a:pt x="396" y="228"/>
                </a:lnTo>
                <a:lnTo>
                  <a:pt x="400" y="228"/>
                </a:lnTo>
                <a:lnTo>
                  <a:pt x="402" y="228"/>
                </a:lnTo>
                <a:lnTo>
                  <a:pt x="402" y="226"/>
                </a:lnTo>
                <a:lnTo>
                  <a:pt x="412" y="230"/>
                </a:lnTo>
                <a:lnTo>
                  <a:pt x="414" y="232"/>
                </a:lnTo>
                <a:lnTo>
                  <a:pt x="414" y="234"/>
                </a:lnTo>
                <a:lnTo>
                  <a:pt x="416" y="240"/>
                </a:lnTo>
                <a:lnTo>
                  <a:pt x="420" y="242"/>
                </a:lnTo>
                <a:lnTo>
                  <a:pt x="426" y="242"/>
                </a:lnTo>
                <a:lnTo>
                  <a:pt x="426" y="244"/>
                </a:lnTo>
                <a:lnTo>
                  <a:pt x="426" y="246"/>
                </a:lnTo>
                <a:lnTo>
                  <a:pt x="428" y="248"/>
                </a:lnTo>
                <a:lnTo>
                  <a:pt x="426" y="252"/>
                </a:lnTo>
                <a:lnTo>
                  <a:pt x="430" y="260"/>
                </a:lnTo>
                <a:lnTo>
                  <a:pt x="432" y="262"/>
                </a:lnTo>
                <a:lnTo>
                  <a:pt x="434" y="266"/>
                </a:lnTo>
                <a:lnTo>
                  <a:pt x="434" y="272"/>
                </a:lnTo>
                <a:lnTo>
                  <a:pt x="432" y="272"/>
                </a:lnTo>
                <a:lnTo>
                  <a:pt x="430" y="274"/>
                </a:lnTo>
                <a:lnTo>
                  <a:pt x="428" y="276"/>
                </a:lnTo>
                <a:lnTo>
                  <a:pt x="430" y="278"/>
                </a:lnTo>
                <a:lnTo>
                  <a:pt x="430" y="280"/>
                </a:lnTo>
                <a:lnTo>
                  <a:pt x="432" y="280"/>
                </a:lnTo>
                <a:lnTo>
                  <a:pt x="432" y="282"/>
                </a:lnTo>
                <a:lnTo>
                  <a:pt x="434" y="288"/>
                </a:lnTo>
                <a:lnTo>
                  <a:pt x="436" y="290"/>
                </a:lnTo>
                <a:lnTo>
                  <a:pt x="440" y="292"/>
                </a:lnTo>
                <a:lnTo>
                  <a:pt x="440" y="296"/>
                </a:lnTo>
                <a:lnTo>
                  <a:pt x="444" y="302"/>
                </a:lnTo>
                <a:lnTo>
                  <a:pt x="446" y="302"/>
                </a:lnTo>
                <a:lnTo>
                  <a:pt x="448" y="300"/>
                </a:lnTo>
                <a:lnTo>
                  <a:pt x="444" y="296"/>
                </a:lnTo>
                <a:lnTo>
                  <a:pt x="444" y="294"/>
                </a:lnTo>
                <a:lnTo>
                  <a:pt x="446" y="292"/>
                </a:lnTo>
                <a:lnTo>
                  <a:pt x="446" y="294"/>
                </a:lnTo>
                <a:lnTo>
                  <a:pt x="448" y="296"/>
                </a:lnTo>
                <a:lnTo>
                  <a:pt x="450" y="300"/>
                </a:lnTo>
                <a:lnTo>
                  <a:pt x="454" y="302"/>
                </a:lnTo>
                <a:lnTo>
                  <a:pt x="458" y="302"/>
                </a:lnTo>
                <a:lnTo>
                  <a:pt x="460" y="30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6" name="Freeform 84"/>
          <p:cNvSpPr>
            <a:spLocks/>
          </p:cNvSpPr>
          <p:nvPr/>
        </p:nvSpPr>
        <p:spPr bwMode="auto">
          <a:xfrm>
            <a:off x="1897063" y="3622675"/>
            <a:ext cx="927100" cy="1090613"/>
          </a:xfrm>
          <a:custGeom>
            <a:avLst/>
            <a:gdLst/>
            <a:ahLst/>
            <a:cxnLst>
              <a:cxn ang="0">
                <a:pos x="24" y="330"/>
              </a:cxn>
              <a:cxn ang="0">
                <a:pos x="18" y="322"/>
              </a:cxn>
              <a:cxn ang="0">
                <a:pos x="22" y="310"/>
              </a:cxn>
              <a:cxn ang="0">
                <a:pos x="20" y="304"/>
              </a:cxn>
              <a:cxn ang="0">
                <a:pos x="26" y="294"/>
              </a:cxn>
              <a:cxn ang="0">
                <a:pos x="32" y="290"/>
              </a:cxn>
              <a:cxn ang="0">
                <a:pos x="38" y="284"/>
              </a:cxn>
              <a:cxn ang="0">
                <a:pos x="40" y="274"/>
              </a:cxn>
              <a:cxn ang="0">
                <a:pos x="44" y="268"/>
              </a:cxn>
              <a:cxn ang="0">
                <a:pos x="44" y="260"/>
              </a:cxn>
              <a:cxn ang="0">
                <a:pos x="52" y="246"/>
              </a:cxn>
              <a:cxn ang="0">
                <a:pos x="62" y="238"/>
              </a:cxn>
              <a:cxn ang="0">
                <a:pos x="78" y="230"/>
              </a:cxn>
              <a:cxn ang="0">
                <a:pos x="76" y="222"/>
              </a:cxn>
              <a:cxn ang="0">
                <a:pos x="66" y="212"/>
              </a:cxn>
              <a:cxn ang="0">
                <a:pos x="64" y="200"/>
              </a:cxn>
              <a:cxn ang="0">
                <a:pos x="62" y="188"/>
              </a:cxn>
              <a:cxn ang="0">
                <a:pos x="56" y="182"/>
              </a:cxn>
              <a:cxn ang="0">
                <a:pos x="54" y="168"/>
              </a:cxn>
              <a:cxn ang="0">
                <a:pos x="56" y="162"/>
              </a:cxn>
              <a:cxn ang="0">
                <a:pos x="56" y="152"/>
              </a:cxn>
              <a:cxn ang="0">
                <a:pos x="64" y="148"/>
              </a:cxn>
              <a:cxn ang="0">
                <a:pos x="64" y="132"/>
              </a:cxn>
              <a:cxn ang="0">
                <a:pos x="64" y="116"/>
              </a:cxn>
              <a:cxn ang="0">
                <a:pos x="64" y="106"/>
              </a:cxn>
              <a:cxn ang="0">
                <a:pos x="64" y="94"/>
              </a:cxn>
              <a:cxn ang="0">
                <a:pos x="68" y="86"/>
              </a:cxn>
              <a:cxn ang="0">
                <a:pos x="66" y="72"/>
              </a:cxn>
              <a:cxn ang="0">
                <a:pos x="76" y="64"/>
              </a:cxn>
              <a:cxn ang="0">
                <a:pos x="86" y="66"/>
              </a:cxn>
              <a:cxn ang="0">
                <a:pos x="94" y="70"/>
              </a:cxn>
              <a:cxn ang="0">
                <a:pos x="96" y="76"/>
              </a:cxn>
              <a:cxn ang="0">
                <a:pos x="110" y="74"/>
              </a:cxn>
              <a:cxn ang="0">
                <a:pos x="128" y="0"/>
              </a:cxn>
              <a:cxn ang="0">
                <a:pos x="250" y="22"/>
              </a:cxn>
              <a:cxn ang="0">
                <a:pos x="370" y="42"/>
              </a:cxn>
              <a:cxn ang="0">
                <a:pos x="468" y="56"/>
              </a:cxn>
              <a:cxn ang="0">
                <a:pos x="440" y="262"/>
              </a:cxn>
              <a:cxn ang="0">
                <a:pos x="416" y="416"/>
              </a:cxn>
              <a:cxn ang="0">
                <a:pos x="298" y="526"/>
              </a:cxn>
              <a:cxn ang="0">
                <a:pos x="166" y="470"/>
              </a:cxn>
              <a:cxn ang="0">
                <a:pos x="2" y="362"/>
              </a:cxn>
              <a:cxn ang="0">
                <a:pos x="18" y="354"/>
              </a:cxn>
              <a:cxn ang="0">
                <a:pos x="22" y="352"/>
              </a:cxn>
              <a:cxn ang="0">
                <a:pos x="26" y="348"/>
              </a:cxn>
              <a:cxn ang="0">
                <a:pos x="34" y="334"/>
              </a:cxn>
            </a:cxnLst>
            <a:rect l="0" t="0" r="r" b="b"/>
            <a:pathLst>
              <a:path w="468" h="542">
                <a:moveTo>
                  <a:pt x="30" y="330"/>
                </a:moveTo>
                <a:lnTo>
                  <a:pt x="26" y="330"/>
                </a:lnTo>
                <a:lnTo>
                  <a:pt x="24" y="330"/>
                </a:lnTo>
                <a:lnTo>
                  <a:pt x="22" y="328"/>
                </a:lnTo>
                <a:lnTo>
                  <a:pt x="20" y="328"/>
                </a:lnTo>
                <a:lnTo>
                  <a:pt x="18" y="322"/>
                </a:lnTo>
                <a:lnTo>
                  <a:pt x="18" y="320"/>
                </a:lnTo>
                <a:lnTo>
                  <a:pt x="20" y="316"/>
                </a:lnTo>
                <a:lnTo>
                  <a:pt x="22" y="310"/>
                </a:lnTo>
                <a:lnTo>
                  <a:pt x="22" y="308"/>
                </a:lnTo>
                <a:lnTo>
                  <a:pt x="22" y="306"/>
                </a:lnTo>
                <a:lnTo>
                  <a:pt x="20" y="304"/>
                </a:lnTo>
                <a:lnTo>
                  <a:pt x="22" y="300"/>
                </a:lnTo>
                <a:lnTo>
                  <a:pt x="22" y="294"/>
                </a:lnTo>
                <a:lnTo>
                  <a:pt x="26" y="294"/>
                </a:lnTo>
                <a:lnTo>
                  <a:pt x="30" y="292"/>
                </a:lnTo>
                <a:lnTo>
                  <a:pt x="30" y="290"/>
                </a:lnTo>
                <a:lnTo>
                  <a:pt x="32" y="290"/>
                </a:lnTo>
                <a:lnTo>
                  <a:pt x="34" y="288"/>
                </a:lnTo>
                <a:lnTo>
                  <a:pt x="38" y="286"/>
                </a:lnTo>
                <a:lnTo>
                  <a:pt x="38" y="284"/>
                </a:lnTo>
                <a:lnTo>
                  <a:pt x="38" y="278"/>
                </a:lnTo>
                <a:lnTo>
                  <a:pt x="40" y="276"/>
                </a:lnTo>
                <a:lnTo>
                  <a:pt x="40" y="274"/>
                </a:lnTo>
                <a:lnTo>
                  <a:pt x="44" y="272"/>
                </a:lnTo>
                <a:lnTo>
                  <a:pt x="44" y="270"/>
                </a:lnTo>
                <a:lnTo>
                  <a:pt x="44" y="268"/>
                </a:lnTo>
                <a:lnTo>
                  <a:pt x="44" y="262"/>
                </a:lnTo>
                <a:lnTo>
                  <a:pt x="46" y="260"/>
                </a:lnTo>
                <a:lnTo>
                  <a:pt x="44" y="260"/>
                </a:lnTo>
                <a:lnTo>
                  <a:pt x="48" y="254"/>
                </a:lnTo>
                <a:lnTo>
                  <a:pt x="46" y="252"/>
                </a:lnTo>
                <a:lnTo>
                  <a:pt x="52" y="246"/>
                </a:lnTo>
                <a:lnTo>
                  <a:pt x="54" y="242"/>
                </a:lnTo>
                <a:lnTo>
                  <a:pt x="54" y="240"/>
                </a:lnTo>
                <a:lnTo>
                  <a:pt x="62" y="238"/>
                </a:lnTo>
                <a:lnTo>
                  <a:pt x="66" y="238"/>
                </a:lnTo>
                <a:lnTo>
                  <a:pt x="68" y="234"/>
                </a:lnTo>
                <a:lnTo>
                  <a:pt x="78" y="230"/>
                </a:lnTo>
                <a:lnTo>
                  <a:pt x="78" y="226"/>
                </a:lnTo>
                <a:lnTo>
                  <a:pt x="78" y="224"/>
                </a:lnTo>
                <a:lnTo>
                  <a:pt x="76" y="222"/>
                </a:lnTo>
                <a:lnTo>
                  <a:pt x="70" y="216"/>
                </a:lnTo>
                <a:lnTo>
                  <a:pt x="68" y="214"/>
                </a:lnTo>
                <a:lnTo>
                  <a:pt x="66" y="212"/>
                </a:lnTo>
                <a:lnTo>
                  <a:pt x="64" y="210"/>
                </a:lnTo>
                <a:lnTo>
                  <a:pt x="66" y="206"/>
                </a:lnTo>
                <a:lnTo>
                  <a:pt x="64" y="200"/>
                </a:lnTo>
                <a:lnTo>
                  <a:pt x="62" y="198"/>
                </a:lnTo>
                <a:lnTo>
                  <a:pt x="64" y="198"/>
                </a:lnTo>
                <a:lnTo>
                  <a:pt x="62" y="188"/>
                </a:lnTo>
                <a:lnTo>
                  <a:pt x="62" y="184"/>
                </a:lnTo>
                <a:lnTo>
                  <a:pt x="60" y="184"/>
                </a:lnTo>
                <a:lnTo>
                  <a:pt x="56" y="182"/>
                </a:lnTo>
                <a:lnTo>
                  <a:pt x="56" y="178"/>
                </a:lnTo>
                <a:lnTo>
                  <a:pt x="54" y="172"/>
                </a:lnTo>
                <a:lnTo>
                  <a:pt x="54" y="168"/>
                </a:lnTo>
                <a:lnTo>
                  <a:pt x="54" y="166"/>
                </a:lnTo>
                <a:lnTo>
                  <a:pt x="54" y="162"/>
                </a:lnTo>
                <a:lnTo>
                  <a:pt x="56" y="162"/>
                </a:lnTo>
                <a:lnTo>
                  <a:pt x="56" y="156"/>
                </a:lnTo>
                <a:lnTo>
                  <a:pt x="60" y="154"/>
                </a:lnTo>
                <a:lnTo>
                  <a:pt x="56" y="152"/>
                </a:lnTo>
                <a:lnTo>
                  <a:pt x="60" y="150"/>
                </a:lnTo>
                <a:lnTo>
                  <a:pt x="62" y="150"/>
                </a:lnTo>
                <a:lnTo>
                  <a:pt x="64" y="148"/>
                </a:lnTo>
                <a:lnTo>
                  <a:pt x="64" y="142"/>
                </a:lnTo>
                <a:lnTo>
                  <a:pt x="64" y="136"/>
                </a:lnTo>
                <a:lnTo>
                  <a:pt x="64" y="132"/>
                </a:lnTo>
                <a:lnTo>
                  <a:pt x="62" y="122"/>
                </a:lnTo>
                <a:lnTo>
                  <a:pt x="62" y="118"/>
                </a:lnTo>
                <a:lnTo>
                  <a:pt x="64" y="116"/>
                </a:lnTo>
                <a:lnTo>
                  <a:pt x="64" y="110"/>
                </a:lnTo>
                <a:lnTo>
                  <a:pt x="66" y="108"/>
                </a:lnTo>
                <a:lnTo>
                  <a:pt x="64" y="106"/>
                </a:lnTo>
                <a:lnTo>
                  <a:pt x="64" y="102"/>
                </a:lnTo>
                <a:lnTo>
                  <a:pt x="64" y="100"/>
                </a:lnTo>
                <a:lnTo>
                  <a:pt x="64" y="94"/>
                </a:lnTo>
                <a:lnTo>
                  <a:pt x="66" y="88"/>
                </a:lnTo>
                <a:lnTo>
                  <a:pt x="68" y="88"/>
                </a:lnTo>
                <a:lnTo>
                  <a:pt x="68" y="86"/>
                </a:lnTo>
                <a:lnTo>
                  <a:pt x="66" y="82"/>
                </a:lnTo>
                <a:lnTo>
                  <a:pt x="66" y="76"/>
                </a:lnTo>
                <a:lnTo>
                  <a:pt x="66" y="72"/>
                </a:lnTo>
                <a:lnTo>
                  <a:pt x="66" y="70"/>
                </a:lnTo>
                <a:lnTo>
                  <a:pt x="68" y="66"/>
                </a:lnTo>
                <a:lnTo>
                  <a:pt x="76" y="64"/>
                </a:lnTo>
                <a:lnTo>
                  <a:pt x="78" y="64"/>
                </a:lnTo>
                <a:lnTo>
                  <a:pt x="82" y="64"/>
                </a:lnTo>
                <a:lnTo>
                  <a:pt x="86" y="66"/>
                </a:lnTo>
                <a:lnTo>
                  <a:pt x="86" y="70"/>
                </a:lnTo>
                <a:lnTo>
                  <a:pt x="92" y="66"/>
                </a:lnTo>
                <a:lnTo>
                  <a:pt x="94" y="70"/>
                </a:lnTo>
                <a:lnTo>
                  <a:pt x="96" y="72"/>
                </a:lnTo>
                <a:lnTo>
                  <a:pt x="96" y="74"/>
                </a:lnTo>
                <a:lnTo>
                  <a:pt x="96" y="76"/>
                </a:lnTo>
                <a:lnTo>
                  <a:pt x="100" y="80"/>
                </a:lnTo>
                <a:lnTo>
                  <a:pt x="108" y="80"/>
                </a:lnTo>
                <a:lnTo>
                  <a:pt x="110" y="74"/>
                </a:lnTo>
                <a:lnTo>
                  <a:pt x="116" y="66"/>
                </a:lnTo>
                <a:lnTo>
                  <a:pt x="126" y="12"/>
                </a:lnTo>
                <a:lnTo>
                  <a:pt x="128" y="0"/>
                </a:lnTo>
                <a:lnTo>
                  <a:pt x="206" y="14"/>
                </a:lnTo>
                <a:lnTo>
                  <a:pt x="230" y="18"/>
                </a:lnTo>
                <a:lnTo>
                  <a:pt x="250" y="22"/>
                </a:lnTo>
                <a:lnTo>
                  <a:pt x="310" y="32"/>
                </a:lnTo>
                <a:lnTo>
                  <a:pt x="352" y="40"/>
                </a:lnTo>
                <a:lnTo>
                  <a:pt x="370" y="42"/>
                </a:lnTo>
                <a:lnTo>
                  <a:pt x="372" y="42"/>
                </a:lnTo>
                <a:lnTo>
                  <a:pt x="402" y="46"/>
                </a:lnTo>
                <a:lnTo>
                  <a:pt x="468" y="56"/>
                </a:lnTo>
                <a:lnTo>
                  <a:pt x="456" y="140"/>
                </a:lnTo>
                <a:lnTo>
                  <a:pt x="444" y="230"/>
                </a:lnTo>
                <a:lnTo>
                  <a:pt x="440" y="262"/>
                </a:lnTo>
                <a:lnTo>
                  <a:pt x="430" y="332"/>
                </a:lnTo>
                <a:lnTo>
                  <a:pt x="424" y="380"/>
                </a:lnTo>
                <a:lnTo>
                  <a:pt x="416" y="416"/>
                </a:lnTo>
                <a:lnTo>
                  <a:pt x="414" y="446"/>
                </a:lnTo>
                <a:lnTo>
                  <a:pt x="400" y="542"/>
                </a:lnTo>
                <a:lnTo>
                  <a:pt x="298" y="526"/>
                </a:lnTo>
                <a:lnTo>
                  <a:pt x="252" y="518"/>
                </a:lnTo>
                <a:lnTo>
                  <a:pt x="232" y="506"/>
                </a:lnTo>
                <a:lnTo>
                  <a:pt x="166" y="470"/>
                </a:lnTo>
                <a:lnTo>
                  <a:pt x="98" y="430"/>
                </a:lnTo>
                <a:lnTo>
                  <a:pt x="0" y="370"/>
                </a:lnTo>
                <a:lnTo>
                  <a:pt x="2" y="362"/>
                </a:lnTo>
                <a:lnTo>
                  <a:pt x="10" y="352"/>
                </a:lnTo>
                <a:lnTo>
                  <a:pt x="14" y="352"/>
                </a:lnTo>
                <a:lnTo>
                  <a:pt x="18" y="354"/>
                </a:lnTo>
                <a:lnTo>
                  <a:pt x="20" y="354"/>
                </a:lnTo>
                <a:lnTo>
                  <a:pt x="22" y="354"/>
                </a:lnTo>
                <a:lnTo>
                  <a:pt x="22" y="352"/>
                </a:lnTo>
                <a:lnTo>
                  <a:pt x="24" y="352"/>
                </a:lnTo>
                <a:lnTo>
                  <a:pt x="24" y="350"/>
                </a:lnTo>
                <a:lnTo>
                  <a:pt x="26" y="348"/>
                </a:lnTo>
                <a:lnTo>
                  <a:pt x="32" y="346"/>
                </a:lnTo>
                <a:lnTo>
                  <a:pt x="32" y="338"/>
                </a:lnTo>
                <a:lnTo>
                  <a:pt x="34" y="334"/>
                </a:lnTo>
                <a:lnTo>
                  <a:pt x="30" y="3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7" name="Freeform 85"/>
          <p:cNvSpPr>
            <a:spLocks/>
          </p:cNvSpPr>
          <p:nvPr/>
        </p:nvSpPr>
        <p:spPr bwMode="auto">
          <a:xfrm>
            <a:off x="1897063" y="3622675"/>
            <a:ext cx="927100" cy="1090613"/>
          </a:xfrm>
          <a:custGeom>
            <a:avLst/>
            <a:gdLst/>
            <a:ahLst/>
            <a:cxnLst>
              <a:cxn ang="0">
                <a:pos x="24" y="330"/>
              </a:cxn>
              <a:cxn ang="0">
                <a:pos x="18" y="322"/>
              </a:cxn>
              <a:cxn ang="0">
                <a:pos x="22" y="310"/>
              </a:cxn>
              <a:cxn ang="0">
                <a:pos x="20" y="304"/>
              </a:cxn>
              <a:cxn ang="0">
                <a:pos x="26" y="294"/>
              </a:cxn>
              <a:cxn ang="0">
                <a:pos x="32" y="290"/>
              </a:cxn>
              <a:cxn ang="0">
                <a:pos x="38" y="284"/>
              </a:cxn>
              <a:cxn ang="0">
                <a:pos x="40" y="274"/>
              </a:cxn>
              <a:cxn ang="0">
                <a:pos x="44" y="268"/>
              </a:cxn>
              <a:cxn ang="0">
                <a:pos x="44" y="260"/>
              </a:cxn>
              <a:cxn ang="0">
                <a:pos x="52" y="246"/>
              </a:cxn>
              <a:cxn ang="0">
                <a:pos x="62" y="238"/>
              </a:cxn>
              <a:cxn ang="0">
                <a:pos x="78" y="230"/>
              </a:cxn>
              <a:cxn ang="0">
                <a:pos x="76" y="222"/>
              </a:cxn>
              <a:cxn ang="0">
                <a:pos x="66" y="212"/>
              </a:cxn>
              <a:cxn ang="0">
                <a:pos x="64" y="200"/>
              </a:cxn>
              <a:cxn ang="0">
                <a:pos x="62" y="188"/>
              </a:cxn>
              <a:cxn ang="0">
                <a:pos x="56" y="182"/>
              </a:cxn>
              <a:cxn ang="0">
                <a:pos x="54" y="168"/>
              </a:cxn>
              <a:cxn ang="0">
                <a:pos x="56" y="162"/>
              </a:cxn>
              <a:cxn ang="0">
                <a:pos x="56" y="152"/>
              </a:cxn>
              <a:cxn ang="0">
                <a:pos x="64" y="148"/>
              </a:cxn>
              <a:cxn ang="0">
                <a:pos x="64" y="132"/>
              </a:cxn>
              <a:cxn ang="0">
                <a:pos x="64" y="116"/>
              </a:cxn>
              <a:cxn ang="0">
                <a:pos x="64" y="106"/>
              </a:cxn>
              <a:cxn ang="0">
                <a:pos x="64" y="94"/>
              </a:cxn>
              <a:cxn ang="0">
                <a:pos x="68" y="86"/>
              </a:cxn>
              <a:cxn ang="0">
                <a:pos x="66" y="72"/>
              </a:cxn>
              <a:cxn ang="0">
                <a:pos x="76" y="64"/>
              </a:cxn>
              <a:cxn ang="0">
                <a:pos x="86" y="66"/>
              </a:cxn>
              <a:cxn ang="0">
                <a:pos x="94" y="70"/>
              </a:cxn>
              <a:cxn ang="0">
                <a:pos x="96" y="76"/>
              </a:cxn>
              <a:cxn ang="0">
                <a:pos x="110" y="74"/>
              </a:cxn>
              <a:cxn ang="0">
                <a:pos x="128" y="0"/>
              </a:cxn>
              <a:cxn ang="0">
                <a:pos x="250" y="22"/>
              </a:cxn>
              <a:cxn ang="0">
                <a:pos x="370" y="42"/>
              </a:cxn>
              <a:cxn ang="0">
                <a:pos x="468" y="56"/>
              </a:cxn>
              <a:cxn ang="0">
                <a:pos x="440" y="262"/>
              </a:cxn>
              <a:cxn ang="0">
                <a:pos x="416" y="416"/>
              </a:cxn>
              <a:cxn ang="0">
                <a:pos x="298" y="526"/>
              </a:cxn>
              <a:cxn ang="0">
                <a:pos x="166" y="470"/>
              </a:cxn>
              <a:cxn ang="0">
                <a:pos x="2" y="362"/>
              </a:cxn>
              <a:cxn ang="0">
                <a:pos x="18" y="354"/>
              </a:cxn>
              <a:cxn ang="0">
                <a:pos x="22" y="352"/>
              </a:cxn>
              <a:cxn ang="0">
                <a:pos x="26" y="348"/>
              </a:cxn>
              <a:cxn ang="0">
                <a:pos x="34" y="334"/>
              </a:cxn>
            </a:cxnLst>
            <a:rect l="0" t="0" r="r" b="b"/>
            <a:pathLst>
              <a:path w="468" h="542">
                <a:moveTo>
                  <a:pt x="30" y="330"/>
                </a:moveTo>
                <a:lnTo>
                  <a:pt x="26" y="330"/>
                </a:lnTo>
                <a:lnTo>
                  <a:pt x="24" y="330"/>
                </a:lnTo>
                <a:lnTo>
                  <a:pt x="22" y="328"/>
                </a:lnTo>
                <a:lnTo>
                  <a:pt x="20" y="328"/>
                </a:lnTo>
                <a:lnTo>
                  <a:pt x="18" y="322"/>
                </a:lnTo>
                <a:lnTo>
                  <a:pt x="18" y="320"/>
                </a:lnTo>
                <a:lnTo>
                  <a:pt x="20" y="316"/>
                </a:lnTo>
                <a:lnTo>
                  <a:pt x="22" y="310"/>
                </a:lnTo>
                <a:lnTo>
                  <a:pt x="22" y="308"/>
                </a:lnTo>
                <a:lnTo>
                  <a:pt x="22" y="306"/>
                </a:lnTo>
                <a:lnTo>
                  <a:pt x="20" y="304"/>
                </a:lnTo>
                <a:lnTo>
                  <a:pt x="22" y="300"/>
                </a:lnTo>
                <a:lnTo>
                  <a:pt x="22" y="294"/>
                </a:lnTo>
                <a:lnTo>
                  <a:pt x="26" y="294"/>
                </a:lnTo>
                <a:lnTo>
                  <a:pt x="30" y="292"/>
                </a:lnTo>
                <a:lnTo>
                  <a:pt x="30" y="290"/>
                </a:lnTo>
                <a:lnTo>
                  <a:pt x="32" y="290"/>
                </a:lnTo>
                <a:lnTo>
                  <a:pt x="34" y="288"/>
                </a:lnTo>
                <a:lnTo>
                  <a:pt x="38" y="286"/>
                </a:lnTo>
                <a:lnTo>
                  <a:pt x="38" y="284"/>
                </a:lnTo>
                <a:lnTo>
                  <a:pt x="38" y="278"/>
                </a:lnTo>
                <a:lnTo>
                  <a:pt x="40" y="276"/>
                </a:lnTo>
                <a:lnTo>
                  <a:pt x="40" y="274"/>
                </a:lnTo>
                <a:lnTo>
                  <a:pt x="44" y="272"/>
                </a:lnTo>
                <a:lnTo>
                  <a:pt x="44" y="270"/>
                </a:lnTo>
                <a:lnTo>
                  <a:pt x="44" y="268"/>
                </a:lnTo>
                <a:lnTo>
                  <a:pt x="44" y="262"/>
                </a:lnTo>
                <a:lnTo>
                  <a:pt x="46" y="260"/>
                </a:lnTo>
                <a:lnTo>
                  <a:pt x="44" y="260"/>
                </a:lnTo>
                <a:lnTo>
                  <a:pt x="48" y="254"/>
                </a:lnTo>
                <a:lnTo>
                  <a:pt x="46" y="252"/>
                </a:lnTo>
                <a:lnTo>
                  <a:pt x="52" y="246"/>
                </a:lnTo>
                <a:lnTo>
                  <a:pt x="54" y="242"/>
                </a:lnTo>
                <a:lnTo>
                  <a:pt x="54" y="240"/>
                </a:lnTo>
                <a:lnTo>
                  <a:pt x="62" y="238"/>
                </a:lnTo>
                <a:lnTo>
                  <a:pt x="66" y="238"/>
                </a:lnTo>
                <a:lnTo>
                  <a:pt x="68" y="234"/>
                </a:lnTo>
                <a:lnTo>
                  <a:pt x="78" y="230"/>
                </a:lnTo>
                <a:lnTo>
                  <a:pt x="78" y="226"/>
                </a:lnTo>
                <a:lnTo>
                  <a:pt x="78" y="224"/>
                </a:lnTo>
                <a:lnTo>
                  <a:pt x="76" y="222"/>
                </a:lnTo>
                <a:lnTo>
                  <a:pt x="70" y="216"/>
                </a:lnTo>
                <a:lnTo>
                  <a:pt x="68" y="214"/>
                </a:lnTo>
                <a:lnTo>
                  <a:pt x="66" y="212"/>
                </a:lnTo>
                <a:lnTo>
                  <a:pt x="64" y="210"/>
                </a:lnTo>
                <a:lnTo>
                  <a:pt x="66" y="206"/>
                </a:lnTo>
                <a:lnTo>
                  <a:pt x="64" y="200"/>
                </a:lnTo>
                <a:lnTo>
                  <a:pt x="62" y="198"/>
                </a:lnTo>
                <a:lnTo>
                  <a:pt x="64" y="198"/>
                </a:lnTo>
                <a:lnTo>
                  <a:pt x="62" y="188"/>
                </a:lnTo>
                <a:lnTo>
                  <a:pt x="62" y="184"/>
                </a:lnTo>
                <a:lnTo>
                  <a:pt x="60" y="184"/>
                </a:lnTo>
                <a:lnTo>
                  <a:pt x="56" y="182"/>
                </a:lnTo>
                <a:lnTo>
                  <a:pt x="56" y="178"/>
                </a:lnTo>
                <a:lnTo>
                  <a:pt x="54" y="172"/>
                </a:lnTo>
                <a:lnTo>
                  <a:pt x="54" y="168"/>
                </a:lnTo>
                <a:lnTo>
                  <a:pt x="54" y="166"/>
                </a:lnTo>
                <a:lnTo>
                  <a:pt x="54" y="162"/>
                </a:lnTo>
                <a:lnTo>
                  <a:pt x="56" y="162"/>
                </a:lnTo>
                <a:lnTo>
                  <a:pt x="56" y="156"/>
                </a:lnTo>
                <a:lnTo>
                  <a:pt x="60" y="154"/>
                </a:lnTo>
                <a:lnTo>
                  <a:pt x="56" y="152"/>
                </a:lnTo>
                <a:lnTo>
                  <a:pt x="60" y="150"/>
                </a:lnTo>
                <a:lnTo>
                  <a:pt x="62" y="150"/>
                </a:lnTo>
                <a:lnTo>
                  <a:pt x="64" y="148"/>
                </a:lnTo>
                <a:lnTo>
                  <a:pt x="64" y="142"/>
                </a:lnTo>
                <a:lnTo>
                  <a:pt x="64" y="136"/>
                </a:lnTo>
                <a:lnTo>
                  <a:pt x="64" y="132"/>
                </a:lnTo>
                <a:lnTo>
                  <a:pt x="62" y="122"/>
                </a:lnTo>
                <a:lnTo>
                  <a:pt x="62" y="118"/>
                </a:lnTo>
                <a:lnTo>
                  <a:pt x="64" y="116"/>
                </a:lnTo>
                <a:lnTo>
                  <a:pt x="64" y="110"/>
                </a:lnTo>
                <a:lnTo>
                  <a:pt x="66" y="108"/>
                </a:lnTo>
                <a:lnTo>
                  <a:pt x="64" y="106"/>
                </a:lnTo>
                <a:lnTo>
                  <a:pt x="64" y="102"/>
                </a:lnTo>
                <a:lnTo>
                  <a:pt x="64" y="100"/>
                </a:lnTo>
                <a:lnTo>
                  <a:pt x="64" y="94"/>
                </a:lnTo>
                <a:lnTo>
                  <a:pt x="66" y="88"/>
                </a:lnTo>
                <a:lnTo>
                  <a:pt x="68" y="88"/>
                </a:lnTo>
                <a:lnTo>
                  <a:pt x="68" y="86"/>
                </a:lnTo>
                <a:lnTo>
                  <a:pt x="66" y="82"/>
                </a:lnTo>
                <a:lnTo>
                  <a:pt x="66" y="76"/>
                </a:lnTo>
                <a:lnTo>
                  <a:pt x="66" y="72"/>
                </a:lnTo>
                <a:lnTo>
                  <a:pt x="66" y="70"/>
                </a:lnTo>
                <a:lnTo>
                  <a:pt x="68" y="66"/>
                </a:lnTo>
                <a:lnTo>
                  <a:pt x="76" y="64"/>
                </a:lnTo>
                <a:lnTo>
                  <a:pt x="78" y="64"/>
                </a:lnTo>
                <a:lnTo>
                  <a:pt x="82" y="64"/>
                </a:lnTo>
                <a:lnTo>
                  <a:pt x="86" y="66"/>
                </a:lnTo>
                <a:lnTo>
                  <a:pt x="86" y="70"/>
                </a:lnTo>
                <a:lnTo>
                  <a:pt x="92" y="66"/>
                </a:lnTo>
                <a:lnTo>
                  <a:pt x="94" y="70"/>
                </a:lnTo>
                <a:lnTo>
                  <a:pt x="96" y="72"/>
                </a:lnTo>
                <a:lnTo>
                  <a:pt x="96" y="74"/>
                </a:lnTo>
                <a:lnTo>
                  <a:pt x="96" y="76"/>
                </a:lnTo>
                <a:lnTo>
                  <a:pt x="100" y="80"/>
                </a:lnTo>
                <a:lnTo>
                  <a:pt x="108" y="80"/>
                </a:lnTo>
                <a:lnTo>
                  <a:pt x="110" y="74"/>
                </a:lnTo>
                <a:lnTo>
                  <a:pt x="116" y="66"/>
                </a:lnTo>
                <a:lnTo>
                  <a:pt x="126" y="12"/>
                </a:lnTo>
                <a:lnTo>
                  <a:pt x="128" y="0"/>
                </a:lnTo>
                <a:lnTo>
                  <a:pt x="206" y="14"/>
                </a:lnTo>
                <a:lnTo>
                  <a:pt x="230" y="18"/>
                </a:lnTo>
                <a:lnTo>
                  <a:pt x="250" y="22"/>
                </a:lnTo>
                <a:lnTo>
                  <a:pt x="310" y="32"/>
                </a:lnTo>
                <a:lnTo>
                  <a:pt x="352" y="40"/>
                </a:lnTo>
                <a:lnTo>
                  <a:pt x="370" y="42"/>
                </a:lnTo>
                <a:lnTo>
                  <a:pt x="372" y="42"/>
                </a:lnTo>
                <a:lnTo>
                  <a:pt x="402" y="46"/>
                </a:lnTo>
                <a:lnTo>
                  <a:pt x="468" y="56"/>
                </a:lnTo>
                <a:lnTo>
                  <a:pt x="456" y="140"/>
                </a:lnTo>
                <a:lnTo>
                  <a:pt x="444" y="230"/>
                </a:lnTo>
                <a:lnTo>
                  <a:pt x="440" y="262"/>
                </a:lnTo>
                <a:lnTo>
                  <a:pt x="430" y="332"/>
                </a:lnTo>
                <a:lnTo>
                  <a:pt x="424" y="380"/>
                </a:lnTo>
                <a:lnTo>
                  <a:pt x="416" y="416"/>
                </a:lnTo>
                <a:lnTo>
                  <a:pt x="414" y="446"/>
                </a:lnTo>
                <a:lnTo>
                  <a:pt x="400" y="542"/>
                </a:lnTo>
                <a:lnTo>
                  <a:pt x="298" y="526"/>
                </a:lnTo>
                <a:lnTo>
                  <a:pt x="252" y="518"/>
                </a:lnTo>
                <a:lnTo>
                  <a:pt x="232" y="506"/>
                </a:lnTo>
                <a:lnTo>
                  <a:pt x="166" y="470"/>
                </a:lnTo>
                <a:lnTo>
                  <a:pt x="98" y="430"/>
                </a:lnTo>
                <a:lnTo>
                  <a:pt x="0" y="370"/>
                </a:lnTo>
                <a:lnTo>
                  <a:pt x="2" y="362"/>
                </a:lnTo>
                <a:lnTo>
                  <a:pt x="10" y="352"/>
                </a:lnTo>
                <a:lnTo>
                  <a:pt x="14" y="352"/>
                </a:lnTo>
                <a:lnTo>
                  <a:pt x="18" y="354"/>
                </a:lnTo>
                <a:lnTo>
                  <a:pt x="20" y="354"/>
                </a:lnTo>
                <a:lnTo>
                  <a:pt x="22" y="354"/>
                </a:lnTo>
                <a:lnTo>
                  <a:pt x="22" y="352"/>
                </a:lnTo>
                <a:lnTo>
                  <a:pt x="24" y="352"/>
                </a:lnTo>
                <a:lnTo>
                  <a:pt x="24" y="350"/>
                </a:lnTo>
                <a:lnTo>
                  <a:pt x="26" y="348"/>
                </a:lnTo>
                <a:lnTo>
                  <a:pt x="32" y="346"/>
                </a:lnTo>
                <a:lnTo>
                  <a:pt x="32" y="338"/>
                </a:lnTo>
                <a:lnTo>
                  <a:pt x="34" y="334"/>
                </a:lnTo>
                <a:lnTo>
                  <a:pt x="30" y="33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8" name="Freeform 86"/>
          <p:cNvSpPr>
            <a:spLocks/>
          </p:cNvSpPr>
          <p:nvPr/>
        </p:nvSpPr>
        <p:spPr bwMode="auto">
          <a:xfrm>
            <a:off x="3640138" y="3822700"/>
            <a:ext cx="1174750" cy="625475"/>
          </a:xfrm>
          <a:custGeom>
            <a:avLst/>
            <a:gdLst/>
            <a:ahLst/>
            <a:cxnLst>
              <a:cxn ang="0">
                <a:pos x="592" y="282"/>
              </a:cxn>
              <a:cxn ang="0">
                <a:pos x="586" y="308"/>
              </a:cxn>
              <a:cxn ang="0">
                <a:pos x="584" y="304"/>
              </a:cxn>
              <a:cxn ang="0">
                <a:pos x="580" y="304"/>
              </a:cxn>
              <a:cxn ang="0">
                <a:pos x="574" y="298"/>
              </a:cxn>
              <a:cxn ang="0">
                <a:pos x="562" y="294"/>
              </a:cxn>
              <a:cxn ang="0">
                <a:pos x="552" y="288"/>
              </a:cxn>
              <a:cxn ang="0">
                <a:pos x="548" y="284"/>
              </a:cxn>
              <a:cxn ang="0">
                <a:pos x="538" y="280"/>
              </a:cxn>
              <a:cxn ang="0">
                <a:pos x="532" y="288"/>
              </a:cxn>
              <a:cxn ang="0">
                <a:pos x="518" y="288"/>
              </a:cxn>
              <a:cxn ang="0">
                <a:pos x="516" y="284"/>
              </a:cxn>
              <a:cxn ang="0">
                <a:pos x="504" y="288"/>
              </a:cxn>
              <a:cxn ang="0">
                <a:pos x="494" y="292"/>
              </a:cxn>
              <a:cxn ang="0">
                <a:pos x="484" y="290"/>
              </a:cxn>
              <a:cxn ang="0">
                <a:pos x="474" y="292"/>
              </a:cxn>
              <a:cxn ang="0">
                <a:pos x="472" y="294"/>
              </a:cxn>
              <a:cxn ang="0">
                <a:pos x="462" y="298"/>
              </a:cxn>
              <a:cxn ang="0">
                <a:pos x="454" y="296"/>
              </a:cxn>
              <a:cxn ang="0">
                <a:pos x="440" y="292"/>
              </a:cxn>
              <a:cxn ang="0">
                <a:pos x="432" y="292"/>
              </a:cxn>
              <a:cxn ang="0">
                <a:pos x="418" y="288"/>
              </a:cxn>
              <a:cxn ang="0">
                <a:pos x="412" y="282"/>
              </a:cxn>
              <a:cxn ang="0">
                <a:pos x="408" y="292"/>
              </a:cxn>
              <a:cxn ang="0">
                <a:pos x="400" y="300"/>
              </a:cxn>
              <a:cxn ang="0">
                <a:pos x="400" y="290"/>
              </a:cxn>
              <a:cxn ang="0">
                <a:pos x="392" y="290"/>
              </a:cxn>
              <a:cxn ang="0">
                <a:pos x="384" y="292"/>
              </a:cxn>
              <a:cxn ang="0">
                <a:pos x="370" y="284"/>
              </a:cxn>
              <a:cxn ang="0">
                <a:pos x="358" y="280"/>
              </a:cxn>
              <a:cxn ang="0">
                <a:pos x="346" y="288"/>
              </a:cxn>
              <a:cxn ang="0">
                <a:pos x="342" y="280"/>
              </a:cxn>
              <a:cxn ang="0">
                <a:pos x="334" y="276"/>
              </a:cxn>
              <a:cxn ang="0">
                <a:pos x="326" y="266"/>
              </a:cxn>
              <a:cxn ang="0">
                <a:pos x="312" y="266"/>
              </a:cxn>
              <a:cxn ang="0">
                <a:pos x="298" y="262"/>
              </a:cxn>
              <a:cxn ang="0">
                <a:pos x="286" y="262"/>
              </a:cxn>
              <a:cxn ang="0">
                <a:pos x="266" y="258"/>
              </a:cxn>
              <a:cxn ang="0">
                <a:pos x="256" y="248"/>
              </a:cxn>
              <a:cxn ang="0">
                <a:pos x="244" y="234"/>
              </a:cxn>
              <a:cxn ang="0">
                <a:pos x="234" y="236"/>
              </a:cxn>
              <a:cxn ang="0">
                <a:pos x="220" y="238"/>
              </a:cxn>
              <a:cxn ang="0">
                <a:pos x="204" y="220"/>
              </a:cxn>
              <a:cxn ang="0">
                <a:pos x="202" y="170"/>
              </a:cxn>
              <a:cxn ang="0">
                <a:pos x="206" y="54"/>
              </a:cxn>
              <a:cxn ang="0">
                <a:pos x="94" y="50"/>
              </a:cxn>
              <a:cxn ang="0">
                <a:pos x="68" y="6"/>
              </a:cxn>
              <a:cxn ang="0">
                <a:pos x="202" y="10"/>
              </a:cxn>
              <a:cxn ang="0">
                <a:pos x="308" y="16"/>
              </a:cxn>
              <a:cxn ang="0">
                <a:pos x="404" y="18"/>
              </a:cxn>
              <a:cxn ang="0">
                <a:pos x="498" y="18"/>
              </a:cxn>
              <a:cxn ang="0">
                <a:pos x="578" y="18"/>
              </a:cxn>
              <a:cxn ang="0">
                <a:pos x="582" y="88"/>
              </a:cxn>
              <a:cxn ang="0">
                <a:pos x="594" y="194"/>
              </a:cxn>
            </a:cxnLst>
            <a:rect l="0" t="0" r="r" b="b"/>
            <a:pathLst>
              <a:path w="594" h="310">
                <a:moveTo>
                  <a:pt x="594" y="194"/>
                </a:moveTo>
                <a:lnTo>
                  <a:pt x="594" y="214"/>
                </a:lnTo>
                <a:lnTo>
                  <a:pt x="592" y="232"/>
                </a:lnTo>
                <a:lnTo>
                  <a:pt x="592" y="260"/>
                </a:lnTo>
                <a:lnTo>
                  <a:pt x="592" y="282"/>
                </a:lnTo>
                <a:lnTo>
                  <a:pt x="592" y="308"/>
                </a:lnTo>
                <a:lnTo>
                  <a:pt x="590" y="308"/>
                </a:lnTo>
                <a:lnTo>
                  <a:pt x="590" y="310"/>
                </a:lnTo>
                <a:lnTo>
                  <a:pt x="590" y="308"/>
                </a:lnTo>
                <a:lnTo>
                  <a:pt x="586" y="308"/>
                </a:lnTo>
                <a:lnTo>
                  <a:pt x="586" y="306"/>
                </a:lnTo>
                <a:lnTo>
                  <a:pt x="584" y="306"/>
                </a:lnTo>
                <a:lnTo>
                  <a:pt x="586" y="306"/>
                </a:lnTo>
                <a:lnTo>
                  <a:pt x="584" y="306"/>
                </a:lnTo>
                <a:lnTo>
                  <a:pt x="584" y="304"/>
                </a:lnTo>
                <a:lnTo>
                  <a:pt x="582" y="306"/>
                </a:lnTo>
                <a:lnTo>
                  <a:pt x="580" y="304"/>
                </a:lnTo>
                <a:lnTo>
                  <a:pt x="580" y="306"/>
                </a:lnTo>
                <a:lnTo>
                  <a:pt x="578" y="306"/>
                </a:lnTo>
                <a:lnTo>
                  <a:pt x="580" y="304"/>
                </a:lnTo>
                <a:lnTo>
                  <a:pt x="578" y="304"/>
                </a:lnTo>
                <a:lnTo>
                  <a:pt x="574" y="304"/>
                </a:lnTo>
                <a:lnTo>
                  <a:pt x="574" y="300"/>
                </a:lnTo>
                <a:lnTo>
                  <a:pt x="570" y="300"/>
                </a:lnTo>
                <a:lnTo>
                  <a:pt x="574" y="298"/>
                </a:lnTo>
                <a:lnTo>
                  <a:pt x="570" y="298"/>
                </a:lnTo>
                <a:lnTo>
                  <a:pt x="568" y="298"/>
                </a:lnTo>
                <a:lnTo>
                  <a:pt x="564" y="298"/>
                </a:lnTo>
                <a:lnTo>
                  <a:pt x="564" y="296"/>
                </a:lnTo>
                <a:lnTo>
                  <a:pt x="562" y="294"/>
                </a:lnTo>
                <a:lnTo>
                  <a:pt x="560" y="292"/>
                </a:lnTo>
                <a:lnTo>
                  <a:pt x="560" y="290"/>
                </a:lnTo>
                <a:lnTo>
                  <a:pt x="558" y="290"/>
                </a:lnTo>
                <a:lnTo>
                  <a:pt x="554" y="290"/>
                </a:lnTo>
                <a:lnTo>
                  <a:pt x="552" y="288"/>
                </a:lnTo>
                <a:lnTo>
                  <a:pt x="552" y="290"/>
                </a:lnTo>
                <a:lnTo>
                  <a:pt x="552" y="288"/>
                </a:lnTo>
                <a:lnTo>
                  <a:pt x="550" y="284"/>
                </a:lnTo>
                <a:lnTo>
                  <a:pt x="548" y="288"/>
                </a:lnTo>
                <a:lnTo>
                  <a:pt x="548" y="284"/>
                </a:lnTo>
                <a:lnTo>
                  <a:pt x="548" y="282"/>
                </a:lnTo>
                <a:lnTo>
                  <a:pt x="546" y="284"/>
                </a:lnTo>
                <a:lnTo>
                  <a:pt x="546" y="282"/>
                </a:lnTo>
                <a:lnTo>
                  <a:pt x="544" y="282"/>
                </a:lnTo>
                <a:lnTo>
                  <a:pt x="538" y="280"/>
                </a:lnTo>
                <a:lnTo>
                  <a:pt x="536" y="282"/>
                </a:lnTo>
                <a:lnTo>
                  <a:pt x="536" y="284"/>
                </a:lnTo>
                <a:lnTo>
                  <a:pt x="534" y="284"/>
                </a:lnTo>
                <a:lnTo>
                  <a:pt x="534" y="288"/>
                </a:lnTo>
                <a:lnTo>
                  <a:pt x="532" y="288"/>
                </a:lnTo>
                <a:lnTo>
                  <a:pt x="530" y="284"/>
                </a:lnTo>
                <a:lnTo>
                  <a:pt x="532" y="288"/>
                </a:lnTo>
                <a:lnTo>
                  <a:pt x="522" y="290"/>
                </a:lnTo>
                <a:lnTo>
                  <a:pt x="520" y="288"/>
                </a:lnTo>
                <a:lnTo>
                  <a:pt x="518" y="288"/>
                </a:lnTo>
                <a:lnTo>
                  <a:pt x="518" y="284"/>
                </a:lnTo>
                <a:lnTo>
                  <a:pt x="516" y="288"/>
                </a:lnTo>
                <a:lnTo>
                  <a:pt x="516" y="284"/>
                </a:lnTo>
                <a:lnTo>
                  <a:pt x="518" y="284"/>
                </a:lnTo>
                <a:lnTo>
                  <a:pt x="516" y="284"/>
                </a:lnTo>
                <a:lnTo>
                  <a:pt x="514" y="282"/>
                </a:lnTo>
                <a:lnTo>
                  <a:pt x="510" y="282"/>
                </a:lnTo>
                <a:lnTo>
                  <a:pt x="510" y="284"/>
                </a:lnTo>
                <a:lnTo>
                  <a:pt x="508" y="284"/>
                </a:lnTo>
                <a:lnTo>
                  <a:pt x="504" y="288"/>
                </a:lnTo>
                <a:lnTo>
                  <a:pt x="502" y="284"/>
                </a:lnTo>
                <a:lnTo>
                  <a:pt x="500" y="288"/>
                </a:lnTo>
                <a:lnTo>
                  <a:pt x="500" y="290"/>
                </a:lnTo>
                <a:lnTo>
                  <a:pt x="498" y="290"/>
                </a:lnTo>
                <a:lnTo>
                  <a:pt x="494" y="292"/>
                </a:lnTo>
                <a:lnTo>
                  <a:pt x="488" y="288"/>
                </a:lnTo>
                <a:lnTo>
                  <a:pt x="486" y="290"/>
                </a:lnTo>
                <a:lnTo>
                  <a:pt x="484" y="290"/>
                </a:lnTo>
                <a:lnTo>
                  <a:pt x="484" y="288"/>
                </a:lnTo>
                <a:lnTo>
                  <a:pt x="484" y="290"/>
                </a:lnTo>
                <a:lnTo>
                  <a:pt x="480" y="292"/>
                </a:lnTo>
                <a:lnTo>
                  <a:pt x="480" y="290"/>
                </a:lnTo>
                <a:lnTo>
                  <a:pt x="478" y="292"/>
                </a:lnTo>
                <a:lnTo>
                  <a:pt x="476" y="292"/>
                </a:lnTo>
                <a:lnTo>
                  <a:pt x="474" y="292"/>
                </a:lnTo>
                <a:lnTo>
                  <a:pt x="472" y="292"/>
                </a:lnTo>
                <a:lnTo>
                  <a:pt x="470" y="292"/>
                </a:lnTo>
                <a:lnTo>
                  <a:pt x="470" y="294"/>
                </a:lnTo>
                <a:lnTo>
                  <a:pt x="472" y="292"/>
                </a:lnTo>
                <a:lnTo>
                  <a:pt x="472" y="294"/>
                </a:lnTo>
                <a:lnTo>
                  <a:pt x="470" y="296"/>
                </a:lnTo>
                <a:lnTo>
                  <a:pt x="470" y="298"/>
                </a:lnTo>
                <a:lnTo>
                  <a:pt x="468" y="298"/>
                </a:lnTo>
                <a:lnTo>
                  <a:pt x="462" y="296"/>
                </a:lnTo>
                <a:lnTo>
                  <a:pt x="462" y="298"/>
                </a:lnTo>
                <a:lnTo>
                  <a:pt x="460" y="300"/>
                </a:lnTo>
                <a:lnTo>
                  <a:pt x="460" y="304"/>
                </a:lnTo>
                <a:lnTo>
                  <a:pt x="458" y="304"/>
                </a:lnTo>
                <a:lnTo>
                  <a:pt x="456" y="298"/>
                </a:lnTo>
                <a:lnTo>
                  <a:pt x="454" y="296"/>
                </a:lnTo>
                <a:lnTo>
                  <a:pt x="448" y="296"/>
                </a:lnTo>
                <a:lnTo>
                  <a:pt x="446" y="296"/>
                </a:lnTo>
                <a:lnTo>
                  <a:pt x="446" y="294"/>
                </a:lnTo>
                <a:lnTo>
                  <a:pt x="442" y="292"/>
                </a:lnTo>
                <a:lnTo>
                  <a:pt x="440" y="292"/>
                </a:lnTo>
                <a:lnTo>
                  <a:pt x="440" y="290"/>
                </a:lnTo>
                <a:lnTo>
                  <a:pt x="442" y="288"/>
                </a:lnTo>
                <a:lnTo>
                  <a:pt x="434" y="284"/>
                </a:lnTo>
                <a:lnTo>
                  <a:pt x="432" y="290"/>
                </a:lnTo>
                <a:lnTo>
                  <a:pt x="432" y="292"/>
                </a:lnTo>
                <a:lnTo>
                  <a:pt x="428" y="292"/>
                </a:lnTo>
                <a:lnTo>
                  <a:pt x="426" y="288"/>
                </a:lnTo>
                <a:lnTo>
                  <a:pt x="424" y="288"/>
                </a:lnTo>
                <a:lnTo>
                  <a:pt x="422" y="290"/>
                </a:lnTo>
                <a:lnTo>
                  <a:pt x="418" y="288"/>
                </a:lnTo>
                <a:lnTo>
                  <a:pt x="418" y="282"/>
                </a:lnTo>
                <a:lnTo>
                  <a:pt x="418" y="280"/>
                </a:lnTo>
                <a:lnTo>
                  <a:pt x="416" y="280"/>
                </a:lnTo>
                <a:lnTo>
                  <a:pt x="414" y="282"/>
                </a:lnTo>
                <a:lnTo>
                  <a:pt x="412" y="282"/>
                </a:lnTo>
                <a:lnTo>
                  <a:pt x="412" y="288"/>
                </a:lnTo>
                <a:lnTo>
                  <a:pt x="410" y="290"/>
                </a:lnTo>
                <a:lnTo>
                  <a:pt x="404" y="290"/>
                </a:lnTo>
                <a:lnTo>
                  <a:pt x="404" y="292"/>
                </a:lnTo>
                <a:lnTo>
                  <a:pt x="408" y="292"/>
                </a:lnTo>
                <a:lnTo>
                  <a:pt x="404" y="294"/>
                </a:lnTo>
                <a:lnTo>
                  <a:pt x="404" y="298"/>
                </a:lnTo>
                <a:lnTo>
                  <a:pt x="404" y="300"/>
                </a:lnTo>
                <a:lnTo>
                  <a:pt x="402" y="300"/>
                </a:lnTo>
                <a:lnTo>
                  <a:pt x="400" y="300"/>
                </a:lnTo>
                <a:lnTo>
                  <a:pt x="398" y="298"/>
                </a:lnTo>
                <a:lnTo>
                  <a:pt x="396" y="292"/>
                </a:lnTo>
                <a:lnTo>
                  <a:pt x="398" y="292"/>
                </a:lnTo>
                <a:lnTo>
                  <a:pt x="398" y="290"/>
                </a:lnTo>
                <a:lnTo>
                  <a:pt x="400" y="290"/>
                </a:lnTo>
                <a:lnTo>
                  <a:pt x="398" y="284"/>
                </a:lnTo>
                <a:lnTo>
                  <a:pt x="396" y="284"/>
                </a:lnTo>
                <a:lnTo>
                  <a:pt x="394" y="284"/>
                </a:lnTo>
                <a:lnTo>
                  <a:pt x="394" y="288"/>
                </a:lnTo>
                <a:lnTo>
                  <a:pt x="392" y="290"/>
                </a:lnTo>
                <a:lnTo>
                  <a:pt x="392" y="288"/>
                </a:lnTo>
                <a:lnTo>
                  <a:pt x="388" y="284"/>
                </a:lnTo>
                <a:lnTo>
                  <a:pt x="388" y="288"/>
                </a:lnTo>
                <a:lnTo>
                  <a:pt x="386" y="290"/>
                </a:lnTo>
                <a:lnTo>
                  <a:pt x="384" y="292"/>
                </a:lnTo>
                <a:lnTo>
                  <a:pt x="382" y="292"/>
                </a:lnTo>
                <a:lnTo>
                  <a:pt x="380" y="290"/>
                </a:lnTo>
                <a:lnTo>
                  <a:pt x="378" y="284"/>
                </a:lnTo>
                <a:lnTo>
                  <a:pt x="376" y="282"/>
                </a:lnTo>
                <a:lnTo>
                  <a:pt x="370" y="284"/>
                </a:lnTo>
                <a:lnTo>
                  <a:pt x="368" y="282"/>
                </a:lnTo>
                <a:lnTo>
                  <a:pt x="368" y="278"/>
                </a:lnTo>
                <a:lnTo>
                  <a:pt x="364" y="278"/>
                </a:lnTo>
                <a:lnTo>
                  <a:pt x="362" y="278"/>
                </a:lnTo>
                <a:lnTo>
                  <a:pt x="358" y="280"/>
                </a:lnTo>
                <a:lnTo>
                  <a:pt x="356" y="282"/>
                </a:lnTo>
                <a:lnTo>
                  <a:pt x="354" y="284"/>
                </a:lnTo>
                <a:lnTo>
                  <a:pt x="350" y="288"/>
                </a:lnTo>
                <a:lnTo>
                  <a:pt x="350" y="290"/>
                </a:lnTo>
                <a:lnTo>
                  <a:pt x="346" y="288"/>
                </a:lnTo>
                <a:lnTo>
                  <a:pt x="342" y="284"/>
                </a:lnTo>
                <a:lnTo>
                  <a:pt x="340" y="284"/>
                </a:lnTo>
                <a:lnTo>
                  <a:pt x="340" y="282"/>
                </a:lnTo>
                <a:lnTo>
                  <a:pt x="342" y="282"/>
                </a:lnTo>
                <a:lnTo>
                  <a:pt x="342" y="280"/>
                </a:lnTo>
                <a:lnTo>
                  <a:pt x="342" y="278"/>
                </a:lnTo>
                <a:lnTo>
                  <a:pt x="340" y="276"/>
                </a:lnTo>
                <a:lnTo>
                  <a:pt x="338" y="276"/>
                </a:lnTo>
                <a:lnTo>
                  <a:pt x="336" y="276"/>
                </a:lnTo>
                <a:lnTo>
                  <a:pt x="334" y="276"/>
                </a:lnTo>
                <a:lnTo>
                  <a:pt x="332" y="268"/>
                </a:lnTo>
                <a:lnTo>
                  <a:pt x="334" y="264"/>
                </a:lnTo>
                <a:lnTo>
                  <a:pt x="332" y="262"/>
                </a:lnTo>
                <a:lnTo>
                  <a:pt x="332" y="264"/>
                </a:lnTo>
                <a:lnTo>
                  <a:pt x="326" y="266"/>
                </a:lnTo>
                <a:lnTo>
                  <a:pt x="320" y="264"/>
                </a:lnTo>
                <a:lnTo>
                  <a:pt x="318" y="264"/>
                </a:lnTo>
                <a:lnTo>
                  <a:pt x="316" y="262"/>
                </a:lnTo>
                <a:lnTo>
                  <a:pt x="312" y="264"/>
                </a:lnTo>
                <a:lnTo>
                  <a:pt x="312" y="266"/>
                </a:lnTo>
                <a:lnTo>
                  <a:pt x="310" y="268"/>
                </a:lnTo>
                <a:lnTo>
                  <a:pt x="308" y="270"/>
                </a:lnTo>
                <a:lnTo>
                  <a:pt x="304" y="268"/>
                </a:lnTo>
                <a:lnTo>
                  <a:pt x="298" y="266"/>
                </a:lnTo>
                <a:lnTo>
                  <a:pt x="298" y="262"/>
                </a:lnTo>
                <a:lnTo>
                  <a:pt x="296" y="262"/>
                </a:lnTo>
                <a:lnTo>
                  <a:pt x="294" y="262"/>
                </a:lnTo>
                <a:lnTo>
                  <a:pt x="292" y="262"/>
                </a:lnTo>
                <a:lnTo>
                  <a:pt x="290" y="264"/>
                </a:lnTo>
                <a:lnTo>
                  <a:pt x="286" y="262"/>
                </a:lnTo>
                <a:lnTo>
                  <a:pt x="282" y="262"/>
                </a:lnTo>
                <a:lnTo>
                  <a:pt x="276" y="260"/>
                </a:lnTo>
                <a:lnTo>
                  <a:pt x="272" y="258"/>
                </a:lnTo>
                <a:lnTo>
                  <a:pt x="270" y="254"/>
                </a:lnTo>
                <a:lnTo>
                  <a:pt x="266" y="258"/>
                </a:lnTo>
                <a:lnTo>
                  <a:pt x="262" y="254"/>
                </a:lnTo>
                <a:lnTo>
                  <a:pt x="260" y="258"/>
                </a:lnTo>
                <a:lnTo>
                  <a:pt x="256" y="254"/>
                </a:lnTo>
                <a:lnTo>
                  <a:pt x="256" y="250"/>
                </a:lnTo>
                <a:lnTo>
                  <a:pt x="256" y="248"/>
                </a:lnTo>
                <a:lnTo>
                  <a:pt x="256" y="246"/>
                </a:lnTo>
                <a:lnTo>
                  <a:pt x="250" y="240"/>
                </a:lnTo>
                <a:lnTo>
                  <a:pt x="250" y="238"/>
                </a:lnTo>
                <a:lnTo>
                  <a:pt x="246" y="236"/>
                </a:lnTo>
                <a:lnTo>
                  <a:pt x="244" y="234"/>
                </a:lnTo>
                <a:lnTo>
                  <a:pt x="242" y="236"/>
                </a:lnTo>
                <a:lnTo>
                  <a:pt x="242" y="238"/>
                </a:lnTo>
                <a:lnTo>
                  <a:pt x="240" y="240"/>
                </a:lnTo>
                <a:lnTo>
                  <a:pt x="234" y="238"/>
                </a:lnTo>
                <a:lnTo>
                  <a:pt x="234" y="236"/>
                </a:lnTo>
                <a:lnTo>
                  <a:pt x="230" y="236"/>
                </a:lnTo>
                <a:lnTo>
                  <a:pt x="228" y="236"/>
                </a:lnTo>
                <a:lnTo>
                  <a:pt x="228" y="238"/>
                </a:lnTo>
                <a:lnTo>
                  <a:pt x="226" y="240"/>
                </a:lnTo>
                <a:lnTo>
                  <a:pt x="220" y="238"/>
                </a:lnTo>
                <a:lnTo>
                  <a:pt x="214" y="234"/>
                </a:lnTo>
                <a:lnTo>
                  <a:pt x="212" y="228"/>
                </a:lnTo>
                <a:lnTo>
                  <a:pt x="210" y="228"/>
                </a:lnTo>
                <a:lnTo>
                  <a:pt x="206" y="224"/>
                </a:lnTo>
                <a:lnTo>
                  <a:pt x="204" y="220"/>
                </a:lnTo>
                <a:lnTo>
                  <a:pt x="202" y="220"/>
                </a:lnTo>
                <a:lnTo>
                  <a:pt x="200" y="222"/>
                </a:lnTo>
                <a:lnTo>
                  <a:pt x="200" y="206"/>
                </a:lnTo>
                <a:lnTo>
                  <a:pt x="200" y="182"/>
                </a:lnTo>
                <a:lnTo>
                  <a:pt x="202" y="170"/>
                </a:lnTo>
                <a:lnTo>
                  <a:pt x="202" y="148"/>
                </a:lnTo>
                <a:lnTo>
                  <a:pt x="202" y="130"/>
                </a:lnTo>
                <a:lnTo>
                  <a:pt x="204" y="108"/>
                </a:lnTo>
                <a:lnTo>
                  <a:pt x="204" y="94"/>
                </a:lnTo>
                <a:lnTo>
                  <a:pt x="206" y="54"/>
                </a:lnTo>
                <a:lnTo>
                  <a:pt x="204" y="54"/>
                </a:lnTo>
                <a:lnTo>
                  <a:pt x="168" y="54"/>
                </a:lnTo>
                <a:lnTo>
                  <a:pt x="140" y="52"/>
                </a:lnTo>
                <a:lnTo>
                  <a:pt x="130" y="52"/>
                </a:lnTo>
                <a:lnTo>
                  <a:pt x="94" y="50"/>
                </a:lnTo>
                <a:lnTo>
                  <a:pt x="64" y="48"/>
                </a:lnTo>
                <a:lnTo>
                  <a:pt x="58" y="48"/>
                </a:lnTo>
                <a:lnTo>
                  <a:pt x="0" y="42"/>
                </a:lnTo>
                <a:lnTo>
                  <a:pt x="2" y="0"/>
                </a:lnTo>
                <a:lnTo>
                  <a:pt x="68" y="6"/>
                </a:lnTo>
                <a:lnTo>
                  <a:pt x="100" y="6"/>
                </a:lnTo>
                <a:lnTo>
                  <a:pt x="134" y="8"/>
                </a:lnTo>
                <a:lnTo>
                  <a:pt x="142" y="8"/>
                </a:lnTo>
                <a:lnTo>
                  <a:pt x="164" y="10"/>
                </a:lnTo>
                <a:lnTo>
                  <a:pt x="202" y="10"/>
                </a:lnTo>
                <a:lnTo>
                  <a:pt x="206" y="12"/>
                </a:lnTo>
                <a:lnTo>
                  <a:pt x="240" y="12"/>
                </a:lnTo>
                <a:lnTo>
                  <a:pt x="246" y="12"/>
                </a:lnTo>
                <a:lnTo>
                  <a:pt x="276" y="16"/>
                </a:lnTo>
                <a:lnTo>
                  <a:pt x="308" y="16"/>
                </a:lnTo>
                <a:lnTo>
                  <a:pt x="322" y="16"/>
                </a:lnTo>
                <a:lnTo>
                  <a:pt x="338" y="16"/>
                </a:lnTo>
                <a:lnTo>
                  <a:pt x="358" y="16"/>
                </a:lnTo>
                <a:lnTo>
                  <a:pt x="382" y="18"/>
                </a:lnTo>
                <a:lnTo>
                  <a:pt x="404" y="18"/>
                </a:lnTo>
                <a:lnTo>
                  <a:pt x="430" y="18"/>
                </a:lnTo>
                <a:lnTo>
                  <a:pt x="446" y="18"/>
                </a:lnTo>
                <a:lnTo>
                  <a:pt x="484" y="18"/>
                </a:lnTo>
                <a:lnTo>
                  <a:pt x="486" y="18"/>
                </a:lnTo>
                <a:lnTo>
                  <a:pt x="498" y="18"/>
                </a:lnTo>
                <a:lnTo>
                  <a:pt x="516" y="18"/>
                </a:lnTo>
                <a:lnTo>
                  <a:pt x="522" y="18"/>
                </a:lnTo>
                <a:lnTo>
                  <a:pt x="546" y="18"/>
                </a:lnTo>
                <a:lnTo>
                  <a:pt x="550" y="18"/>
                </a:lnTo>
                <a:lnTo>
                  <a:pt x="578" y="18"/>
                </a:lnTo>
                <a:lnTo>
                  <a:pt x="578" y="38"/>
                </a:lnTo>
                <a:lnTo>
                  <a:pt x="578" y="46"/>
                </a:lnTo>
                <a:lnTo>
                  <a:pt x="578" y="62"/>
                </a:lnTo>
                <a:lnTo>
                  <a:pt x="580" y="62"/>
                </a:lnTo>
                <a:lnTo>
                  <a:pt x="582" y="88"/>
                </a:lnTo>
                <a:lnTo>
                  <a:pt x="584" y="94"/>
                </a:lnTo>
                <a:lnTo>
                  <a:pt x="590" y="124"/>
                </a:lnTo>
                <a:lnTo>
                  <a:pt x="590" y="134"/>
                </a:lnTo>
                <a:lnTo>
                  <a:pt x="594" y="156"/>
                </a:lnTo>
                <a:lnTo>
                  <a:pt x="594" y="19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9" name="Freeform 87"/>
          <p:cNvSpPr>
            <a:spLocks/>
          </p:cNvSpPr>
          <p:nvPr/>
        </p:nvSpPr>
        <p:spPr bwMode="auto">
          <a:xfrm>
            <a:off x="3640138" y="3822700"/>
            <a:ext cx="1174750" cy="625475"/>
          </a:xfrm>
          <a:custGeom>
            <a:avLst/>
            <a:gdLst/>
            <a:ahLst/>
            <a:cxnLst>
              <a:cxn ang="0">
                <a:pos x="592" y="282"/>
              </a:cxn>
              <a:cxn ang="0">
                <a:pos x="586" y="308"/>
              </a:cxn>
              <a:cxn ang="0">
                <a:pos x="584" y="304"/>
              </a:cxn>
              <a:cxn ang="0">
                <a:pos x="580" y="304"/>
              </a:cxn>
              <a:cxn ang="0">
                <a:pos x="574" y="298"/>
              </a:cxn>
              <a:cxn ang="0">
                <a:pos x="562" y="294"/>
              </a:cxn>
              <a:cxn ang="0">
                <a:pos x="552" y="288"/>
              </a:cxn>
              <a:cxn ang="0">
                <a:pos x="548" y="284"/>
              </a:cxn>
              <a:cxn ang="0">
                <a:pos x="538" y="280"/>
              </a:cxn>
              <a:cxn ang="0">
                <a:pos x="532" y="288"/>
              </a:cxn>
              <a:cxn ang="0">
                <a:pos x="518" y="288"/>
              </a:cxn>
              <a:cxn ang="0">
                <a:pos x="516" y="284"/>
              </a:cxn>
              <a:cxn ang="0">
                <a:pos x="504" y="288"/>
              </a:cxn>
              <a:cxn ang="0">
                <a:pos x="494" y="292"/>
              </a:cxn>
              <a:cxn ang="0">
                <a:pos x="484" y="290"/>
              </a:cxn>
              <a:cxn ang="0">
                <a:pos x="474" y="292"/>
              </a:cxn>
              <a:cxn ang="0">
                <a:pos x="472" y="294"/>
              </a:cxn>
              <a:cxn ang="0">
                <a:pos x="462" y="298"/>
              </a:cxn>
              <a:cxn ang="0">
                <a:pos x="454" y="296"/>
              </a:cxn>
              <a:cxn ang="0">
                <a:pos x="440" y="292"/>
              </a:cxn>
              <a:cxn ang="0">
                <a:pos x="432" y="292"/>
              </a:cxn>
              <a:cxn ang="0">
                <a:pos x="418" y="288"/>
              </a:cxn>
              <a:cxn ang="0">
                <a:pos x="412" y="282"/>
              </a:cxn>
              <a:cxn ang="0">
                <a:pos x="408" y="292"/>
              </a:cxn>
              <a:cxn ang="0">
                <a:pos x="400" y="300"/>
              </a:cxn>
              <a:cxn ang="0">
                <a:pos x="400" y="290"/>
              </a:cxn>
              <a:cxn ang="0">
                <a:pos x="392" y="290"/>
              </a:cxn>
              <a:cxn ang="0">
                <a:pos x="384" y="292"/>
              </a:cxn>
              <a:cxn ang="0">
                <a:pos x="370" y="284"/>
              </a:cxn>
              <a:cxn ang="0">
                <a:pos x="358" y="280"/>
              </a:cxn>
              <a:cxn ang="0">
                <a:pos x="346" y="288"/>
              </a:cxn>
              <a:cxn ang="0">
                <a:pos x="342" y="280"/>
              </a:cxn>
              <a:cxn ang="0">
                <a:pos x="334" y="276"/>
              </a:cxn>
              <a:cxn ang="0">
                <a:pos x="326" y="266"/>
              </a:cxn>
              <a:cxn ang="0">
                <a:pos x="312" y="266"/>
              </a:cxn>
              <a:cxn ang="0">
                <a:pos x="298" y="262"/>
              </a:cxn>
              <a:cxn ang="0">
                <a:pos x="286" y="262"/>
              </a:cxn>
              <a:cxn ang="0">
                <a:pos x="266" y="258"/>
              </a:cxn>
              <a:cxn ang="0">
                <a:pos x="256" y="248"/>
              </a:cxn>
              <a:cxn ang="0">
                <a:pos x="244" y="234"/>
              </a:cxn>
              <a:cxn ang="0">
                <a:pos x="234" y="236"/>
              </a:cxn>
              <a:cxn ang="0">
                <a:pos x="220" y="238"/>
              </a:cxn>
              <a:cxn ang="0">
                <a:pos x="204" y="220"/>
              </a:cxn>
              <a:cxn ang="0">
                <a:pos x="202" y="170"/>
              </a:cxn>
              <a:cxn ang="0">
                <a:pos x="206" y="54"/>
              </a:cxn>
              <a:cxn ang="0">
                <a:pos x="94" y="50"/>
              </a:cxn>
              <a:cxn ang="0">
                <a:pos x="68" y="6"/>
              </a:cxn>
              <a:cxn ang="0">
                <a:pos x="202" y="10"/>
              </a:cxn>
              <a:cxn ang="0">
                <a:pos x="308" y="16"/>
              </a:cxn>
              <a:cxn ang="0">
                <a:pos x="404" y="18"/>
              </a:cxn>
              <a:cxn ang="0">
                <a:pos x="498" y="18"/>
              </a:cxn>
              <a:cxn ang="0">
                <a:pos x="578" y="18"/>
              </a:cxn>
              <a:cxn ang="0">
                <a:pos x="582" y="88"/>
              </a:cxn>
              <a:cxn ang="0">
                <a:pos x="594" y="194"/>
              </a:cxn>
            </a:cxnLst>
            <a:rect l="0" t="0" r="r" b="b"/>
            <a:pathLst>
              <a:path w="594" h="310">
                <a:moveTo>
                  <a:pt x="594" y="194"/>
                </a:moveTo>
                <a:lnTo>
                  <a:pt x="594" y="214"/>
                </a:lnTo>
                <a:lnTo>
                  <a:pt x="592" y="232"/>
                </a:lnTo>
                <a:lnTo>
                  <a:pt x="592" y="260"/>
                </a:lnTo>
                <a:lnTo>
                  <a:pt x="592" y="282"/>
                </a:lnTo>
                <a:lnTo>
                  <a:pt x="592" y="308"/>
                </a:lnTo>
                <a:lnTo>
                  <a:pt x="590" y="308"/>
                </a:lnTo>
                <a:lnTo>
                  <a:pt x="590" y="310"/>
                </a:lnTo>
                <a:lnTo>
                  <a:pt x="590" y="308"/>
                </a:lnTo>
                <a:lnTo>
                  <a:pt x="586" y="308"/>
                </a:lnTo>
                <a:lnTo>
                  <a:pt x="586" y="306"/>
                </a:lnTo>
                <a:lnTo>
                  <a:pt x="584" y="306"/>
                </a:lnTo>
                <a:lnTo>
                  <a:pt x="586" y="306"/>
                </a:lnTo>
                <a:lnTo>
                  <a:pt x="584" y="306"/>
                </a:lnTo>
                <a:lnTo>
                  <a:pt x="584" y="304"/>
                </a:lnTo>
                <a:lnTo>
                  <a:pt x="582" y="306"/>
                </a:lnTo>
                <a:lnTo>
                  <a:pt x="580" y="304"/>
                </a:lnTo>
                <a:lnTo>
                  <a:pt x="580" y="306"/>
                </a:lnTo>
                <a:lnTo>
                  <a:pt x="578" y="306"/>
                </a:lnTo>
                <a:lnTo>
                  <a:pt x="580" y="304"/>
                </a:lnTo>
                <a:lnTo>
                  <a:pt x="578" y="304"/>
                </a:lnTo>
                <a:lnTo>
                  <a:pt x="574" y="304"/>
                </a:lnTo>
                <a:lnTo>
                  <a:pt x="574" y="300"/>
                </a:lnTo>
                <a:lnTo>
                  <a:pt x="570" y="300"/>
                </a:lnTo>
                <a:lnTo>
                  <a:pt x="574" y="298"/>
                </a:lnTo>
                <a:lnTo>
                  <a:pt x="570" y="298"/>
                </a:lnTo>
                <a:lnTo>
                  <a:pt x="568" y="298"/>
                </a:lnTo>
                <a:lnTo>
                  <a:pt x="564" y="298"/>
                </a:lnTo>
                <a:lnTo>
                  <a:pt x="564" y="296"/>
                </a:lnTo>
                <a:lnTo>
                  <a:pt x="562" y="294"/>
                </a:lnTo>
                <a:lnTo>
                  <a:pt x="560" y="292"/>
                </a:lnTo>
                <a:lnTo>
                  <a:pt x="560" y="290"/>
                </a:lnTo>
                <a:lnTo>
                  <a:pt x="558" y="290"/>
                </a:lnTo>
                <a:lnTo>
                  <a:pt x="554" y="290"/>
                </a:lnTo>
                <a:lnTo>
                  <a:pt x="552" y="288"/>
                </a:lnTo>
                <a:lnTo>
                  <a:pt x="552" y="290"/>
                </a:lnTo>
                <a:lnTo>
                  <a:pt x="552" y="288"/>
                </a:lnTo>
                <a:lnTo>
                  <a:pt x="550" y="284"/>
                </a:lnTo>
                <a:lnTo>
                  <a:pt x="548" y="288"/>
                </a:lnTo>
                <a:lnTo>
                  <a:pt x="548" y="284"/>
                </a:lnTo>
                <a:lnTo>
                  <a:pt x="548" y="282"/>
                </a:lnTo>
                <a:lnTo>
                  <a:pt x="546" y="284"/>
                </a:lnTo>
                <a:lnTo>
                  <a:pt x="546" y="282"/>
                </a:lnTo>
                <a:lnTo>
                  <a:pt x="544" y="282"/>
                </a:lnTo>
                <a:lnTo>
                  <a:pt x="538" y="280"/>
                </a:lnTo>
                <a:lnTo>
                  <a:pt x="536" y="282"/>
                </a:lnTo>
                <a:lnTo>
                  <a:pt x="536" y="284"/>
                </a:lnTo>
                <a:lnTo>
                  <a:pt x="534" y="284"/>
                </a:lnTo>
                <a:lnTo>
                  <a:pt x="534" y="288"/>
                </a:lnTo>
                <a:lnTo>
                  <a:pt x="532" y="288"/>
                </a:lnTo>
                <a:lnTo>
                  <a:pt x="530" y="284"/>
                </a:lnTo>
                <a:lnTo>
                  <a:pt x="532" y="288"/>
                </a:lnTo>
                <a:lnTo>
                  <a:pt x="522" y="290"/>
                </a:lnTo>
                <a:lnTo>
                  <a:pt x="520" y="288"/>
                </a:lnTo>
                <a:lnTo>
                  <a:pt x="518" y="288"/>
                </a:lnTo>
                <a:lnTo>
                  <a:pt x="518" y="284"/>
                </a:lnTo>
                <a:lnTo>
                  <a:pt x="516" y="288"/>
                </a:lnTo>
                <a:lnTo>
                  <a:pt x="516" y="284"/>
                </a:lnTo>
                <a:lnTo>
                  <a:pt x="518" y="284"/>
                </a:lnTo>
                <a:lnTo>
                  <a:pt x="516" y="284"/>
                </a:lnTo>
                <a:lnTo>
                  <a:pt x="514" y="282"/>
                </a:lnTo>
                <a:lnTo>
                  <a:pt x="510" y="282"/>
                </a:lnTo>
                <a:lnTo>
                  <a:pt x="510" y="284"/>
                </a:lnTo>
                <a:lnTo>
                  <a:pt x="508" y="284"/>
                </a:lnTo>
                <a:lnTo>
                  <a:pt x="504" y="288"/>
                </a:lnTo>
                <a:lnTo>
                  <a:pt x="502" y="284"/>
                </a:lnTo>
                <a:lnTo>
                  <a:pt x="500" y="288"/>
                </a:lnTo>
                <a:lnTo>
                  <a:pt x="500" y="290"/>
                </a:lnTo>
                <a:lnTo>
                  <a:pt x="498" y="290"/>
                </a:lnTo>
                <a:lnTo>
                  <a:pt x="494" y="292"/>
                </a:lnTo>
                <a:lnTo>
                  <a:pt x="488" y="288"/>
                </a:lnTo>
                <a:lnTo>
                  <a:pt x="486" y="290"/>
                </a:lnTo>
                <a:lnTo>
                  <a:pt x="484" y="290"/>
                </a:lnTo>
                <a:lnTo>
                  <a:pt x="484" y="288"/>
                </a:lnTo>
                <a:lnTo>
                  <a:pt x="484" y="290"/>
                </a:lnTo>
                <a:lnTo>
                  <a:pt x="480" y="292"/>
                </a:lnTo>
                <a:lnTo>
                  <a:pt x="480" y="290"/>
                </a:lnTo>
                <a:lnTo>
                  <a:pt x="478" y="292"/>
                </a:lnTo>
                <a:lnTo>
                  <a:pt x="476" y="292"/>
                </a:lnTo>
                <a:lnTo>
                  <a:pt x="474" y="292"/>
                </a:lnTo>
                <a:lnTo>
                  <a:pt x="472" y="292"/>
                </a:lnTo>
                <a:lnTo>
                  <a:pt x="470" y="292"/>
                </a:lnTo>
                <a:lnTo>
                  <a:pt x="470" y="294"/>
                </a:lnTo>
                <a:lnTo>
                  <a:pt x="472" y="292"/>
                </a:lnTo>
                <a:lnTo>
                  <a:pt x="472" y="294"/>
                </a:lnTo>
                <a:lnTo>
                  <a:pt x="470" y="296"/>
                </a:lnTo>
                <a:lnTo>
                  <a:pt x="470" y="298"/>
                </a:lnTo>
                <a:lnTo>
                  <a:pt x="468" y="298"/>
                </a:lnTo>
                <a:lnTo>
                  <a:pt x="462" y="296"/>
                </a:lnTo>
                <a:lnTo>
                  <a:pt x="462" y="298"/>
                </a:lnTo>
                <a:lnTo>
                  <a:pt x="460" y="300"/>
                </a:lnTo>
                <a:lnTo>
                  <a:pt x="460" y="304"/>
                </a:lnTo>
                <a:lnTo>
                  <a:pt x="458" y="304"/>
                </a:lnTo>
                <a:lnTo>
                  <a:pt x="456" y="298"/>
                </a:lnTo>
                <a:lnTo>
                  <a:pt x="454" y="296"/>
                </a:lnTo>
                <a:lnTo>
                  <a:pt x="448" y="296"/>
                </a:lnTo>
                <a:lnTo>
                  <a:pt x="446" y="296"/>
                </a:lnTo>
                <a:lnTo>
                  <a:pt x="446" y="294"/>
                </a:lnTo>
                <a:lnTo>
                  <a:pt x="442" y="292"/>
                </a:lnTo>
                <a:lnTo>
                  <a:pt x="440" y="292"/>
                </a:lnTo>
                <a:lnTo>
                  <a:pt x="440" y="290"/>
                </a:lnTo>
                <a:lnTo>
                  <a:pt x="442" y="288"/>
                </a:lnTo>
                <a:lnTo>
                  <a:pt x="434" y="284"/>
                </a:lnTo>
                <a:lnTo>
                  <a:pt x="432" y="290"/>
                </a:lnTo>
                <a:lnTo>
                  <a:pt x="432" y="292"/>
                </a:lnTo>
                <a:lnTo>
                  <a:pt x="428" y="292"/>
                </a:lnTo>
                <a:lnTo>
                  <a:pt x="426" y="288"/>
                </a:lnTo>
                <a:lnTo>
                  <a:pt x="424" y="288"/>
                </a:lnTo>
                <a:lnTo>
                  <a:pt x="422" y="290"/>
                </a:lnTo>
                <a:lnTo>
                  <a:pt x="418" y="288"/>
                </a:lnTo>
                <a:lnTo>
                  <a:pt x="418" y="282"/>
                </a:lnTo>
                <a:lnTo>
                  <a:pt x="418" y="280"/>
                </a:lnTo>
                <a:lnTo>
                  <a:pt x="416" y="280"/>
                </a:lnTo>
                <a:lnTo>
                  <a:pt x="414" y="282"/>
                </a:lnTo>
                <a:lnTo>
                  <a:pt x="412" y="282"/>
                </a:lnTo>
                <a:lnTo>
                  <a:pt x="412" y="288"/>
                </a:lnTo>
                <a:lnTo>
                  <a:pt x="410" y="290"/>
                </a:lnTo>
                <a:lnTo>
                  <a:pt x="404" y="290"/>
                </a:lnTo>
                <a:lnTo>
                  <a:pt x="404" y="292"/>
                </a:lnTo>
                <a:lnTo>
                  <a:pt x="408" y="292"/>
                </a:lnTo>
                <a:lnTo>
                  <a:pt x="404" y="294"/>
                </a:lnTo>
                <a:lnTo>
                  <a:pt x="404" y="298"/>
                </a:lnTo>
                <a:lnTo>
                  <a:pt x="404" y="300"/>
                </a:lnTo>
                <a:lnTo>
                  <a:pt x="402" y="300"/>
                </a:lnTo>
                <a:lnTo>
                  <a:pt x="400" y="300"/>
                </a:lnTo>
                <a:lnTo>
                  <a:pt x="398" y="298"/>
                </a:lnTo>
                <a:lnTo>
                  <a:pt x="396" y="292"/>
                </a:lnTo>
                <a:lnTo>
                  <a:pt x="398" y="292"/>
                </a:lnTo>
                <a:lnTo>
                  <a:pt x="398" y="290"/>
                </a:lnTo>
                <a:lnTo>
                  <a:pt x="400" y="290"/>
                </a:lnTo>
                <a:lnTo>
                  <a:pt x="398" y="284"/>
                </a:lnTo>
                <a:lnTo>
                  <a:pt x="396" y="284"/>
                </a:lnTo>
                <a:lnTo>
                  <a:pt x="394" y="284"/>
                </a:lnTo>
                <a:lnTo>
                  <a:pt x="394" y="288"/>
                </a:lnTo>
                <a:lnTo>
                  <a:pt x="392" y="290"/>
                </a:lnTo>
                <a:lnTo>
                  <a:pt x="392" y="288"/>
                </a:lnTo>
                <a:lnTo>
                  <a:pt x="388" y="284"/>
                </a:lnTo>
                <a:lnTo>
                  <a:pt x="388" y="288"/>
                </a:lnTo>
                <a:lnTo>
                  <a:pt x="386" y="290"/>
                </a:lnTo>
                <a:lnTo>
                  <a:pt x="384" y="292"/>
                </a:lnTo>
                <a:lnTo>
                  <a:pt x="382" y="292"/>
                </a:lnTo>
                <a:lnTo>
                  <a:pt x="380" y="290"/>
                </a:lnTo>
                <a:lnTo>
                  <a:pt x="378" y="284"/>
                </a:lnTo>
                <a:lnTo>
                  <a:pt x="376" y="282"/>
                </a:lnTo>
                <a:lnTo>
                  <a:pt x="370" y="284"/>
                </a:lnTo>
                <a:lnTo>
                  <a:pt x="368" y="282"/>
                </a:lnTo>
                <a:lnTo>
                  <a:pt x="368" y="278"/>
                </a:lnTo>
                <a:lnTo>
                  <a:pt x="364" y="278"/>
                </a:lnTo>
                <a:lnTo>
                  <a:pt x="362" y="278"/>
                </a:lnTo>
                <a:lnTo>
                  <a:pt x="358" y="280"/>
                </a:lnTo>
                <a:lnTo>
                  <a:pt x="356" y="282"/>
                </a:lnTo>
                <a:lnTo>
                  <a:pt x="354" y="284"/>
                </a:lnTo>
                <a:lnTo>
                  <a:pt x="350" y="288"/>
                </a:lnTo>
                <a:lnTo>
                  <a:pt x="350" y="290"/>
                </a:lnTo>
                <a:lnTo>
                  <a:pt x="346" y="288"/>
                </a:lnTo>
                <a:lnTo>
                  <a:pt x="342" y="284"/>
                </a:lnTo>
                <a:lnTo>
                  <a:pt x="340" y="284"/>
                </a:lnTo>
                <a:lnTo>
                  <a:pt x="340" y="282"/>
                </a:lnTo>
                <a:lnTo>
                  <a:pt x="342" y="282"/>
                </a:lnTo>
                <a:lnTo>
                  <a:pt x="342" y="280"/>
                </a:lnTo>
                <a:lnTo>
                  <a:pt x="342" y="278"/>
                </a:lnTo>
                <a:lnTo>
                  <a:pt x="340" y="276"/>
                </a:lnTo>
                <a:lnTo>
                  <a:pt x="338" y="276"/>
                </a:lnTo>
                <a:lnTo>
                  <a:pt x="336" y="276"/>
                </a:lnTo>
                <a:lnTo>
                  <a:pt x="334" y="276"/>
                </a:lnTo>
                <a:lnTo>
                  <a:pt x="332" y="268"/>
                </a:lnTo>
                <a:lnTo>
                  <a:pt x="334" y="264"/>
                </a:lnTo>
                <a:lnTo>
                  <a:pt x="332" y="262"/>
                </a:lnTo>
                <a:lnTo>
                  <a:pt x="332" y="264"/>
                </a:lnTo>
                <a:lnTo>
                  <a:pt x="326" y="266"/>
                </a:lnTo>
                <a:lnTo>
                  <a:pt x="320" y="264"/>
                </a:lnTo>
                <a:lnTo>
                  <a:pt x="318" y="264"/>
                </a:lnTo>
                <a:lnTo>
                  <a:pt x="316" y="262"/>
                </a:lnTo>
                <a:lnTo>
                  <a:pt x="312" y="264"/>
                </a:lnTo>
                <a:lnTo>
                  <a:pt x="312" y="266"/>
                </a:lnTo>
                <a:lnTo>
                  <a:pt x="310" y="268"/>
                </a:lnTo>
                <a:lnTo>
                  <a:pt x="308" y="270"/>
                </a:lnTo>
                <a:lnTo>
                  <a:pt x="304" y="268"/>
                </a:lnTo>
                <a:lnTo>
                  <a:pt x="298" y="266"/>
                </a:lnTo>
                <a:lnTo>
                  <a:pt x="298" y="262"/>
                </a:lnTo>
                <a:lnTo>
                  <a:pt x="296" y="262"/>
                </a:lnTo>
                <a:lnTo>
                  <a:pt x="294" y="262"/>
                </a:lnTo>
                <a:lnTo>
                  <a:pt x="292" y="262"/>
                </a:lnTo>
                <a:lnTo>
                  <a:pt x="290" y="264"/>
                </a:lnTo>
                <a:lnTo>
                  <a:pt x="286" y="262"/>
                </a:lnTo>
                <a:lnTo>
                  <a:pt x="282" y="262"/>
                </a:lnTo>
                <a:lnTo>
                  <a:pt x="276" y="260"/>
                </a:lnTo>
                <a:lnTo>
                  <a:pt x="272" y="258"/>
                </a:lnTo>
                <a:lnTo>
                  <a:pt x="270" y="254"/>
                </a:lnTo>
                <a:lnTo>
                  <a:pt x="266" y="258"/>
                </a:lnTo>
                <a:lnTo>
                  <a:pt x="262" y="254"/>
                </a:lnTo>
                <a:lnTo>
                  <a:pt x="260" y="258"/>
                </a:lnTo>
                <a:lnTo>
                  <a:pt x="256" y="254"/>
                </a:lnTo>
                <a:lnTo>
                  <a:pt x="256" y="250"/>
                </a:lnTo>
                <a:lnTo>
                  <a:pt x="256" y="248"/>
                </a:lnTo>
                <a:lnTo>
                  <a:pt x="256" y="246"/>
                </a:lnTo>
                <a:lnTo>
                  <a:pt x="250" y="240"/>
                </a:lnTo>
                <a:lnTo>
                  <a:pt x="250" y="238"/>
                </a:lnTo>
                <a:lnTo>
                  <a:pt x="246" y="236"/>
                </a:lnTo>
                <a:lnTo>
                  <a:pt x="244" y="234"/>
                </a:lnTo>
                <a:lnTo>
                  <a:pt x="242" y="236"/>
                </a:lnTo>
                <a:lnTo>
                  <a:pt x="242" y="238"/>
                </a:lnTo>
                <a:lnTo>
                  <a:pt x="240" y="240"/>
                </a:lnTo>
                <a:lnTo>
                  <a:pt x="234" y="238"/>
                </a:lnTo>
                <a:lnTo>
                  <a:pt x="234" y="236"/>
                </a:lnTo>
                <a:lnTo>
                  <a:pt x="230" y="236"/>
                </a:lnTo>
                <a:lnTo>
                  <a:pt x="228" y="236"/>
                </a:lnTo>
                <a:lnTo>
                  <a:pt x="228" y="238"/>
                </a:lnTo>
                <a:lnTo>
                  <a:pt x="226" y="240"/>
                </a:lnTo>
                <a:lnTo>
                  <a:pt x="220" y="238"/>
                </a:lnTo>
                <a:lnTo>
                  <a:pt x="214" y="234"/>
                </a:lnTo>
                <a:lnTo>
                  <a:pt x="212" y="228"/>
                </a:lnTo>
                <a:lnTo>
                  <a:pt x="210" y="228"/>
                </a:lnTo>
                <a:lnTo>
                  <a:pt x="206" y="224"/>
                </a:lnTo>
                <a:lnTo>
                  <a:pt x="204" y="220"/>
                </a:lnTo>
                <a:lnTo>
                  <a:pt x="202" y="220"/>
                </a:lnTo>
                <a:lnTo>
                  <a:pt x="200" y="222"/>
                </a:lnTo>
                <a:lnTo>
                  <a:pt x="200" y="206"/>
                </a:lnTo>
                <a:lnTo>
                  <a:pt x="200" y="182"/>
                </a:lnTo>
                <a:lnTo>
                  <a:pt x="202" y="170"/>
                </a:lnTo>
                <a:lnTo>
                  <a:pt x="202" y="148"/>
                </a:lnTo>
                <a:lnTo>
                  <a:pt x="202" y="130"/>
                </a:lnTo>
                <a:lnTo>
                  <a:pt x="204" y="108"/>
                </a:lnTo>
                <a:lnTo>
                  <a:pt x="204" y="94"/>
                </a:lnTo>
                <a:lnTo>
                  <a:pt x="206" y="54"/>
                </a:lnTo>
                <a:lnTo>
                  <a:pt x="204" y="54"/>
                </a:lnTo>
                <a:lnTo>
                  <a:pt x="168" y="54"/>
                </a:lnTo>
                <a:lnTo>
                  <a:pt x="140" y="52"/>
                </a:lnTo>
                <a:lnTo>
                  <a:pt x="130" y="52"/>
                </a:lnTo>
                <a:lnTo>
                  <a:pt x="94" y="50"/>
                </a:lnTo>
                <a:lnTo>
                  <a:pt x="64" y="48"/>
                </a:lnTo>
                <a:lnTo>
                  <a:pt x="58" y="48"/>
                </a:lnTo>
                <a:lnTo>
                  <a:pt x="0" y="42"/>
                </a:lnTo>
                <a:lnTo>
                  <a:pt x="2" y="0"/>
                </a:lnTo>
                <a:lnTo>
                  <a:pt x="68" y="6"/>
                </a:lnTo>
                <a:lnTo>
                  <a:pt x="100" y="6"/>
                </a:lnTo>
                <a:lnTo>
                  <a:pt x="134" y="8"/>
                </a:lnTo>
                <a:lnTo>
                  <a:pt x="142" y="8"/>
                </a:lnTo>
                <a:lnTo>
                  <a:pt x="164" y="10"/>
                </a:lnTo>
                <a:lnTo>
                  <a:pt x="202" y="10"/>
                </a:lnTo>
                <a:lnTo>
                  <a:pt x="206" y="12"/>
                </a:lnTo>
                <a:lnTo>
                  <a:pt x="240" y="12"/>
                </a:lnTo>
                <a:lnTo>
                  <a:pt x="246" y="12"/>
                </a:lnTo>
                <a:lnTo>
                  <a:pt x="276" y="16"/>
                </a:lnTo>
                <a:lnTo>
                  <a:pt x="308" y="16"/>
                </a:lnTo>
                <a:lnTo>
                  <a:pt x="322" y="16"/>
                </a:lnTo>
                <a:lnTo>
                  <a:pt x="338" y="16"/>
                </a:lnTo>
                <a:lnTo>
                  <a:pt x="358" y="16"/>
                </a:lnTo>
                <a:lnTo>
                  <a:pt x="382" y="18"/>
                </a:lnTo>
                <a:lnTo>
                  <a:pt x="404" y="18"/>
                </a:lnTo>
                <a:lnTo>
                  <a:pt x="430" y="18"/>
                </a:lnTo>
                <a:lnTo>
                  <a:pt x="446" y="18"/>
                </a:lnTo>
                <a:lnTo>
                  <a:pt x="484" y="18"/>
                </a:lnTo>
                <a:lnTo>
                  <a:pt x="486" y="18"/>
                </a:lnTo>
                <a:lnTo>
                  <a:pt x="498" y="18"/>
                </a:lnTo>
                <a:lnTo>
                  <a:pt x="516" y="18"/>
                </a:lnTo>
                <a:lnTo>
                  <a:pt x="522" y="18"/>
                </a:lnTo>
                <a:lnTo>
                  <a:pt x="546" y="18"/>
                </a:lnTo>
                <a:lnTo>
                  <a:pt x="550" y="18"/>
                </a:lnTo>
                <a:lnTo>
                  <a:pt x="578" y="18"/>
                </a:lnTo>
                <a:lnTo>
                  <a:pt x="578" y="38"/>
                </a:lnTo>
                <a:lnTo>
                  <a:pt x="578" y="46"/>
                </a:lnTo>
                <a:lnTo>
                  <a:pt x="578" y="62"/>
                </a:lnTo>
                <a:lnTo>
                  <a:pt x="580" y="62"/>
                </a:lnTo>
                <a:lnTo>
                  <a:pt x="582" y="88"/>
                </a:lnTo>
                <a:lnTo>
                  <a:pt x="584" y="94"/>
                </a:lnTo>
                <a:lnTo>
                  <a:pt x="590" y="124"/>
                </a:lnTo>
                <a:lnTo>
                  <a:pt x="590" y="134"/>
                </a:lnTo>
                <a:lnTo>
                  <a:pt x="594" y="156"/>
                </a:lnTo>
                <a:lnTo>
                  <a:pt x="594" y="19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0" name="Freeform 88"/>
          <p:cNvSpPr>
            <a:spLocks noEditPoints="1"/>
          </p:cNvSpPr>
          <p:nvPr/>
        </p:nvSpPr>
        <p:spPr bwMode="auto">
          <a:xfrm>
            <a:off x="6224588" y="3633788"/>
            <a:ext cx="1204912" cy="536575"/>
          </a:xfrm>
          <a:custGeom>
            <a:avLst/>
            <a:gdLst/>
            <a:ahLst/>
            <a:cxnLst>
              <a:cxn ang="0">
                <a:pos x="2" y="210"/>
              </a:cxn>
              <a:cxn ang="0">
                <a:pos x="16" y="204"/>
              </a:cxn>
              <a:cxn ang="0">
                <a:pos x="26" y="186"/>
              </a:cxn>
              <a:cxn ang="0">
                <a:pos x="46" y="178"/>
              </a:cxn>
              <a:cxn ang="0">
                <a:pos x="64" y="170"/>
              </a:cxn>
              <a:cxn ang="0">
                <a:pos x="78" y="156"/>
              </a:cxn>
              <a:cxn ang="0">
                <a:pos x="88" y="140"/>
              </a:cxn>
              <a:cxn ang="0">
                <a:pos x="104" y="128"/>
              </a:cxn>
              <a:cxn ang="0">
                <a:pos x="110" y="134"/>
              </a:cxn>
              <a:cxn ang="0">
                <a:pos x="126" y="118"/>
              </a:cxn>
              <a:cxn ang="0">
                <a:pos x="142" y="118"/>
              </a:cxn>
              <a:cxn ang="0">
                <a:pos x="164" y="96"/>
              </a:cxn>
              <a:cxn ang="0">
                <a:pos x="164" y="80"/>
              </a:cxn>
              <a:cxn ang="0">
                <a:pos x="238" y="64"/>
              </a:cxn>
              <a:cxn ang="0">
                <a:pos x="332" y="46"/>
              </a:cxn>
              <a:cxn ang="0">
                <a:pos x="394" y="36"/>
              </a:cxn>
              <a:cxn ang="0">
                <a:pos x="470" y="20"/>
              </a:cxn>
              <a:cxn ang="0">
                <a:pos x="542" y="6"/>
              </a:cxn>
              <a:cxn ang="0">
                <a:pos x="552" y="14"/>
              </a:cxn>
              <a:cxn ang="0">
                <a:pos x="574" y="42"/>
              </a:cxn>
              <a:cxn ang="0">
                <a:pos x="556" y="24"/>
              </a:cxn>
              <a:cxn ang="0">
                <a:pos x="550" y="38"/>
              </a:cxn>
              <a:cxn ang="0">
                <a:pos x="526" y="52"/>
              </a:cxn>
              <a:cxn ang="0">
                <a:pos x="516" y="56"/>
              </a:cxn>
              <a:cxn ang="0">
                <a:pos x="490" y="30"/>
              </a:cxn>
              <a:cxn ang="0">
                <a:pos x="514" y="60"/>
              </a:cxn>
              <a:cxn ang="0">
                <a:pos x="546" y="56"/>
              </a:cxn>
              <a:cxn ang="0">
                <a:pos x="556" y="80"/>
              </a:cxn>
              <a:cxn ang="0">
                <a:pos x="580" y="58"/>
              </a:cxn>
              <a:cxn ang="0">
                <a:pos x="560" y="110"/>
              </a:cxn>
              <a:cxn ang="0">
                <a:pos x="532" y="94"/>
              </a:cxn>
              <a:cxn ang="0">
                <a:pos x="492" y="104"/>
              </a:cxn>
              <a:cxn ang="0">
                <a:pos x="536" y="118"/>
              </a:cxn>
              <a:cxn ang="0">
                <a:pos x="532" y="144"/>
              </a:cxn>
              <a:cxn ang="0">
                <a:pos x="500" y="144"/>
              </a:cxn>
              <a:cxn ang="0">
                <a:pos x="532" y="148"/>
              </a:cxn>
              <a:cxn ang="0">
                <a:pos x="558" y="142"/>
              </a:cxn>
              <a:cxn ang="0">
                <a:pos x="502" y="172"/>
              </a:cxn>
              <a:cxn ang="0">
                <a:pos x="476" y="206"/>
              </a:cxn>
              <a:cxn ang="0">
                <a:pos x="460" y="242"/>
              </a:cxn>
              <a:cxn ang="0">
                <a:pos x="412" y="262"/>
              </a:cxn>
              <a:cxn ang="0">
                <a:pos x="308" y="204"/>
              </a:cxn>
              <a:cxn ang="0">
                <a:pos x="242" y="200"/>
              </a:cxn>
              <a:cxn ang="0">
                <a:pos x="228" y="192"/>
              </a:cxn>
              <a:cxn ang="0">
                <a:pos x="174" y="192"/>
              </a:cxn>
              <a:cxn ang="0">
                <a:pos x="138" y="200"/>
              </a:cxn>
              <a:cxn ang="0">
                <a:pos x="126" y="202"/>
              </a:cxn>
              <a:cxn ang="0">
                <a:pos x="112" y="210"/>
              </a:cxn>
              <a:cxn ang="0">
                <a:pos x="56" y="226"/>
              </a:cxn>
              <a:cxn ang="0">
                <a:pos x="550" y="4"/>
              </a:cxn>
              <a:cxn ang="0">
                <a:pos x="548" y="4"/>
              </a:cxn>
              <a:cxn ang="0">
                <a:pos x="580" y="42"/>
              </a:cxn>
              <a:cxn ang="0">
                <a:pos x="596" y="64"/>
              </a:cxn>
              <a:cxn ang="0">
                <a:pos x="606" y="104"/>
              </a:cxn>
              <a:cxn ang="0">
                <a:pos x="586" y="118"/>
              </a:cxn>
              <a:cxn ang="0">
                <a:pos x="576" y="130"/>
              </a:cxn>
            </a:cxnLst>
            <a:rect l="0" t="0" r="r" b="b"/>
            <a:pathLst>
              <a:path w="608" h="266">
                <a:moveTo>
                  <a:pt x="22" y="232"/>
                </a:moveTo>
                <a:lnTo>
                  <a:pt x="14" y="234"/>
                </a:lnTo>
                <a:lnTo>
                  <a:pt x="0" y="234"/>
                </a:lnTo>
                <a:lnTo>
                  <a:pt x="0" y="216"/>
                </a:lnTo>
                <a:lnTo>
                  <a:pt x="2" y="210"/>
                </a:lnTo>
                <a:lnTo>
                  <a:pt x="6" y="210"/>
                </a:lnTo>
                <a:lnTo>
                  <a:pt x="12" y="210"/>
                </a:lnTo>
                <a:lnTo>
                  <a:pt x="16" y="208"/>
                </a:lnTo>
                <a:lnTo>
                  <a:pt x="16" y="206"/>
                </a:lnTo>
                <a:lnTo>
                  <a:pt x="16" y="204"/>
                </a:lnTo>
                <a:lnTo>
                  <a:pt x="18" y="200"/>
                </a:lnTo>
                <a:lnTo>
                  <a:pt x="16" y="196"/>
                </a:lnTo>
                <a:lnTo>
                  <a:pt x="20" y="192"/>
                </a:lnTo>
                <a:lnTo>
                  <a:pt x="22" y="190"/>
                </a:lnTo>
                <a:lnTo>
                  <a:pt x="26" y="186"/>
                </a:lnTo>
                <a:lnTo>
                  <a:pt x="28" y="186"/>
                </a:lnTo>
                <a:lnTo>
                  <a:pt x="32" y="180"/>
                </a:lnTo>
                <a:lnTo>
                  <a:pt x="38" y="178"/>
                </a:lnTo>
                <a:lnTo>
                  <a:pt x="42" y="178"/>
                </a:lnTo>
                <a:lnTo>
                  <a:pt x="46" y="178"/>
                </a:lnTo>
                <a:lnTo>
                  <a:pt x="50" y="178"/>
                </a:lnTo>
                <a:lnTo>
                  <a:pt x="52" y="174"/>
                </a:lnTo>
                <a:lnTo>
                  <a:pt x="58" y="172"/>
                </a:lnTo>
                <a:lnTo>
                  <a:pt x="60" y="170"/>
                </a:lnTo>
                <a:lnTo>
                  <a:pt x="64" y="170"/>
                </a:lnTo>
                <a:lnTo>
                  <a:pt x="66" y="164"/>
                </a:lnTo>
                <a:lnTo>
                  <a:pt x="66" y="162"/>
                </a:lnTo>
                <a:lnTo>
                  <a:pt x="72" y="160"/>
                </a:lnTo>
                <a:lnTo>
                  <a:pt x="74" y="158"/>
                </a:lnTo>
                <a:lnTo>
                  <a:pt x="78" y="156"/>
                </a:lnTo>
                <a:lnTo>
                  <a:pt x="82" y="156"/>
                </a:lnTo>
                <a:lnTo>
                  <a:pt x="86" y="152"/>
                </a:lnTo>
                <a:lnTo>
                  <a:pt x="88" y="146"/>
                </a:lnTo>
                <a:lnTo>
                  <a:pt x="88" y="142"/>
                </a:lnTo>
                <a:lnTo>
                  <a:pt x="88" y="140"/>
                </a:lnTo>
                <a:lnTo>
                  <a:pt x="90" y="140"/>
                </a:lnTo>
                <a:lnTo>
                  <a:pt x="94" y="142"/>
                </a:lnTo>
                <a:lnTo>
                  <a:pt x="96" y="136"/>
                </a:lnTo>
                <a:lnTo>
                  <a:pt x="96" y="134"/>
                </a:lnTo>
                <a:lnTo>
                  <a:pt x="104" y="128"/>
                </a:lnTo>
                <a:lnTo>
                  <a:pt x="106" y="128"/>
                </a:lnTo>
                <a:lnTo>
                  <a:pt x="108" y="130"/>
                </a:lnTo>
                <a:lnTo>
                  <a:pt x="108" y="132"/>
                </a:lnTo>
                <a:lnTo>
                  <a:pt x="108" y="134"/>
                </a:lnTo>
                <a:lnTo>
                  <a:pt x="110" y="134"/>
                </a:lnTo>
                <a:lnTo>
                  <a:pt x="116" y="132"/>
                </a:lnTo>
                <a:lnTo>
                  <a:pt x="118" y="132"/>
                </a:lnTo>
                <a:lnTo>
                  <a:pt x="120" y="122"/>
                </a:lnTo>
                <a:lnTo>
                  <a:pt x="122" y="120"/>
                </a:lnTo>
                <a:lnTo>
                  <a:pt x="126" y="118"/>
                </a:lnTo>
                <a:lnTo>
                  <a:pt x="128" y="118"/>
                </a:lnTo>
                <a:lnTo>
                  <a:pt x="134" y="116"/>
                </a:lnTo>
                <a:lnTo>
                  <a:pt x="136" y="116"/>
                </a:lnTo>
                <a:lnTo>
                  <a:pt x="140" y="118"/>
                </a:lnTo>
                <a:lnTo>
                  <a:pt x="142" y="118"/>
                </a:lnTo>
                <a:lnTo>
                  <a:pt x="144" y="114"/>
                </a:lnTo>
                <a:lnTo>
                  <a:pt x="150" y="102"/>
                </a:lnTo>
                <a:lnTo>
                  <a:pt x="152" y="100"/>
                </a:lnTo>
                <a:lnTo>
                  <a:pt x="156" y="96"/>
                </a:lnTo>
                <a:lnTo>
                  <a:pt x="164" y="96"/>
                </a:lnTo>
                <a:lnTo>
                  <a:pt x="166" y="94"/>
                </a:lnTo>
                <a:lnTo>
                  <a:pt x="162" y="94"/>
                </a:lnTo>
                <a:lnTo>
                  <a:pt x="162" y="88"/>
                </a:lnTo>
                <a:lnTo>
                  <a:pt x="164" y="82"/>
                </a:lnTo>
                <a:lnTo>
                  <a:pt x="164" y="80"/>
                </a:lnTo>
                <a:lnTo>
                  <a:pt x="164" y="72"/>
                </a:lnTo>
                <a:lnTo>
                  <a:pt x="186" y="70"/>
                </a:lnTo>
                <a:lnTo>
                  <a:pt x="216" y="66"/>
                </a:lnTo>
                <a:lnTo>
                  <a:pt x="222" y="66"/>
                </a:lnTo>
                <a:lnTo>
                  <a:pt x="238" y="64"/>
                </a:lnTo>
                <a:lnTo>
                  <a:pt x="248" y="60"/>
                </a:lnTo>
                <a:lnTo>
                  <a:pt x="276" y="58"/>
                </a:lnTo>
                <a:lnTo>
                  <a:pt x="298" y="54"/>
                </a:lnTo>
                <a:lnTo>
                  <a:pt x="314" y="52"/>
                </a:lnTo>
                <a:lnTo>
                  <a:pt x="332" y="46"/>
                </a:lnTo>
                <a:lnTo>
                  <a:pt x="336" y="46"/>
                </a:lnTo>
                <a:lnTo>
                  <a:pt x="362" y="42"/>
                </a:lnTo>
                <a:lnTo>
                  <a:pt x="364" y="42"/>
                </a:lnTo>
                <a:lnTo>
                  <a:pt x="384" y="38"/>
                </a:lnTo>
                <a:lnTo>
                  <a:pt x="394" y="36"/>
                </a:lnTo>
                <a:lnTo>
                  <a:pt x="412" y="34"/>
                </a:lnTo>
                <a:lnTo>
                  <a:pt x="422" y="30"/>
                </a:lnTo>
                <a:lnTo>
                  <a:pt x="430" y="28"/>
                </a:lnTo>
                <a:lnTo>
                  <a:pt x="460" y="22"/>
                </a:lnTo>
                <a:lnTo>
                  <a:pt x="470" y="20"/>
                </a:lnTo>
                <a:lnTo>
                  <a:pt x="488" y="16"/>
                </a:lnTo>
                <a:lnTo>
                  <a:pt x="512" y="12"/>
                </a:lnTo>
                <a:lnTo>
                  <a:pt x="516" y="10"/>
                </a:lnTo>
                <a:lnTo>
                  <a:pt x="528" y="8"/>
                </a:lnTo>
                <a:lnTo>
                  <a:pt x="542" y="6"/>
                </a:lnTo>
                <a:lnTo>
                  <a:pt x="548" y="6"/>
                </a:lnTo>
                <a:lnTo>
                  <a:pt x="548" y="8"/>
                </a:lnTo>
                <a:lnTo>
                  <a:pt x="546" y="10"/>
                </a:lnTo>
                <a:lnTo>
                  <a:pt x="556" y="14"/>
                </a:lnTo>
                <a:lnTo>
                  <a:pt x="552" y="14"/>
                </a:lnTo>
                <a:lnTo>
                  <a:pt x="558" y="20"/>
                </a:lnTo>
                <a:lnTo>
                  <a:pt x="558" y="14"/>
                </a:lnTo>
                <a:lnTo>
                  <a:pt x="560" y="20"/>
                </a:lnTo>
                <a:lnTo>
                  <a:pt x="572" y="38"/>
                </a:lnTo>
                <a:lnTo>
                  <a:pt x="574" y="42"/>
                </a:lnTo>
                <a:lnTo>
                  <a:pt x="568" y="40"/>
                </a:lnTo>
                <a:lnTo>
                  <a:pt x="562" y="28"/>
                </a:lnTo>
                <a:lnTo>
                  <a:pt x="560" y="28"/>
                </a:lnTo>
                <a:lnTo>
                  <a:pt x="560" y="26"/>
                </a:lnTo>
                <a:lnTo>
                  <a:pt x="556" y="24"/>
                </a:lnTo>
                <a:lnTo>
                  <a:pt x="560" y="34"/>
                </a:lnTo>
                <a:lnTo>
                  <a:pt x="560" y="36"/>
                </a:lnTo>
                <a:lnTo>
                  <a:pt x="542" y="26"/>
                </a:lnTo>
                <a:lnTo>
                  <a:pt x="542" y="28"/>
                </a:lnTo>
                <a:lnTo>
                  <a:pt x="550" y="38"/>
                </a:lnTo>
                <a:lnTo>
                  <a:pt x="548" y="40"/>
                </a:lnTo>
                <a:lnTo>
                  <a:pt x="542" y="40"/>
                </a:lnTo>
                <a:lnTo>
                  <a:pt x="536" y="38"/>
                </a:lnTo>
                <a:lnTo>
                  <a:pt x="538" y="44"/>
                </a:lnTo>
                <a:lnTo>
                  <a:pt x="526" y="52"/>
                </a:lnTo>
                <a:lnTo>
                  <a:pt x="530" y="52"/>
                </a:lnTo>
                <a:lnTo>
                  <a:pt x="526" y="58"/>
                </a:lnTo>
                <a:lnTo>
                  <a:pt x="520" y="58"/>
                </a:lnTo>
                <a:lnTo>
                  <a:pt x="516" y="54"/>
                </a:lnTo>
                <a:lnTo>
                  <a:pt x="516" y="56"/>
                </a:lnTo>
                <a:lnTo>
                  <a:pt x="512" y="56"/>
                </a:lnTo>
                <a:lnTo>
                  <a:pt x="510" y="46"/>
                </a:lnTo>
                <a:lnTo>
                  <a:pt x="510" y="36"/>
                </a:lnTo>
                <a:lnTo>
                  <a:pt x="502" y="30"/>
                </a:lnTo>
                <a:lnTo>
                  <a:pt x="490" y="30"/>
                </a:lnTo>
                <a:lnTo>
                  <a:pt x="504" y="36"/>
                </a:lnTo>
                <a:lnTo>
                  <a:pt x="506" y="38"/>
                </a:lnTo>
                <a:lnTo>
                  <a:pt x="504" y="42"/>
                </a:lnTo>
                <a:lnTo>
                  <a:pt x="506" y="50"/>
                </a:lnTo>
                <a:lnTo>
                  <a:pt x="514" y="60"/>
                </a:lnTo>
                <a:lnTo>
                  <a:pt x="512" y="68"/>
                </a:lnTo>
                <a:lnTo>
                  <a:pt x="514" y="66"/>
                </a:lnTo>
                <a:lnTo>
                  <a:pt x="532" y="58"/>
                </a:lnTo>
                <a:lnTo>
                  <a:pt x="536" y="64"/>
                </a:lnTo>
                <a:lnTo>
                  <a:pt x="546" y="56"/>
                </a:lnTo>
                <a:lnTo>
                  <a:pt x="556" y="56"/>
                </a:lnTo>
                <a:lnTo>
                  <a:pt x="560" y="58"/>
                </a:lnTo>
                <a:lnTo>
                  <a:pt x="560" y="72"/>
                </a:lnTo>
                <a:lnTo>
                  <a:pt x="564" y="80"/>
                </a:lnTo>
                <a:lnTo>
                  <a:pt x="556" y="80"/>
                </a:lnTo>
                <a:lnTo>
                  <a:pt x="560" y="82"/>
                </a:lnTo>
                <a:lnTo>
                  <a:pt x="564" y="80"/>
                </a:lnTo>
                <a:lnTo>
                  <a:pt x="564" y="60"/>
                </a:lnTo>
                <a:lnTo>
                  <a:pt x="574" y="54"/>
                </a:lnTo>
                <a:lnTo>
                  <a:pt x="580" y="58"/>
                </a:lnTo>
                <a:lnTo>
                  <a:pt x="586" y="74"/>
                </a:lnTo>
                <a:lnTo>
                  <a:pt x="582" y="84"/>
                </a:lnTo>
                <a:lnTo>
                  <a:pt x="574" y="82"/>
                </a:lnTo>
                <a:lnTo>
                  <a:pt x="566" y="102"/>
                </a:lnTo>
                <a:lnTo>
                  <a:pt x="560" y="110"/>
                </a:lnTo>
                <a:lnTo>
                  <a:pt x="536" y="106"/>
                </a:lnTo>
                <a:lnTo>
                  <a:pt x="534" y="104"/>
                </a:lnTo>
                <a:lnTo>
                  <a:pt x="538" y="100"/>
                </a:lnTo>
                <a:lnTo>
                  <a:pt x="538" y="96"/>
                </a:lnTo>
                <a:lnTo>
                  <a:pt x="532" y="94"/>
                </a:lnTo>
                <a:lnTo>
                  <a:pt x="534" y="98"/>
                </a:lnTo>
                <a:lnTo>
                  <a:pt x="526" y="100"/>
                </a:lnTo>
                <a:lnTo>
                  <a:pt x="528" y="106"/>
                </a:lnTo>
                <a:lnTo>
                  <a:pt x="522" y="112"/>
                </a:lnTo>
                <a:lnTo>
                  <a:pt x="492" y="104"/>
                </a:lnTo>
                <a:lnTo>
                  <a:pt x="502" y="114"/>
                </a:lnTo>
                <a:lnTo>
                  <a:pt x="526" y="116"/>
                </a:lnTo>
                <a:lnTo>
                  <a:pt x="532" y="120"/>
                </a:lnTo>
                <a:lnTo>
                  <a:pt x="532" y="118"/>
                </a:lnTo>
                <a:lnTo>
                  <a:pt x="536" y="118"/>
                </a:lnTo>
                <a:lnTo>
                  <a:pt x="538" y="120"/>
                </a:lnTo>
                <a:lnTo>
                  <a:pt x="532" y="130"/>
                </a:lnTo>
                <a:lnTo>
                  <a:pt x="534" y="132"/>
                </a:lnTo>
                <a:lnTo>
                  <a:pt x="534" y="140"/>
                </a:lnTo>
                <a:lnTo>
                  <a:pt x="532" y="144"/>
                </a:lnTo>
                <a:lnTo>
                  <a:pt x="520" y="148"/>
                </a:lnTo>
                <a:lnTo>
                  <a:pt x="514" y="146"/>
                </a:lnTo>
                <a:lnTo>
                  <a:pt x="512" y="144"/>
                </a:lnTo>
                <a:lnTo>
                  <a:pt x="504" y="144"/>
                </a:lnTo>
                <a:lnTo>
                  <a:pt x="500" y="144"/>
                </a:lnTo>
                <a:lnTo>
                  <a:pt x="500" y="146"/>
                </a:lnTo>
                <a:lnTo>
                  <a:pt x="510" y="146"/>
                </a:lnTo>
                <a:lnTo>
                  <a:pt x="516" y="156"/>
                </a:lnTo>
                <a:lnTo>
                  <a:pt x="536" y="152"/>
                </a:lnTo>
                <a:lnTo>
                  <a:pt x="532" y="148"/>
                </a:lnTo>
                <a:lnTo>
                  <a:pt x="544" y="146"/>
                </a:lnTo>
                <a:lnTo>
                  <a:pt x="548" y="142"/>
                </a:lnTo>
                <a:lnTo>
                  <a:pt x="550" y="146"/>
                </a:lnTo>
                <a:lnTo>
                  <a:pt x="556" y="146"/>
                </a:lnTo>
                <a:lnTo>
                  <a:pt x="558" y="142"/>
                </a:lnTo>
                <a:lnTo>
                  <a:pt x="558" y="144"/>
                </a:lnTo>
                <a:lnTo>
                  <a:pt x="550" y="160"/>
                </a:lnTo>
                <a:lnTo>
                  <a:pt x="542" y="170"/>
                </a:lnTo>
                <a:lnTo>
                  <a:pt x="512" y="176"/>
                </a:lnTo>
                <a:lnTo>
                  <a:pt x="502" y="172"/>
                </a:lnTo>
                <a:lnTo>
                  <a:pt x="506" y="178"/>
                </a:lnTo>
                <a:lnTo>
                  <a:pt x="504" y="180"/>
                </a:lnTo>
                <a:lnTo>
                  <a:pt x="482" y="204"/>
                </a:lnTo>
                <a:lnTo>
                  <a:pt x="480" y="208"/>
                </a:lnTo>
                <a:lnTo>
                  <a:pt x="476" y="206"/>
                </a:lnTo>
                <a:lnTo>
                  <a:pt x="476" y="208"/>
                </a:lnTo>
                <a:lnTo>
                  <a:pt x="470" y="220"/>
                </a:lnTo>
                <a:lnTo>
                  <a:pt x="462" y="232"/>
                </a:lnTo>
                <a:lnTo>
                  <a:pt x="462" y="240"/>
                </a:lnTo>
                <a:lnTo>
                  <a:pt x="460" y="242"/>
                </a:lnTo>
                <a:lnTo>
                  <a:pt x="456" y="232"/>
                </a:lnTo>
                <a:lnTo>
                  <a:pt x="460" y="250"/>
                </a:lnTo>
                <a:lnTo>
                  <a:pt x="456" y="256"/>
                </a:lnTo>
                <a:lnTo>
                  <a:pt x="416" y="266"/>
                </a:lnTo>
                <a:lnTo>
                  <a:pt x="412" y="262"/>
                </a:lnTo>
                <a:lnTo>
                  <a:pt x="376" y="236"/>
                </a:lnTo>
                <a:lnTo>
                  <a:pt x="346" y="216"/>
                </a:lnTo>
                <a:lnTo>
                  <a:pt x="346" y="212"/>
                </a:lnTo>
                <a:lnTo>
                  <a:pt x="326" y="202"/>
                </a:lnTo>
                <a:lnTo>
                  <a:pt x="308" y="204"/>
                </a:lnTo>
                <a:lnTo>
                  <a:pt x="280" y="208"/>
                </a:lnTo>
                <a:lnTo>
                  <a:pt x="264" y="210"/>
                </a:lnTo>
                <a:lnTo>
                  <a:pt x="248" y="216"/>
                </a:lnTo>
                <a:lnTo>
                  <a:pt x="246" y="204"/>
                </a:lnTo>
                <a:lnTo>
                  <a:pt x="242" y="200"/>
                </a:lnTo>
                <a:lnTo>
                  <a:pt x="238" y="194"/>
                </a:lnTo>
                <a:lnTo>
                  <a:pt x="234" y="192"/>
                </a:lnTo>
                <a:lnTo>
                  <a:pt x="228" y="196"/>
                </a:lnTo>
                <a:lnTo>
                  <a:pt x="226" y="196"/>
                </a:lnTo>
                <a:lnTo>
                  <a:pt x="228" y="192"/>
                </a:lnTo>
                <a:lnTo>
                  <a:pt x="226" y="190"/>
                </a:lnTo>
                <a:lnTo>
                  <a:pt x="226" y="188"/>
                </a:lnTo>
                <a:lnTo>
                  <a:pt x="208" y="190"/>
                </a:lnTo>
                <a:lnTo>
                  <a:pt x="204" y="190"/>
                </a:lnTo>
                <a:lnTo>
                  <a:pt x="174" y="192"/>
                </a:lnTo>
                <a:lnTo>
                  <a:pt x="168" y="194"/>
                </a:lnTo>
                <a:lnTo>
                  <a:pt x="162" y="194"/>
                </a:lnTo>
                <a:lnTo>
                  <a:pt x="144" y="196"/>
                </a:lnTo>
                <a:lnTo>
                  <a:pt x="140" y="196"/>
                </a:lnTo>
                <a:lnTo>
                  <a:pt x="138" y="200"/>
                </a:lnTo>
                <a:lnTo>
                  <a:pt x="136" y="200"/>
                </a:lnTo>
                <a:lnTo>
                  <a:pt x="134" y="200"/>
                </a:lnTo>
                <a:lnTo>
                  <a:pt x="132" y="196"/>
                </a:lnTo>
                <a:lnTo>
                  <a:pt x="128" y="202"/>
                </a:lnTo>
                <a:lnTo>
                  <a:pt x="126" y="202"/>
                </a:lnTo>
                <a:lnTo>
                  <a:pt x="124" y="204"/>
                </a:lnTo>
                <a:lnTo>
                  <a:pt x="120" y="204"/>
                </a:lnTo>
                <a:lnTo>
                  <a:pt x="116" y="208"/>
                </a:lnTo>
                <a:lnTo>
                  <a:pt x="112" y="208"/>
                </a:lnTo>
                <a:lnTo>
                  <a:pt x="112" y="210"/>
                </a:lnTo>
                <a:lnTo>
                  <a:pt x="106" y="212"/>
                </a:lnTo>
                <a:lnTo>
                  <a:pt x="98" y="216"/>
                </a:lnTo>
                <a:lnTo>
                  <a:pt x="92" y="220"/>
                </a:lnTo>
                <a:lnTo>
                  <a:pt x="86" y="222"/>
                </a:lnTo>
                <a:lnTo>
                  <a:pt x="56" y="226"/>
                </a:lnTo>
                <a:lnTo>
                  <a:pt x="52" y="226"/>
                </a:lnTo>
                <a:lnTo>
                  <a:pt x="28" y="232"/>
                </a:lnTo>
                <a:lnTo>
                  <a:pt x="22" y="232"/>
                </a:lnTo>
                <a:close/>
                <a:moveTo>
                  <a:pt x="548" y="4"/>
                </a:moveTo>
                <a:lnTo>
                  <a:pt x="550" y="4"/>
                </a:lnTo>
                <a:lnTo>
                  <a:pt x="558" y="4"/>
                </a:lnTo>
                <a:lnTo>
                  <a:pt x="558" y="10"/>
                </a:lnTo>
                <a:lnTo>
                  <a:pt x="552" y="10"/>
                </a:lnTo>
                <a:lnTo>
                  <a:pt x="552" y="8"/>
                </a:lnTo>
                <a:lnTo>
                  <a:pt x="548" y="4"/>
                </a:lnTo>
                <a:close/>
                <a:moveTo>
                  <a:pt x="558" y="4"/>
                </a:moveTo>
                <a:lnTo>
                  <a:pt x="558" y="0"/>
                </a:lnTo>
                <a:lnTo>
                  <a:pt x="572" y="28"/>
                </a:lnTo>
                <a:lnTo>
                  <a:pt x="594" y="64"/>
                </a:lnTo>
                <a:lnTo>
                  <a:pt x="580" y="42"/>
                </a:lnTo>
                <a:lnTo>
                  <a:pt x="578" y="42"/>
                </a:lnTo>
                <a:lnTo>
                  <a:pt x="572" y="28"/>
                </a:lnTo>
                <a:lnTo>
                  <a:pt x="558" y="4"/>
                </a:lnTo>
                <a:close/>
                <a:moveTo>
                  <a:pt x="602" y="70"/>
                </a:moveTo>
                <a:lnTo>
                  <a:pt x="596" y="64"/>
                </a:lnTo>
                <a:lnTo>
                  <a:pt x="604" y="74"/>
                </a:lnTo>
                <a:lnTo>
                  <a:pt x="608" y="110"/>
                </a:lnTo>
                <a:lnTo>
                  <a:pt x="592" y="116"/>
                </a:lnTo>
                <a:lnTo>
                  <a:pt x="596" y="112"/>
                </a:lnTo>
                <a:lnTo>
                  <a:pt x="606" y="104"/>
                </a:lnTo>
                <a:lnTo>
                  <a:pt x="604" y="80"/>
                </a:lnTo>
                <a:lnTo>
                  <a:pt x="602" y="70"/>
                </a:lnTo>
                <a:close/>
                <a:moveTo>
                  <a:pt x="576" y="130"/>
                </a:moveTo>
                <a:lnTo>
                  <a:pt x="578" y="126"/>
                </a:lnTo>
                <a:lnTo>
                  <a:pt x="586" y="118"/>
                </a:lnTo>
                <a:lnTo>
                  <a:pt x="592" y="116"/>
                </a:lnTo>
                <a:lnTo>
                  <a:pt x="590" y="118"/>
                </a:lnTo>
                <a:lnTo>
                  <a:pt x="582" y="122"/>
                </a:lnTo>
                <a:lnTo>
                  <a:pt x="578" y="130"/>
                </a:lnTo>
                <a:lnTo>
                  <a:pt x="576" y="1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1" name="Freeform 89"/>
          <p:cNvSpPr>
            <a:spLocks/>
          </p:cNvSpPr>
          <p:nvPr/>
        </p:nvSpPr>
        <p:spPr bwMode="auto">
          <a:xfrm>
            <a:off x="6224588" y="3646488"/>
            <a:ext cx="1160462" cy="523875"/>
          </a:xfrm>
          <a:custGeom>
            <a:avLst/>
            <a:gdLst/>
            <a:ahLst/>
            <a:cxnLst>
              <a:cxn ang="0">
                <a:pos x="0" y="210"/>
              </a:cxn>
              <a:cxn ang="0">
                <a:pos x="16" y="202"/>
              </a:cxn>
              <a:cxn ang="0">
                <a:pos x="16" y="190"/>
              </a:cxn>
              <a:cxn ang="0">
                <a:pos x="28" y="180"/>
              </a:cxn>
              <a:cxn ang="0">
                <a:pos x="46" y="172"/>
              </a:cxn>
              <a:cxn ang="0">
                <a:pos x="60" y="164"/>
              </a:cxn>
              <a:cxn ang="0">
                <a:pos x="72" y="154"/>
              </a:cxn>
              <a:cxn ang="0">
                <a:pos x="86" y="146"/>
              </a:cxn>
              <a:cxn ang="0">
                <a:pos x="90" y="134"/>
              </a:cxn>
              <a:cxn ang="0">
                <a:pos x="104" y="122"/>
              </a:cxn>
              <a:cxn ang="0">
                <a:pos x="108" y="128"/>
              </a:cxn>
              <a:cxn ang="0">
                <a:pos x="120" y="116"/>
              </a:cxn>
              <a:cxn ang="0">
                <a:pos x="134" y="110"/>
              </a:cxn>
              <a:cxn ang="0">
                <a:pos x="144" y="108"/>
              </a:cxn>
              <a:cxn ang="0">
                <a:pos x="164" y="90"/>
              </a:cxn>
              <a:cxn ang="0">
                <a:pos x="164" y="76"/>
              </a:cxn>
              <a:cxn ang="0">
                <a:pos x="216" y="60"/>
              </a:cxn>
              <a:cxn ang="0">
                <a:pos x="276" y="52"/>
              </a:cxn>
              <a:cxn ang="0">
                <a:pos x="336" y="40"/>
              </a:cxn>
              <a:cxn ang="0">
                <a:pos x="394" y="30"/>
              </a:cxn>
              <a:cxn ang="0">
                <a:pos x="460" y="16"/>
              </a:cxn>
              <a:cxn ang="0">
                <a:pos x="516" y="4"/>
              </a:cxn>
              <a:cxn ang="0">
                <a:pos x="548" y="2"/>
              </a:cxn>
              <a:cxn ang="0">
                <a:pos x="558" y="14"/>
              </a:cxn>
              <a:cxn ang="0">
                <a:pos x="574" y="36"/>
              </a:cxn>
              <a:cxn ang="0">
                <a:pos x="560" y="20"/>
              </a:cxn>
              <a:cxn ang="0">
                <a:pos x="542" y="20"/>
              </a:cxn>
              <a:cxn ang="0">
                <a:pos x="542" y="34"/>
              </a:cxn>
              <a:cxn ang="0">
                <a:pos x="530" y="46"/>
              </a:cxn>
              <a:cxn ang="0">
                <a:pos x="516" y="50"/>
              </a:cxn>
              <a:cxn ang="0">
                <a:pos x="502" y="24"/>
              </a:cxn>
              <a:cxn ang="0">
                <a:pos x="504" y="36"/>
              </a:cxn>
              <a:cxn ang="0">
                <a:pos x="514" y="60"/>
              </a:cxn>
              <a:cxn ang="0">
                <a:pos x="556" y="50"/>
              </a:cxn>
              <a:cxn ang="0">
                <a:pos x="556" y="74"/>
              </a:cxn>
              <a:cxn ang="0">
                <a:pos x="574" y="48"/>
              </a:cxn>
              <a:cxn ang="0">
                <a:pos x="574" y="76"/>
              </a:cxn>
              <a:cxn ang="0">
                <a:pos x="534" y="98"/>
              </a:cxn>
              <a:cxn ang="0">
                <a:pos x="534" y="92"/>
              </a:cxn>
              <a:cxn ang="0">
                <a:pos x="492" y="98"/>
              </a:cxn>
              <a:cxn ang="0">
                <a:pos x="532" y="112"/>
              </a:cxn>
              <a:cxn ang="0">
                <a:pos x="534" y="126"/>
              </a:cxn>
              <a:cxn ang="0">
                <a:pos x="514" y="140"/>
              </a:cxn>
              <a:cxn ang="0">
                <a:pos x="500" y="140"/>
              </a:cxn>
              <a:cxn ang="0">
                <a:pos x="532" y="142"/>
              </a:cxn>
              <a:cxn ang="0">
                <a:pos x="556" y="140"/>
              </a:cxn>
              <a:cxn ang="0">
                <a:pos x="542" y="164"/>
              </a:cxn>
              <a:cxn ang="0">
                <a:pos x="504" y="174"/>
              </a:cxn>
              <a:cxn ang="0">
                <a:pos x="476" y="202"/>
              </a:cxn>
              <a:cxn ang="0">
                <a:pos x="460" y="236"/>
              </a:cxn>
              <a:cxn ang="0">
                <a:pos x="416" y="260"/>
              </a:cxn>
              <a:cxn ang="0">
                <a:pos x="346" y="206"/>
              </a:cxn>
              <a:cxn ang="0">
                <a:pos x="264" y="204"/>
              </a:cxn>
              <a:cxn ang="0">
                <a:pos x="238" y="188"/>
              </a:cxn>
              <a:cxn ang="0">
                <a:pos x="228" y="186"/>
              </a:cxn>
              <a:cxn ang="0">
                <a:pos x="204" y="184"/>
              </a:cxn>
              <a:cxn ang="0">
                <a:pos x="144" y="190"/>
              </a:cxn>
              <a:cxn ang="0">
                <a:pos x="134" y="194"/>
              </a:cxn>
              <a:cxn ang="0">
                <a:pos x="124" y="198"/>
              </a:cxn>
              <a:cxn ang="0">
                <a:pos x="112" y="204"/>
              </a:cxn>
              <a:cxn ang="0">
                <a:pos x="86" y="216"/>
              </a:cxn>
              <a:cxn ang="0">
                <a:pos x="22" y="226"/>
              </a:cxn>
            </a:cxnLst>
            <a:rect l="0" t="0" r="r" b="b"/>
            <a:pathLst>
              <a:path w="586" h="260">
                <a:moveTo>
                  <a:pt x="22" y="226"/>
                </a:moveTo>
                <a:lnTo>
                  <a:pt x="14" y="228"/>
                </a:lnTo>
                <a:lnTo>
                  <a:pt x="0" y="228"/>
                </a:lnTo>
                <a:lnTo>
                  <a:pt x="0" y="210"/>
                </a:lnTo>
                <a:lnTo>
                  <a:pt x="2" y="204"/>
                </a:lnTo>
                <a:lnTo>
                  <a:pt x="6" y="204"/>
                </a:lnTo>
                <a:lnTo>
                  <a:pt x="12" y="204"/>
                </a:lnTo>
                <a:lnTo>
                  <a:pt x="16" y="202"/>
                </a:lnTo>
                <a:lnTo>
                  <a:pt x="16" y="200"/>
                </a:lnTo>
                <a:lnTo>
                  <a:pt x="16" y="198"/>
                </a:lnTo>
                <a:lnTo>
                  <a:pt x="18" y="194"/>
                </a:lnTo>
                <a:lnTo>
                  <a:pt x="16" y="190"/>
                </a:lnTo>
                <a:lnTo>
                  <a:pt x="20" y="186"/>
                </a:lnTo>
                <a:lnTo>
                  <a:pt x="22" y="184"/>
                </a:lnTo>
                <a:lnTo>
                  <a:pt x="26" y="180"/>
                </a:lnTo>
                <a:lnTo>
                  <a:pt x="28" y="180"/>
                </a:lnTo>
                <a:lnTo>
                  <a:pt x="32" y="174"/>
                </a:lnTo>
                <a:lnTo>
                  <a:pt x="38" y="172"/>
                </a:lnTo>
                <a:lnTo>
                  <a:pt x="42" y="172"/>
                </a:lnTo>
                <a:lnTo>
                  <a:pt x="46" y="172"/>
                </a:lnTo>
                <a:lnTo>
                  <a:pt x="50" y="172"/>
                </a:lnTo>
                <a:lnTo>
                  <a:pt x="52" y="168"/>
                </a:lnTo>
                <a:lnTo>
                  <a:pt x="58" y="166"/>
                </a:lnTo>
                <a:lnTo>
                  <a:pt x="60" y="164"/>
                </a:lnTo>
                <a:lnTo>
                  <a:pt x="64" y="164"/>
                </a:lnTo>
                <a:lnTo>
                  <a:pt x="66" y="158"/>
                </a:lnTo>
                <a:lnTo>
                  <a:pt x="66" y="156"/>
                </a:lnTo>
                <a:lnTo>
                  <a:pt x="72" y="154"/>
                </a:lnTo>
                <a:lnTo>
                  <a:pt x="74" y="152"/>
                </a:lnTo>
                <a:lnTo>
                  <a:pt x="78" y="150"/>
                </a:lnTo>
                <a:lnTo>
                  <a:pt x="82" y="150"/>
                </a:lnTo>
                <a:lnTo>
                  <a:pt x="86" y="146"/>
                </a:lnTo>
                <a:lnTo>
                  <a:pt x="88" y="140"/>
                </a:lnTo>
                <a:lnTo>
                  <a:pt x="88" y="136"/>
                </a:lnTo>
                <a:lnTo>
                  <a:pt x="88" y="134"/>
                </a:lnTo>
                <a:lnTo>
                  <a:pt x="90" y="134"/>
                </a:lnTo>
                <a:lnTo>
                  <a:pt x="94" y="136"/>
                </a:lnTo>
                <a:lnTo>
                  <a:pt x="96" y="130"/>
                </a:lnTo>
                <a:lnTo>
                  <a:pt x="96" y="128"/>
                </a:lnTo>
                <a:lnTo>
                  <a:pt x="104" y="122"/>
                </a:lnTo>
                <a:lnTo>
                  <a:pt x="106" y="122"/>
                </a:lnTo>
                <a:lnTo>
                  <a:pt x="108" y="124"/>
                </a:lnTo>
                <a:lnTo>
                  <a:pt x="108" y="126"/>
                </a:lnTo>
                <a:lnTo>
                  <a:pt x="108" y="128"/>
                </a:lnTo>
                <a:lnTo>
                  <a:pt x="110" y="128"/>
                </a:lnTo>
                <a:lnTo>
                  <a:pt x="116" y="126"/>
                </a:lnTo>
                <a:lnTo>
                  <a:pt x="118" y="126"/>
                </a:lnTo>
                <a:lnTo>
                  <a:pt x="120" y="116"/>
                </a:lnTo>
                <a:lnTo>
                  <a:pt x="122" y="114"/>
                </a:lnTo>
                <a:lnTo>
                  <a:pt x="126" y="112"/>
                </a:lnTo>
                <a:lnTo>
                  <a:pt x="128" y="112"/>
                </a:lnTo>
                <a:lnTo>
                  <a:pt x="134" y="110"/>
                </a:lnTo>
                <a:lnTo>
                  <a:pt x="136" y="110"/>
                </a:lnTo>
                <a:lnTo>
                  <a:pt x="140" y="112"/>
                </a:lnTo>
                <a:lnTo>
                  <a:pt x="142" y="112"/>
                </a:lnTo>
                <a:lnTo>
                  <a:pt x="144" y="108"/>
                </a:lnTo>
                <a:lnTo>
                  <a:pt x="150" y="96"/>
                </a:lnTo>
                <a:lnTo>
                  <a:pt x="152" y="94"/>
                </a:lnTo>
                <a:lnTo>
                  <a:pt x="156" y="90"/>
                </a:lnTo>
                <a:lnTo>
                  <a:pt x="164" y="90"/>
                </a:lnTo>
                <a:lnTo>
                  <a:pt x="166" y="88"/>
                </a:lnTo>
                <a:lnTo>
                  <a:pt x="162" y="88"/>
                </a:lnTo>
                <a:lnTo>
                  <a:pt x="162" y="82"/>
                </a:lnTo>
                <a:lnTo>
                  <a:pt x="164" y="76"/>
                </a:lnTo>
                <a:lnTo>
                  <a:pt x="164" y="74"/>
                </a:lnTo>
                <a:lnTo>
                  <a:pt x="164" y="66"/>
                </a:lnTo>
                <a:lnTo>
                  <a:pt x="186" y="64"/>
                </a:lnTo>
                <a:lnTo>
                  <a:pt x="216" y="60"/>
                </a:lnTo>
                <a:lnTo>
                  <a:pt x="222" y="60"/>
                </a:lnTo>
                <a:lnTo>
                  <a:pt x="238" y="58"/>
                </a:lnTo>
                <a:lnTo>
                  <a:pt x="248" y="54"/>
                </a:lnTo>
                <a:lnTo>
                  <a:pt x="276" y="52"/>
                </a:lnTo>
                <a:lnTo>
                  <a:pt x="298" y="48"/>
                </a:lnTo>
                <a:lnTo>
                  <a:pt x="314" y="46"/>
                </a:lnTo>
                <a:lnTo>
                  <a:pt x="332" y="40"/>
                </a:lnTo>
                <a:lnTo>
                  <a:pt x="336" y="40"/>
                </a:lnTo>
                <a:lnTo>
                  <a:pt x="362" y="36"/>
                </a:lnTo>
                <a:lnTo>
                  <a:pt x="364" y="36"/>
                </a:lnTo>
                <a:lnTo>
                  <a:pt x="384" y="32"/>
                </a:lnTo>
                <a:lnTo>
                  <a:pt x="394" y="30"/>
                </a:lnTo>
                <a:lnTo>
                  <a:pt x="412" y="28"/>
                </a:lnTo>
                <a:lnTo>
                  <a:pt x="422" y="24"/>
                </a:lnTo>
                <a:lnTo>
                  <a:pt x="430" y="22"/>
                </a:lnTo>
                <a:lnTo>
                  <a:pt x="460" y="16"/>
                </a:lnTo>
                <a:lnTo>
                  <a:pt x="470" y="14"/>
                </a:lnTo>
                <a:lnTo>
                  <a:pt x="488" y="10"/>
                </a:lnTo>
                <a:lnTo>
                  <a:pt x="512" y="6"/>
                </a:lnTo>
                <a:lnTo>
                  <a:pt x="516" y="4"/>
                </a:lnTo>
                <a:lnTo>
                  <a:pt x="528" y="2"/>
                </a:lnTo>
                <a:lnTo>
                  <a:pt x="542" y="0"/>
                </a:lnTo>
                <a:lnTo>
                  <a:pt x="548" y="0"/>
                </a:lnTo>
                <a:lnTo>
                  <a:pt x="548" y="2"/>
                </a:lnTo>
                <a:lnTo>
                  <a:pt x="546" y="4"/>
                </a:lnTo>
                <a:lnTo>
                  <a:pt x="556" y="8"/>
                </a:lnTo>
                <a:lnTo>
                  <a:pt x="552" y="8"/>
                </a:lnTo>
                <a:lnTo>
                  <a:pt x="558" y="14"/>
                </a:lnTo>
                <a:lnTo>
                  <a:pt x="558" y="8"/>
                </a:lnTo>
                <a:lnTo>
                  <a:pt x="560" y="14"/>
                </a:lnTo>
                <a:lnTo>
                  <a:pt x="572" y="32"/>
                </a:lnTo>
                <a:lnTo>
                  <a:pt x="574" y="36"/>
                </a:lnTo>
                <a:lnTo>
                  <a:pt x="568" y="34"/>
                </a:lnTo>
                <a:lnTo>
                  <a:pt x="562" y="22"/>
                </a:lnTo>
                <a:lnTo>
                  <a:pt x="560" y="22"/>
                </a:lnTo>
                <a:lnTo>
                  <a:pt x="560" y="20"/>
                </a:lnTo>
                <a:lnTo>
                  <a:pt x="556" y="18"/>
                </a:lnTo>
                <a:lnTo>
                  <a:pt x="560" y="28"/>
                </a:lnTo>
                <a:lnTo>
                  <a:pt x="560" y="30"/>
                </a:lnTo>
                <a:lnTo>
                  <a:pt x="542" y="20"/>
                </a:lnTo>
                <a:lnTo>
                  <a:pt x="542" y="22"/>
                </a:lnTo>
                <a:lnTo>
                  <a:pt x="550" y="32"/>
                </a:lnTo>
                <a:lnTo>
                  <a:pt x="548" y="34"/>
                </a:lnTo>
                <a:lnTo>
                  <a:pt x="542" y="34"/>
                </a:lnTo>
                <a:lnTo>
                  <a:pt x="536" y="32"/>
                </a:lnTo>
                <a:lnTo>
                  <a:pt x="538" y="38"/>
                </a:lnTo>
                <a:lnTo>
                  <a:pt x="526" y="46"/>
                </a:lnTo>
                <a:lnTo>
                  <a:pt x="530" y="46"/>
                </a:lnTo>
                <a:lnTo>
                  <a:pt x="526" y="52"/>
                </a:lnTo>
                <a:lnTo>
                  <a:pt x="520" y="52"/>
                </a:lnTo>
                <a:lnTo>
                  <a:pt x="516" y="48"/>
                </a:lnTo>
                <a:lnTo>
                  <a:pt x="516" y="50"/>
                </a:lnTo>
                <a:lnTo>
                  <a:pt x="512" y="50"/>
                </a:lnTo>
                <a:lnTo>
                  <a:pt x="510" y="40"/>
                </a:lnTo>
                <a:lnTo>
                  <a:pt x="510" y="30"/>
                </a:lnTo>
                <a:lnTo>
                  <a:pt x="502" y="24"/>
                </a:lnTo>
                <a:lnTo>
                  <a:pt x="490" y="24"/>
                </a:lnTo>
                <a:lnTo>
                  <a:pt x="504" y="30"/>
                </a:lnTo>
                <a:lnTo>
                  <a:pt x="506" y="32"/>
                </a:lnTo>
                <a:lnTo>
                  <a:pt x="504" y="36"/>
                </a:lnTo>
                <a:lnTo>
                  <a:pt x="506" y="44"/>
                </a:lnTo>
                <a:lnTo>
                  <a:pt x="514" y="54"/>
                </a:lnTo>
                <a:lnTo>
                  <a:pt x="512" y="62"/>
                </a:lnTo>
                <a:lnTo>
                  <a:pt x="514" y="60"/>
                </a:lnTo>
                <a:lnTo>
                  <a:pt x="532" y="52"/>
                </a:lnTo>
                <a:lnTo>
                  <a:pt x="536" y="58"/>
                </a:lnTo>
                <a:lnTo>
                  <a:pt x="546" y="50"/>
                </a:lnTo>
                <a:lnTo>
                  <a:pt x="556" y="50"/>
                </a:lnTo>
                <a:lnTo>
                  <a:pt x="560" y="52"/>
                </a:lnTo>
                <a:lnTo>
                  <a:pt x="560" y="66"/>
                </a:lnTo>
                <a:lnTo>
                  <a:pt x="564" y="74"/>
                </a:lnTo>
                <a:lnTo>
                  <a:pt x="556" y="74"/>
                </a:lnTo>
                <a:lnTo>
                  <a:pt x="560" y="76"/>
                </a:lnTo>
                <a:lnTo>
                  <a:pt x="564" y="74"/>
                </a:lnTo>
                <a:lnTo>
                  <a:pt x="564" y="54"/>
                </a:lnTo>
                <a:lnTo>
                  <a:pt x="574" y="48"/>
                </a:lnTo>
                <a:lnTo>
                  <a:pt x="580" y="52"/>
                </a:lnTo>
                <a:lnTo>
                  <a:pt x="586" y="68"/>
                </a:lnTo>
                <a:lnTo>
                  <a:pt x="582" y="78"/>
                </a:lnTo>
                <a:lnTo>
                  <a:pt x="574" y="76"/>
                </a:lnTo>
                <a:lnTo>
                  <a:pt x="566" y="96"/>
                </a:lnTo>
                <a:lnTo>
                  <a:pt x="560" y="104"/>
                </a:lnTo>
                <a:lnTo>
                  <a:pt x="536" y="100"/>
                </a:lnTo>
                <a:lnTo>
                  <a:pt x="534" y="98"/>
                </a:lnTo>
                <a:lnTo>
                  <a:pt x="538" y="94"/>
                </a:lnTo>
                <a:lnTo>
                  <a:pt x="538" y="90"/>
                </a:lnTo>
                <a:lnTo>
                  <a:pt x="532" y="88"/>
                </a:lnTo>
                <a:lnTo>
                  <a:pt x="534" y="92"/>
                </a:lnTo>
                <a:lnTo>
                  <a:pt x="526" y="94"/>
                </a:lnTo>
                <a:lnTo>
                  <a:pt x="528" y="100"/>
                </a:lnTo>
                <a:lnTo>
                  <a:pt x="522" y="106"/>
                </a:lnTo>
                <a:lnTo>
                  <a:pt x="492" y="98"/>
                </a:lnTo>
                <a:lnTo>
                  <a:pt x="502" y="108"/>
                </a:lnTo>
                <a:lnTo>
                  <a:pt x="526" y="110"/>
                </a:lnTo>
                <a:lnTo>
                  <a:pt x="532" y="114"/>
                </a:lnTo>
                <a:lnTo>
                  <a:pt x="532" y="112"/>
                </a:lnTo>
                <a:lnTo>
                  <a:pt x="536" y="112"/>
                </a:lnTo>
                <a:lnTo>
                  <a:pt x="538" y="114"/>
                </a:lnTo>
                <a:lnTo>
                  <a:pt x="532" y="124"/>
                </a:lnTo>
                <a:lnTo>
                  <a:pt x="534" y="126"/>
                </a:lnTo>
                <a:lnTo>
                  <a:pt x="534" y="134"/>
                </a:lnTo>
                <a:lnTo>
                  <a:pt x="532" y="138"/>
                </a:lnTo>
                <a:lnTo>
                  <a:pt x="520" y="142"/>
                </a:lnTo>
                <a:lnTo>
                  <a:pt x="514" y="140"/>
                </a:lnTo>
                <a:lnTo>
                  <a:pt x="512" y="138"/>
                </a:lnTo>
                <a:lnTo>
                  <a:pt x="504" y="138"/>
                </a:lnTo>
                <a:lnTo>
                  <a:pt x="500" y="138"/>
                </a:lnTo>
                <a:lnTo>
                  <a:pt x="500" y="140"/>
                </a:lnTo>
                <a:lnTo>
                  <a:pt x="510" y="140"/>
                </a:lnTo>
                <a:lnTo>
                  <a:pt x="516" y="150"/>
                </a:lnTo>
                <a:lnTo>
                  <a:pt x="536" y="146"/>
                </a:lnTo>
                <a:lnTo>
                  <a:pt x="532" y="142"/>
                </a:lnTo>
                <a:lnTo>
                  <a:pt x="544" y="140"/>
                </a:lnTo>
                <a:lnTo>
                  <a:pt x="548" y="136"/>
                </a:lnTo>
                <a:lnTo>
                  <a:pt x="550" y="140"/>
                </a:lnTo>
                <a:lnTo>
                  <a:pt x="556" y="140"/>
                </a:lnTo>
                <a:lnTo>
                  <a:pt x="558" y="136"/>
                </a:lnTo>
                <a:lnTo>
                  <a:pt x="558" y="138"/>
                </a:lnTo>
                <a:lnTo>
                  <a:pt x="550" y="154"/>
                </a:lnTo>
                <a:lnTo>
                  <a:pt x="542" y="164"/>
                </a:lnTo>
                <a:lnTo>
                  <a:pt x="512" y="170"/>
                </a:lnTo>
                <a:lnTo>
                  <a:pt x="502" y="166"/>
                </a:lnTo>
                <a:lnTo>
                  <a:pt x="506" y="172"/>
                </a:lnTo>
                <a:lnTo>
                  <a:pt x="504" y="174"/>
                </a:lnTo>
                <a:lnTo>
                  <a:pt x="482" y="198"/>
                </a:lnTo>
                <a:lnTo>
                  <a:pt x="480" y="202"/>
                </a:lnTo>
                <a:lnTo>
                  <a:pt x="476" y="200"/>
                </a:lnTo>
                <a:lnTo>
                  <a:pt x="476" y="202"/>
                </a:lnTo>
                <a:lnTo>
                  <a:pt x="470" y="214"/>
                </a:lnTo>
                <a:lnTo>
                  <a:pt x="462" y="226"/>
                </a:lnTo>
                <a:lnTo>
                  <a:pt x="462" y="234"/>
                </a:lnTo>
                <a:lnTo>
                  <a:pt x="460" y="236"/>
                </a:lnTo>
                <a:lnTo>
                  <a:pt x="456" y="226"/>
                </a:lnTo>
                <a:lnTo>
                  <a:pt x="460" y="244"/>
                </a:lnTo>
                <a:lnTo>
                  <a:pt x="456" y="250"/>
                </a:lnTo>
                <a:lnTo>
                  <a:pt x="416" y="260"/>
                </a:lnTo>
                <a:lnTo>
                  <a:pt x="412" y="256"/>
                </a:lnTo>
                <a:lnTo>
                  <a:pt x="376" y="230"/>
                </a:lnTo>
                <a:lnTo>
                  <a:pt x="346" y="210"/>
                </a:lnTo>
                <a:lnTo>
                  <a:pt x="346" y="206"/>
                </a:lnTo>
                <a:lnTo>
                  <a:pt x="326" y="196"/>
                </a:lnTo>
                <a:lnTo>
                  <a:pt x="308" y="198"/>
                </a:lnTo>
                <a:lnTo>
                  <a:pt x="280" y="202"/>
                </a:lnTo>
                <a:lnTo>
                  <a:pt x="264" y="204"/>
                </a:lnTo>
                <a:lnTo>
                  <a:pt x="248" y="210"/>
                </a:lnTo>
                <a:lnTo>
                  <a:pt x="246" y="198"/>
                </a:lnTo>
                <a:lnTo>
                  <a:pt x="242" y="194"/>
                </a:lnTo>
                <a:lnTo>
                  <a:pt x="238" y="188"/>
                </a:lnTo>
                <a:lnTo>
                  <a:pt x="234" y="186"/>
                </a:lnTo>
                <a:lnTo>
                  <a:pt x="228" y="190"/>
                </a:lnTo>
                <a:lnTo>
                  <a:pt x="226" y="190"/>
                </a:lnTo>
                <a:lnTo>
                  <a:pt x="228" y="186"/>
                </a:lnTo>
                <a:lnTo>
                  <a:pt x="226" y="184"/>
                </a:lnTo>
                <a:lnTo>
                  <a:pt x="226" y="182"/>
                </a:lnTo>
                <a:lnTo>
                  <a:pt x="208" y="184"/>
                </a:lnTo>
                <a:lnTo>
                  <a:pt x="204" y="184"/>
                </a:lnTo>
                <a:lnTo>
                  <a:pt x="174" y="186"/>
                </a:lnTo>
                <a:lnTo>
                  <a:pt x="168" y="188"/>
                </a:lnTo>
                <a:lnTo>
                  <a:pt x="162" y="188"/>
                </a:lnTo>
                <a:lnTo>
                  <a:pt x="144" y="190"/>
                </a:lnTo>
                <a:lnTo>
                  <a:pt x="140" y="190"/>
                </a:lnTo>
                <a:lnTo>
                  <a:pt x="138" y="194"/>
                </a:lnTo>
                <a:lnTo>
                  <a:pt x="136" y="194"/>
                </a:lnTo>
                <a:lnTo>
                  <a:pt x="134" y="194"/>
                </a:lnTo>
                <a:lnTo>
                  <a:pt x="132" y="190"/>
                </a:lnTo>
                <a:lnTo>
                  <a:pt x="128" y="196"/>
                </a:lnTo>
                <a:lnTo>
                  <a:pt x="126" y="196"/>
                </a:lnTo>
                <a:lnTo>
                  <a:pt x="124" y="198"/>
                </a:lnTo>
                <a:lnTo>
                  <a:pt x="120" y="198"/>
                </a:lnTo>
                <a:lnTo>
                  <a:pt x="116" y="202"/>
                </a:lnTo>
                <a:lnTo>
                  <a:pt x="112" y="202"/>
                </a:lnTo>
                <a:lnTo>
                  <a:pt x="112" y="204"/>
                </a:lnTo>
                <a:lnTo>
                  <a:pt x="106" y="206"/>
                </a:lnTo>
                <a:lnTo>
                  <a:pt x="98" y="210"/>
                </a:lnTo>
                <a:lnTo>
                  <a:pt x="92" y="214"/>
                </a:lnTo>
                <a:lnTo>
                  <a:pt x="86" y="216"/>
                </a:lnTo>
                <a:lnTo>
                  <a:pt x="56" y="220"/>
                </a:lnTo>
                <a:lnTo>
                  <a:pt x="52" y="220"/>
                </a:lnTo>
                <a:lnTo>
                  <a:pt x="28" y="226"/>
                </a:lnTo>
                <a:lnTo>
                  <a:pt x="22" y="22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2" name="Freeform 90"/>
          <p:cNvSpPr>
            <a:spLocks/>
          </p:cNvSpPr>
          <p:nvPr/>
        </p:nvSpPr>
        <p:spPr bwMode="auto">
          <a:xfrm>
            <a:off x="7310438" y="3641725"/>
            <a:ext cx="1905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10" y="0"/>
              </a:cxn>
              <a:cxn ang="0">
                <a:pos x="10" y="6"/>
              </a:cxn>
              <a:cxn ang="0">
                <a:pos x="4" y="6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10" h="6">
                <a:moveTo>
                  <a:pt x="0" y="0"/>
                </a:moveTo>
                <a:lnTo>
                  <a:pt x="2" y="0"/>
                </a:lnTo>
                <a:lnTo>
                  <a:pt x="10" y="0"/>
                </a:lnTo>
                <a:lnTo>
                  <a:pt x="10" y="6"/>
                </a:lnTo>
                <a:lnTo>
                  <a:pt x="4" y="6"/>
                </a:lnTo>
                <a:lnTo>
                  <a:pt x="4" y="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3" name="Freeform 91"/>
          <p:cNvSpPr>
            <a:spLocks/>
          </p:cNvSpPr>
          <p:nvPr/>
        </p:nvSpPr>
        <p:spPr bwMode="auto">
          <a:xfrm>
            <a:off x="7329488" y="3633788"/>
            <a:ext cx="71437" cy="12858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4" y="28"/>
              </a:cxn>
              <a:cxn ang="0">
                <a:pos x="36" y="64"/>
              </a:cxn>
              <a:cxn ang="0">
                <a:pos x="22" y="42"/>
              </a:cxn>
              <a:cxn ang="0">
                <a:pos x="20" y="42"/>
              </a:cxn>
              <a:cxn ang="0">
                <a:pos x="14" y="28"/>
              </a:cxn>
              <a:cxn ang="0">
                <a:pos x="0" y="4"/>
              </a:cxn>
            </a:cxnLst>
            <a:rect l="0" t="0" r="r" b="b"/>
            <a:pathLst>
              <a:path w="36" h="64">
                <a:moveTo>
                  <a:pt x="0" y="4"/>
                </a:moveTo>
                <a:lnTo>
                  <a:pt x="0" y="0"/>
                </a:lnTo>
                <a:lnTo>
                  <a:pt x="14" y="28"/>
                </a:lnTo>
                <a:lnTo>
                  <a:pt x="36" y="64"/>
                </a:lnTo>
                <a:lnTo>
                  <a:pt x="22" y="42"/>
                </a:lnTo>
                <a:lnTo>
                  <a:pt x="20" y="42"/>
                </a:lnTo>
                <a:lnTo>
                  <a:pt x="14" y="28"/>
                </a:lnTo>
                <a:lnTo>
                  <a:pt x="0" y="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4" name="Freeform 92"/>
          <p:cNvSpPr>
            <a:spLocks/>
          </p:cNvSpPr>
          <p:nvPr/>
        </p:nvSpPr>
        <p:spPr bwMode="auto">
          <a:xfrm>
            <a:off x="7397750" y="3762375"/>
            <a:ext cx="31750" cy="104775"/>
          </a:xfrm>
          <a:custGeom>
            <a:avLst/>
            <a:gdLst/>
            <a:ahLst/>
            <a:cxnLst>
              <a:cxn ang="0">
                <a:pos x="10" y="6"/>
              </a:cxn>
              <a:cxn ang="0">
                <a:pos x="4" y="0"/>
              </a:cxn>
              <a:cxn ang="0">
                <a:pos x="12" y="10"/>
              </a:cxn>
              <a:cxn ang="0">
                <a:pos x="16" y="46"/>
              </a:cxn>
              <a:cxn ang="0">
                <a:pos x="0" y="52"/>
              </a:cxn>
              <a:cxn ang="0">
                <a:pos x="4" y="48"/>
              </a:cxn>
              <a:cxn ang="0">
                <a:pos x="14" y="40"/>
              </a:cxn>
              <a:cxn ang="0">
                <a:pos x="12" y="16"/>
              </a:cxn>
              <a:cxn ang="0">
                <a:pos x="10" y="6"/>
              </a:cxn>
            </a:cxnLst>
            <a:rect l="0" t="0" r="r" b="b"/>
            <a:pathLst>
              <a:path w="16" h="52">
                <a:moveTo>
                  <a:pt x="10" y="6"/>
                </a:moveTo>
                <a:lnTo>
                  <a:pt x="4" y="0"/>
                </a:lnTo>
                <a:lnTo>
                  <a:pt x="12" y="10"/>
                </a:lnTo>
                <a:lnTo>
                  <a:pt x="16" y="46"/>
                </a:lnTo>
                <a:lnTo>
                  <a:pt x="0" y="52"/>
                </a:lnTo>
                <a:lnTo>
                  <a:pt x="4" y="48"/>
                </a:lnTo>
                <a:lnTo>
                  <a:pt x="14" y="40"/>
                </a:lnTo>
                <a:lnTo>
                  <a:pt x="12" y="16"/>
                </a:lnTo>
                <a:lnTo>
                  <a:pt x="10" y="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5" name="Freeform 93"/>
          <p:cNvSpPr>
            <a:spLocks/>
          </p:cNvSpPr>
          <p:nvPr/>
        </p:nvSpPr>
        <p:spPr bwMode="auto">
          <a:xfrm>
            <a:off x="7366000" y="3867150"/>
            <a:ext cx="31750" cy="28575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" y="10"/>
              </a:cxn>
              <a:cxn ang="0">
                <a:pos x="10" y="2"/>
              </a:cxn>
              <a:cxn ang="0">
                <a:pos x="16" y="0"/>
              </a:cxn>
              <a:cxn ang="0">
                <a:pos x="14" y="2"/>
              </a:cxn>
              <a:cxn ang="0">
                <a:pos x="6" y="6"/>
              </a:cxn>
              <a:cxn ang="0">
                <a:pos x="2" y="14"/>
              </a:cxn>
              <a:cxn ang="0">
                <a:pos x="0" y="14"/>
              </a:cxn>
            </a:cxnLst>
            <a:rect l="0" t="0" r="r" b="b"/>
            <a:pathLst>
              <a:path w="16" h="14">
                <a:moveTo>
                  <a:pt x="0" y="14"/>
                </a:moveTo>
                <a:lnTo>
                  <a:pt x="2" y="10"/>
                </a:lnTo>
                <a:lnTo>
                  <a:pt x="10" y="2"/>
                </a:lnTo>
                <a:lnTo>
                  <a:pt x="16" y="0"/>
                </a:lnTo>
                <a:lnTo>
                  <a:pt x="14" y="2"/>
                </a:lnTo>
                <a:lnTo>
                  <a:pt x="6" y="6"/>
                </a:lnTo>
                <a:lnTo>
                  <a:pt x="2" y="14"/>
                </a:lnTo>
                <a:lnTo>
                  <a:pt x="0" y="1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6" name="Freeform 94"/>
          <p:cNvSpPr>
            <a:spLocks/>
          </p:cNvSpPr>
          <p:nvPr/>
        </p:nvSpPr>
        <p:spPr bwMode="auto">
          <a:xfrm>
            <a:off x="5389563" y="3775075"/>
            <a:ext cx="1163637" cy="406400"/>
          </a:xfrm>
          <a:custGeom>
            <a:avLst/>
            <a:gdLst/>
            <a:ahLst/>
            <a:cxnLst>
              <a:cxn ang="0">
                <a:pos x="438" y="134"/>
              </a:cxn>
              <a:cxn ang="0">
                <a:pos x="428" y="140"/>
              </a:cxn>
              <a:cxn ang="0">
                <a:pos x="402" y="168"/>
              </a:cxn>
              <a:cxn ang="0">
                <a:pos x="356" y="172"/>
              </a:cxn>
              <a:cxn ang="0">
                <a:pos x="314" y="178"/>
              </a:cxn>
              <a:cxn ang="0">
                <a:pos x="220" y="184"/>
              </a:cxn>
              <a:cxn ang="0">
                <a:pos x="150" y="192"/>
              </a:cxn>
              <a:cxn ang="0">
                <a:pos x="106" y="196"/>
              </a:cxn>
              <a:cxn ang="0">
                <a:pos x="46" y="200"/>
              </a:cxn>
              <a:cxn ang="0">
                <a:pos x="8" y="198"/>
              </a:cxn>
              <a:cxn ang="0">
                <a:pos x="12" y="188"/>
              </a:cxn>
              <a:cxn ang="0">
                <a:pos x="16" y="184"/>
              </a:cxn>
              <a:cxn ang="0">
                <a:pos x="10" y="178"/>
              </a:cxn>
              <a:cxn ang="0">
                <a:pos x="12" y="170"/>
              </a:cxn>
              <a:cxn ang="0">
                <a:pos x="10" y="168"/>
              </a:cxn>
              <a:cxn ang="0">
                <a:pos x="14" y="158"/>
              </a:cxn>
              <a:cxn ang="0">
                <a:pos x="18" y="164"/>
              </a:cxn>
              <a:cxn ang="0">
                <a:pos x="20" y="154"/>
              </a:cxn>
              <a:cxn ang="0">
                <a:pos x="28" y="146"/>
              </a:cxn>
              <a:cxn ang="0">
                <a:pos x="24" y="142"/>
              </a:cxn>
              <a:cxn ang="0">
                <a:pos x="30" y="134"/>
              </a:cxn>
              <a:cxn ang="0">
                <a:pos x="38" y="130"/>
              </a:cxn>
              <a:cxn ang="0">
                <a:pos x="32" y="124"/>
              </a:cxn>
              <a:cxn ang="0">
                <a:pos x="42" y="122"/>
              </a:cxn>
              <a:cxn ang="0">
                <a:pos x="38" y="112"/>
              </a:cxn>
              <a:cxn ang="0">
                <a:pos x="44" y="102"/>
              </a:cxn>
              <a:cxn ang="0">
                <a:pos x="38" y="92"/>
              </a:cxn>
              <a:cxn ang="0">
                <a:pos x="42" y="86"/>
              </a:cxn>
              <a:cxn ang="0">
                <a:pos x="48" y="78"/>
              </a:cxn>
              <a:cxn ang="0">
                <a:pos x="50" y="70"/>
              </a:cxn>
              <a:cxn ang="0">
                <a:pos x="54" y="70"/>
              </a:cxn>
              <a:cxn ang="0">
                <a:pos x="118" y="64"/>
              </a:cxn>
              <a:cxn ang="0">
                <a:pos x="146" y="46"/>
              </a:cxn>
              <a:cxn ang="0">
                <a:pos x="176" y="46"/>
              </a:cxn>
              <a:cxn ang="0">
                <a:pos x="236" y="42"/>
              </a:cxn>
              <a:cxn ang="0">
                <a:pos x="290" y="36"/>
              </a:cxn>
              <a:cxn ang="0">
                <a:pos x="338" y="32"/>
              </a:cxn>
              <a:cxn ang="0">
                <a:pos x="408" y="26"/>
              </a:cxn>
              <a:cxn ang="0">
                <a:pos x="450" y="20"/>
              </a:cxn>
              <a:cxn ang="0">
                <a:pos x="480" y="16"/>
              </a:cxn>
              <a:cxn ang="0">
                <a:pos x="544" y="10"/>
              </a:cxn>
              <a:cxn ang="0">
                <a:pos x="570" y="2"/>
              </a:cxn>
              <a:cxn ang="0">
                <a:pos x="586" y="10"/>
              </a:cxn>
              <a:cxn ang="0">
                <a:pos x="588" y="24"/>
              </a:cxn>
              <a:cxn ang="0">
                <a:pos x="572" y="32"/>
              </a:cxn>
              <a:cxn ang="0">
                <a:pos x="558" y="46"/>
              </a:cxn>
              <a:cxn ang="0">
                <a:pos x="544" y="50"/>
              </a:cxn>
              <a:cxn ang="0">
                <a:pos x="532" y="64"/>
              </a:cxn>
              <a:cxn ang="0">
                <a:pos x="528" y="58"/>
              </a:cxn>
              <a:cxn ang="0">
                <a:pos x="516" y="72"/>
              </a:cxn>
              <a:cxn ang="0">
                <a:pos x="510" y="76"/>
              </a:cxn>
              <a:cxn ang="0">
                <a:pos x="496" y="88"/>
              </a:cxn>
              <a:cxn ang="0">
                <a:pos x="486" y="100"/>
              </a:cxn>
              <a:cxn ang="0">
                <a:pos x="472" y="108"/>
              </a:cxn>
              <a:cxn ang="0">
                <a:pos x="454" y="110"/>
              </a:cxn>
              <a:cxn ang="0">
                <a:pos x="442" y="122"/>
              </a:cxn>
            </a:cxnLst>
            <a:rect l="0" t="0" r="r" b="b"/>
            <a:pathLst>
              <a:path w="588" h="202">
                <a:moveTo>
                  <a:pt x="442" y="122"/>
                </a:moveTo>
                <a:lnTo>
                  <a:pt x="438" y="126"/>
                </a:lnTo>
                <a:lnTo>
                  <a:pt x="440" y="130"/>
                </a:lnTo>
                <a:lnTo>
                  <a:pt x="438" y="134"/>
                </a:lnTo>
                <a:lnTo>
                  <a:pt x="438" y="136"/>
                </a:lnTo>
                <a:lnTo>
                  <a:pt x="438" y="138"/>
                </a:lnTo>
                <a:lnTo>
                  <a:pt x="434" y="140"/>
                </a:lnTo>
                <a:lnTo>
                  <a:pt x="428" y="140"/>
                </a:lnTo>
                <a:lnTo>
                  <a:pt x="424" y="140"/>
                </a:lnTo>
                <a:lnTo>
                  <a:pt x="422" y="146"/>
                </a:lnTo>
                <a:lnTo>
                  <a:pt x="422" y="164"/>
                </a:lnTo>
                <a:lnTo>
                  <a:pt x="402" y="168"/>
                </a:lnTo>
                <a:lnTo>
                  <a:pt x="390" y="168"/>
                </a:lnTo>
                <a:lnTo>
                  <a:pt x="388" y="168"/>
                </a:lnTo>
                <a:lnTo>
                  <a:pt x="376" y="170"/>
                </a:lnTo>
                <a:lnTo>
                  <a:pt x="356" y="172"/>
                </a:lnTo>
                <a:lnTo>
                  <a:pt x="348" y="172"/>
                </a:lnTo>
                <a:lnTo>
                  <a:pt x="342" y="172"/>
                </a:lnTo>
                <a:lnTo>
                  <a:pt x="332" y="176"/>
                </a:lnTo>
                <a:lnTo>
                  <a:pt x="314" y="178"/>
                </a:lnTo>
                <a:lnTo>
                  <a:pt x="282" y="180"/>
                </a:lnTo>
                <a:lnTo>
                  <a:pt x="250" y="182"/>
                </a:lnTo>
                <a:lnTo>
                  <a:pt x="244" y="184"/>
                </a:lnTo>
                <a:lnTo>
                  <a:pt x="220" y="184"/>
                </a:lnTo>
                <a:lnTo>
                  <a:pt x="216" y="184"/>
                </a:lnTo>
                <a:lnTo>
                  <a:pt x="192" y="186"/>
                </a:lnTo>
                <a:lnTo>
                  <a:pt x="164" y="188"/>
                </a:lnTo>
                <a:lnTo>
                  <a:pt x="150" y="192"/>
                </a:lnTo>
                <a:lnTo>
                  <a:pt x="138" y="192"/>
                </a:lnTo>
                <a:lnTo>
                  <a:pt x="136" y="194"/>
                </a:lnTo>
                <a:lnTo>
                  <a:pt x="108" y="196"/>
                </a:lnTo>
                <a:lnTo>
                  <a:pt x="106" y="196"/>
                </a:lnTo>
                <a:lnTo>
                  <a:pt x="92" y="196"/>
                </a:lnTo>
                <a:lnTo>
                  <a:pt x="78" y="198"/>
                </a:lnTo>
                <a:lnTo>
                  <a:pt x="70" y="198"/>
                </a:lnTo>
                <a:lnTo>
                  <a:pt x="46" y="200"/>
                </a:lnTo>
                <a:lnTo>
                  <a:pt x="42" y="200"/>
                </a:lnTo>
                <a:lnTo>
                  <a:pt x="0" y="202"/>
                </a:lnTo>
                <a:lnTo>
                  <a:pt x="0" y="198"/>
                </a:lnTo>
                <a:lnTo>
                  <a:pt x="8" y="198"/>
                </a:lnTo>
                <a:lnTo>
                  <a:pt x="10" y="196"/>
                </a:lnTo>
                <a:lnTo>
                  <a:pt x="10" y="194"/>
                </a:lnTo>
                <a:lnTo>
                  <a:pt x="10" y="192"/>
                </a:lnTo>
                <a:lnTo>
                  <a:pt x="12" y="188"/>
                </a:lnTo>
                <a:lnTo>
                  <a:pt x="16" y="192"/>
                </a:lnTo>
                <a:lnTo>
                  <a:pt x="16" y="188"/>
                </a:lnTo>
                <a:lnTo>
                  <a:pt x="16" y="186"/>
                </a:lnTo>
                <a:lnTo>
                  <a:pt x="16" y="184"/>
                </a:lnTo>
                <a:lnTo>
                  <a:pt x="16" y="182"/>
                </a:lnTo>
                <a:lnTo>
                  <a:pt x="14" y="180"/>
                </a:lnTo>
                <a:lnTo>
                  <a:pt x="10" y="180"/>
                </a:lnTo>
                <a:lnTo>
                  <a:pt x="10" y="178"/>
                </a:lnTo>
                <a:lnTo>
                  <a:pt x="10" y="176"/>
                </a:lnTo>
                <a:lnTo>
                  <a:pt x="14" y="176"/>
                </a:lnTo>
                <a:lnTo>
                  <a:pt x="14" y="170"/>
                </a:lnTo>
                <a:lnTo>
                  <a:pt x="12" y="170"/>
                </a:lnTo>
                <a:lnTo>
                  <a:pt x="14" y="168"/>
                </a:lnTo>
                <a:lnTo>
                  <a:pt x="14" y="166"/>
                </a:lnTo>
                <a:lnTo>
                  <a:pt x="12" y="166"/>
                </a:lnTo>
                <a:lnTo>
                  <a:pt x="10" y="168"/>
                </a:lnTo>
                <a:lnTo>
                  <a:pt x="8" y="166"/>
                </a:lnTo>
                <a:lnTo>
                  <a:pt x="10" y="164"/>
                </a:lnTo>
                <a:lnTo>
                  <a:pt x="12" y="162"/>
                </a:lnTo>
                <a:lnTo>
                  <a:pt x="14" y="158"/>
                </a:lnTo>
                <a:lnTo>
                  <a:pt x="14" y="162"/>
                </a:lnTo>
                <a:lnTo>
                  <a:pt x="14" y="164"/>
                </a:lnTo>
                <a:lnTo>
                  <a:pt x="16" y="166"/>
                </a:lnTo>
                <a:lnTo>
                  <a:pt x="18" y="164"/>
                </a:lnTo>
                <a:lnTo>
                  <a:pt x="16" y="156"/>
                </a:lnTo>
                <a:lnTo>
                  <a:pt x="16" y="154"/>
                </a:lnTo>
                <a:lnTo>
                  <a:pt x="20" y="152"/>
                </a:lnTo>
                <a:lnTo>
                  <a:pt x="20" y="154"/>
                </a:lnTo>
                <a:lnTo>
                  <a:pt x="24" y="154"/>
                </a:lnTo>
                <a:lnTo>
                  <a:pt x="26" y="154"/>
                </a:lnTo>
                <a:lnTo>
                  <a:pt x="20" y="150"/>
                </a:lnTo>
                <a:lnTo>
                  <a:pt x="28" y="146"/>
                </a:lnTo>
                <a:lnTo>
                  <a:pt x="30" y="146"/>
                </a:lnTo>
                <a:lnTo>
                  <a:pt x="28" y="142"/>
                </a:lnTo>
                <a:lnTo>
                  <a:pt x="26" y="142"/>
                </a:lnTo>
                <a:lnTo>
                  <a:pt x="24" y="142"/>
                </a:lnTo>
                <a:lnTo>
                  <a:pt x="20" y="138"/>
                </a:lnTo>
                <a:lnTo>
                  <a:pt x="24" y="136"/>
                </a:lnTo>
                <a:lnTo>
                  <a:pt x="28" y="136"/>
                </a:lnTo>
                <a:lnTo>
                  <a:pt x="30" y="134"/>
                </a:lnTo>
                <a:lnTo>
                  <a:pt x="32" y="134"/>
                </a:lnTo>
                <a:lnTo>
                  <a:pt x="32" y="132"/>
                </a:lnTo>
                <a:lnTo>
                  <a:pt x="34" y="130"/>
                </a:lnTo>
                <a:lnTo>
                  <a:pt x="38" y="130"/>
                </a:lnTo>
                <a:lnTo>
                  <a:pt x="40" y="130"/>
                </a:lnTo>
                <a:lnTo>
                  <a:pt x="40" y="126"/>
                </a:lnTo>
                <a:lnTo>
                  <a:pt x="34" y="124"/>
                </a:lnTo>
                <a:lnTo>
                  <a:pt x="32" y="124"/>
                </a:lnTo>
                <a:lnTo>
                  <a:pt x="34" y="122"/>
                </a:lnTo>
                <a:lnTo>
                  <a:pt x="34" y="120"/>
                </a:lnTo>
                <a:lnTo>
                  <a:pt x="38" y="122"/>
                </a:lnTo>
                <a:lnTo>
                  <a:pt x="42" y="122"/>
                </a:lnTo>
                <a:lnTo>
                  <a:pt x="42" y="120"/>
                </a:lnTo>
                <a:lnTo>
                  <a:pt x="40" y="118"/>
                </a:lnTo>
                <a:lnTo>
                  <a:pt x="38" y="116"/>
                </a:lnTo>
                <a:lnTo>
                  <a:pt x="38" y="112"/>
                </a:lnTo>
                <a:lnTo>
                  <a:pt x="38" y="110"/>
                </a:lnTo>
                <a:lnTo>
                  <a:pt x="40" y="106"/>
                </a:lnTo>
                <a:lnTo>
                  <a:pt x="40" y="104"/>
                </a:lnTo>
                <a:lnTo>
                  <a:pt x="44" y="102"/>
                </a:lnTo>
                <a:lnTo>
                  <a:pt x="44" y="100"/>
                </a:lnTo>
                <a:lnTo>
                  <a:pt x="42" y="96"/>
                </a:lnTo>
                <a:lnTo>
                  <a:pt x="38" y="94"/>
                </a:lnTo>
                <a:lnTo>
                  <a:pt x="38" y="92"/>
                </a:lnTo>
                <a:lnTo>
                  <a:pt x="42" y="92"/>
                </a:lnTo>
                <a:lnTo>
                  <a:pt x="46" y="90"/>
                </a:lnTo>
                <a:lnTo>
                  <a:pt x="46" y="88"/>
                </a:lnTo>
                <a:lnTo>
                  <a:pt x="42" y="86"/>
                </a:lnTo>
                <a:lnTo>
                  <a:pt x="42" y="82"/>
                </a:lnTo>
                <a:lnTo>
                  <a:pt x="46" y="82"/>
                </a:lnTo>
                <a:lnTo>
                  <a:pt x="48" y="80"/>
                </a:lnTo>
                <a:lnTo>
                  <a:pt x="48" y="78"/>
                </a:lnTo>
                <a:lnTo>
                  <a:pt x="46" y="74"/>
                </a:lnTo>
                <a:lnTo>
                  <a:pt x="48" y="72"/>
                </a:lnTo>
                <a:lnTo>
                  <a:pt x="46" y="70"/>
                </a:lnTo>
                <a:lnTo>
                  <a:pt x="50" y="70"/>
                </a:lnTo>
                <a:lnTo>
                  <a:pt x="48" y="72"/>
                </a:lnTo>
                <a:lnTo>
                  <a:pt x="50" y="74"/>
                </a:lnTo>
                <a:lnTo>
                  <a:pt x="54" y="74"/>
                </a:lnTo>
                <a:lnTo>
                  <a:pt x="54" y="70"/>
                </a:lnTo>
                <a:lnTo>
                  <a:pt x="60" y="70"/>
                </a:lnTo>
                <a:lnTo>
                  <a:pt x="94" y="66"/>
                </a:lnTo>
                <a:lnTo>
                  <a:pt x="96" y="66"/>
                </a:lnTo>
                <a:lnTo>
                  <a:pt x="118" y="64"/>
                </a:lnTo>
                <a:lnTo>
                  <a:pt x="150" y="62"/>
                </a:lnTo>
                <a:lnTo>
                  <a:pt x="150" y="58"/>
                </a:lnTo>
                <a:lnTo>
                  <a:pt x="148" y="56"/>
                </a:lnTo>
                <a:lnTo>
                  <a:pt x="146" y="46"/>
                </a:lnTo>
                <a:lnTo>
                  <a:pt x="160" y="46"/>
                </a:lnTo>
                <a:lnTo>
                  <a:pt x="162" y="48"/>
                </a:lnTo>
                <a:lnTo>
                  <a:pt x="172" y="46"/>
                </a:lnTo>
                <a:lnTo>
                  <a:pt x="176" y="46"/>
                </a:lnTo>
                <a:lnTo>
                  <a:pt x="196" y="44"/>
                </a:lnTo>
                <a:lnTo>
                  <a:pt x="212" y="44"/>
                </a:lnTo>
                <a:lnTo>
                  <a:pt x="214" y="42"/>
                </a:lnTo>
                <a:lnTo>
                  <a:pt x="236" y="42"/>
                </a:lnTo>
                <a:lnTo>
                  <a:pt x="254" y="40"/>
                </a:lnTo>
                <a:lnTo>
                  <a:pt x="260" y="36"/>
                </a:lnTo>
                <a:lnTo>
                  <a:pt x="274" y="36"/>
                </a:lnTo>
                <a:lnTo>
                  <a:pt x="290" y="36"/>
                </a:lnTo>
                <a:lnTo>
                  <a:pt x="304" y="34"/>
                </a:lnTo>
                <a:lnTo>
                  <a:pt x="328" y="34"/>
                </a:lnTo>
                <a:lnTo>
                  <a:pt x="336" y="32"/>
                </a:lnTo>
                <a:lnTo>
                  <a:pt x="338" y="32"/>
                </a:lnTo>
                <a:lnTo>
                  <a:pt x="358" y="30"/>
                </a:lnTo>
                <a:lnTo>
                  <a:pt x="372" y="30"/>
                </a:lnTo>
                <a:lnTo>
                  <a:pt x="374" y="30"/>
                </a:lnTo>
                <a:lnTo>
                  <a:pt x="408" y="26"/>
                </a:lnTo>
                <a:lnTo>
                  <a:pt x="426" y="24"/>
                </a:lnTo>
                <a:lnTo>
                  <a:pt x="432" y="24"/>
                </a:lnTo>
                <a:lnTo>
                  <a:pt x="448" y="24"/>
                </a:lnTo>
                <a:lnTo>
                  <a:pt x="450" y="20"/>
                </a:lnTo>
                <a:lnTo>
                  <a:pt x="464" y="18"/>
                </a:lnTo>
                <a:lnTo>
                  <a:pt x="478" y="16"/>
                </a:lnTo>
                <a:lnTo>
                  <a:pt x="478" y="18"/>
                </a:lnTo>
                <a:lnTo>
                  <a:pt x="480" y="16"/>
                </a:lnTo>
                <a:lnTo>
                  <a:pt x="496" y="14"/>
                </a:lnTo>
                <a:lnTo>
                  <a:pt x="504" y="14"/>
                </a:lnTo>
                <a:lnTo>
                  <a:pt x="520" y="12"/>
                </a:lnTo>
                <a:lnTo>
                  <a:pt x="544" y="10"/>
                </a:lnTo>
                <a:lnTo>
                  <a:pt x="548" y="6"/>
                </a:lnTo>
                <a:lnTo>
                  <a:pt x="554" y="6"/>
                </a:lnTo>
                <a:lnTo>
                  <a:pt x="570" y="4"/>
                </a:lnTo>
                <a:lnTo>
                  <a:pt x="570" y="2"/>
                </a:lnTo>
                <a:lnTo>
                  <a:pt x="574" y="2"/>
                </a:lnTo>
                <a:lnTo>
                  <a:pt x="588" y="0"/>
                </a:lnTo>
                <a:lnTo>
                  <a:pt x="586" y="2"/>
                </a:lnTo>
                <a:lnTo>
                  <a:pt x="586" y="10"/>
                </a:lnTo>
                <a:lnTo>
                  <a:pt x="586" y="12"/>
                </a:lnTo>
                <a:lnTo>
                  <a:pt x="584" y="18"/>
                </a:lnTo>
                <a:lnTo>
                  <a:pt x="584" y="24"/>
                </a:lnTo>
                <a:lnTo>
                  <a:pt x="588" y="24"/>
                </a:lnTo>
                <a:lnTo>
                  <a:pt x="586" y="26"/>
                </a:lnTo>
                <a:lnTo>
                  <a:pt x="578" y="26"/>
                </a:lnTo>
                <a:lnTo>
                  <a:pt x="574" y="30"/>
                </a:lnTo>
                <a:lnTo>
                  <a:pt x="572" y="32"/>
                </a:lnTo>
                <a:lnTo>
                  <a:pt x="566" y="44"/>
                </a:lnTo>
                <a:lnTo>
                  <a:pt x="564" y="48"/>
                </a:lnTo>
                <a:lnTo>
                  <a:pt x="562" y="48"/>
                </a:lnTo>
                <a:lnTo>
                  <a:pt x="558" y="46"/>
                </a:lnTo>
                <a:lnTo>
                  <a:pt x="556" y="46"/>
                </a:lnTo>
                <a:lnTo>
                  <a:pt x="550" y="48"/>
                </a:lnTo>
                <a:lnTo>
                  <a:pt x="548" y="48"/>
                </a:lnTo>
                <a:lnTo>
                  <a:pt x="544" y="50"/>
                </a:lnTo>
                <a:lnTo>
                  <a:pt x="542" y="52"/>
                </a:lnTo>
                <a:lnTo>
                  <a:pt x="540" y="62"/>
                </a:lnTo>
                <a:lnTo>
                  <a:pt x="538" y="62"/>
                </a:lnTo>
                <a:lnTo>
                  <a:pt x="532" y="64"/>
                </a:lnTo>
                <a:lnTo>
                  <a:pt x="530" y="64"/>
                </a:lnTo>
                <a:lnTo>
                  <a:pt x="530" y="62"/>
                </a:lnTo>
                <a:lnTo>
                  <a:pt x="530" y="60"/>
                </a:lnTo>
                <a:lnTo>
                  <a:pt x="528" y="58"/>
                </a:lnTo>
                <a:lnTo>
                  <a:pt x="526" y="58"/>
                </a:lnTo>
                <a:lnTo>
                  <a:pt x="518" y="64"/>
                </a:lnTo>
                <a:lnTo>
                  <a:pt x="518" y="66"/>
                </a:lnTo>
                <a:lnTo>
                  <a:pt x="516" y="72"/>
                </a:lnTo>
                <a:lnTo>
                  <a:pt x="512" y="70"/>
                </a:lnTo>
                <a:lnTo>
                  <a:pt x="510" y="70"/>
                </a:lnTo>
                <a:lnTo>
                  <a:pt x="510" y="72"/>
                </a:lnTo>
                <a:lnTo>
                  <a:pt x="510" y="76"/>
                </a:lnTo>
                <a:lnTo>
                  <a:pt x="508" y="82"/>
                </a:lnTo>
                <a:lnTo>
                  <a:pt x="504" y="86"/>
                </a:lnTo>
                <a:lnTo>
                  <a:pt x="500" y="86"/>
                </a:lnTo>
                <a:lnTo>
                  <a:pt x="496" y="88"/>
                </a:lnTo>
                <a:lnTo>
                  <a:pt x="494" y="90"/>
                </a:lnTo>
                <a:lnTo>
                  <a:pt x="488" y="92"/>
                </a:lnTo>
                <a:lnTo>
                  <a:pt x="488" y="94"/>
                </a:lnTo>
                <a:lnTo>
                  <a:pt x="486" y="100"/>
                </a:lnTo>
                <a:lnTo>
                  <a:pt x="482" y="100"/>
                </a:lnTo>
                <a:lnTo>
                  <a:pt x="480" y="102"/>
                </a:lnTo>
                <a:lnTo>
                  <a:pt x="474" y="104"/>
                </a:lnTo>
                <a:lnTo>
                  <a:pt x="472" y="108"/>
                </a:lnTo>
                <a:lnTo>
                  <a:pt x="468" y="108"/>
                </a:lnTo>
                <a:lnTo>
                  <a:pt x="464" y="108"/>
                </a:lnTo>
                <a:lnTo>
                  <a:pt x="460" y="108"/>
                </a:lnTo>
                <a:lnTo>
                  <a:pt x="454" y="110"/>
                </a:lnTo>
                <a:lnTo>
                  <a:pt x="450" y="116"/>
                </a:lnTo>
                <a:lnTo>
                  <a:pt x="448" y="116"/>
                </a:lnTo>
                <a:lnTo>
                  <a:pt x="444" y="120"/>
                </a:lnTo>
                <a:lnTo>
                  <a:pt x="442" y="1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7" name="Freeform 95"/>
          <p:cNvSpPr>
            <a:spLocks/>
          </p:cNvSpPr>
          <p:nvPr/>
        </p:nvSpPr>
        <p:spPr bwMode="auto">
          <a:xfrm>
            <a:off x="5389563" y="3775075"/>
            <a:ext cx="1163637" cy="406400"/>
          </a:xfrm>
          <a:custGeom>
            <a:avLst/>
            <a:gdLst/>
            <a:ahLst/>
            <a:cxnLst>
              <a:cxn ang="0">
                <a:pos x="438" y="134"/>
              </a:cxn>
              <a:cxn ang="0">
                <a:pos x="428" y="140"/>
              </a:cxn>
              <a:cxn ang="0">
                <a:pos x="402" y="168"/>
              </a:cxn>
              <a:cxn ang="0">
                <a:pos x="356" y="172"/>
              </a:cxn>
              <a:cxn ang="0">
                <a:pos x="314" y="178"/>
              </a:cxn>
              <a:cxn ang="0">
                <a:pos x="220" y="184"/>
              </a:cxn>
              <a:cxn ang="0">
                <a:pos x="150" y="192"/>
              </a:cxn>
              <a:cxn ang="0">
                <a:pos x="106" y="196"/>
              </a:cxn>
              <a:cxn ang="0">
                <a:pos x="46" y="200"/>
              </a:cxn>
              <a:cxn ang="0">
                <a:pos x="8" y="198"/>
              </a:cxn>
              <a:cxn ang="0">
                <a:pos x="12" y="188"/>
              </a:cxn>
              <a:cxn ang="0">
                <a:pos x="16" y="184"/>
              </a:cxn>
              <a:cxn ang="0">
                <a:pos x="10" y="178"/>
              </a:cxn>
              <a:cxn ang="0">
                <a:pos x="12" y="170"/>
              </a:cxn>
              <a:cxn ang="0">
                <a:pos x="10" y="168"/>
              </a:cxn>
              <a:cxn ang="0">
                <a:pos x="14" y="158"/>
              </a:cxn>
              <a:cxn ang="0">
                <a:pos x="18" y="164"/>
              </a:cxn>
              <a:cxn ang="0">
                <a:pos x="20" y="154"/>
              </a:cxn>
              <a:cxn ang="0">
                <a:pos x="28" y="146"/>
              </a:cxn>
              <a:cxn ang="0">
                <a:pos x="24" y="142"/>
              </a:cxn>
              <a:cxn ang="0">
                <a:pos x="30" y="134"/>
              </a:cxn>
              <a:cxn ang="0">
                <a:pos x="38" y="130"/>
              </a:cxn>
              <a:cxn ang="0">
                <a:pos x="32" y="124"/>
              </a:cxn>
              <a:cxn ang="0">
                <a:pos x="42" y="122"/>
              </a:cxn>
              <a:cxn ang="0">
                <a:pos x="38" y="112"/>
              </a:cxn>
              <a:cxn ang="0">
                <a:pos x="44" y="102"/>
              </a:cxn>
              <a:cxn ang="0">
                <a:pos x="38" y="92"/>
              </a:cxn>
              <a:cxn ang="0">
                <a:pos x="42" y="86"/>
              </a:cxn>
              <a:cxn ang="0">
                <a:pos x="48" y="78"/>
              </a:cxn>
              <a:cxn ang="0">
                <a:pos x="50" y="70"/>
              </a:cxn>
              <a:cxn ang="0">
                <a:pos x="54" y="70"/>
              </a:cxn>
              <a:cxn ang="0">
                <a:pos x="118" y="64"/>
              </a:cxn>
              <a:cxn ang="0">
                <a:pos x="146" y="46"/>
              </a:cxn>
              <a:cxn ang="0">
                <a:pos x="176" y="46"/>
              </a:cxn>
              <a:cxn ang="0">
                <a:pos x="236" y="42"/>
              </a:cxn>
              <a:cxn ang="0">
                <a:pos x="290" y="36"/>
              </a:cxn>
              <a:cxn ang="0">
                <a:pos x="338" y="32"/>
              </a:cxn>
              <a:cxn ang="0">
                <a:pos x="408" y="26"/>
              </a:cxn>
              <a:cxn ang="0">
                <a:pos x="450" y="20"/>
              </a:cxn>
              <a:cxn ang="0">
                <a:pos x="480" y="16"/>
              </a:cxn>
              <a:cxn ang="0">
                <a:pos x="544" y="10"/>
              </a:cxn>
              <a:cxn ang="0">
                <a:pos x="570" y="2"/>
              </a:cxn>
              <a:cxn ang="0">
                <a:pos x="586" y="10"/>
              </a:cxn>
              <a:cxn ang="0">
                <a:pos x="588" y="24"/>
              </a:cxn>
              <a:cxn ang="0">
                <a:pos x="572" y="32"/>
              </a:cxn>
              <a:cxn ang="0">
                <a:pos x="558" y="46"/>
              </a:cxn>
              <a:cxn ang="0">
                <a:pos x="544" y="50"/>
              </a:cxn>
              <a:cxn ang="0">
                <a:pos x="532" y="64"/>
              </a:cxn>
              <a:cxn ang="0">
                <a:pos x="528" y="58"/>
              </a:cxn>
              <a:cxn ang="0">
                <a:pos x="516" y="72"/>
              </a:cxn>
              <a:cxn ang="0">
                <a:pos x="510" y="76"/>
              </a:cxn>
              <a:cxn ang="0">
                <a:pos x="496" y="88"/>
              </a:cxn>
              <a:cxn ang="0">
                <a:pos x="486" y="100"/>
              </a:cxn>
              <a:cxn ang="0">
                <a:pos x="472" y="108"/>
              </a:cxn>
              <a:cxn ang="0">
                <a:pos x="454" y="110"/>
              </a:cxn>
              <a:cxn ang="0">
                <a:pos x="442" y="122"/>
              </a:cxn>
            </a:cxnLst>
            <a:rect l="0" t="0" r="r" b="b"/>
            <a:pathLst>
              <a:path w="588" h="202">
                <a:moveTo>
                  <a:pt x="442" y="122"/>
                </a:moveTo>
                <a:lnTo>
                  <a:pt x="438" y="126"/>
                </a:lnTo>
                <a:lnTo>
                  <a:pt x="440" y="130"/>
                </a:lnTo>
                <a:lnTo>
                  <a:pt x="438" y="134"/>
                </a:lnTo>
                <a:lnTo>
                  <a:pt x="438" y="136"/>
                </a:lnTo>
                <a:lnTo>
                  <a:pt x="438" y="138"/>
                </a:lnTo>
                <a:lnTo>
                  <a:pt x="434" y="140"/>
                </a:lnTo>
                <a:lnTo>
                  <a:pt x="428" y="140"/>
                </a:lnTo>
                <a:lnTo>
                  <a:pt x="424" y="140"/>
                </a:lnTo>
                <a:lnTo>
                  <a:pt x="422" y="146"/>
                </a:lnTo>
                <a:lnTo>
                  <a:pt x="422" y="164"/>
                </a:lnTo>
                <a:lnTo>
                  <a:pt x="402" y="168"/>
                </a:lnTo>
                <a:lnTo>
                  <a:pt x="390" y="168"/>
                </a:lnTo>
                <a:lnTo>
                  <a:pt x="388" y="168"/>
                </a:lnTo>
                <a:lnTo>
                  <a:pt x="376" y="170"/>
                </a:lnTo>
                <a:lnTo>
                  <a:pt x="356" y="172"/>
                </a:lnTo>
                <a:lnTo>
                  <a:pt x="348" y="172"/>
                </a:lnTo>
                <a:lnTo>
                  <a:pt x="342" y="172"/>
                </a:lnTo>
                <a:lnTo>
                  <a:pt x="332" y="176"/>
                </a:lnTo>
                <a:lnTo>
                  <a:pt x="314" y="178"/>
                </a:lnTo>
                <a:lnTo>
                  <a:pt x="282" y="180"/>
                </a:lnTo>
                <a:lnTo>
                  <a:pt x="250" y="182"/>
                </a:lnTo>
                <a:lnTo>
                  <a:pt x="244" y="184"/>
                </a:lnTo>
                <a:lnTo>
                  <a:pt x="220" y="184"/>
                </a:lnTo>
                <a:lnTo>
                  <a:pt x="216" y="184"/>
                </a:lnTo>
                <a:lnTo>
                  <a:pt x="192" y="186"/>
                </a:lnTo>
                <a:lnTo>
                  <a:pt x="164" y="188"/>
                </a:lnTo>
                <a:lnTo>
                  <a:pt x="150" y="192"/>
                </a:lnTo>
                <a:lnTo>
                  <a:pt x="138" y="192"/>
                </a:lnTo>
                <a:lnTo>
                  <a:pt x="136" y="194"/>
                </a:lnTo>
                <a:lnTo>
                  <a:pt x="108" y="196"/>
                </a:lnTo>
                <a:lnTo>
                  <a:pt x="106" y="196"/>
                </a:lnTo>
                <a:lnTo>
                  <a:pt x="92" y="196"/>
                </a:lnTo>
                <a:lnTo>
                  <a:pt x="78" y="198"/>
                </a:lnTo>
                <a:lnTo>
                  <a:pt x="70" y="198"/>
                </a:lnTo>
                <a:lnTo>
                  <a:pt x="46" y="200"/>
                </a:lnTo>
                <a:lnTo>
                  <a:pt x="42" y="200"/>
                </a:lnTo>
                <a:lnTo>
                  <a:pt x="0" y="202"/>
                </a:lnTo>
                <a:lnTo>
                  <a:pt x="0" y="198"/>
                </a:lnTo>
                <a:lnTo>
                  <a:pt x="8" y="198"/>
                </a:lnTo>
                <a:lnTo>
                  <a:pt x="10" y="196"/>
                </a:lnTo>
                <a:lnTo>
                  <a:pt x="10" y="194"/>
                </a:lnTo>
                <a:lnTo>
                  <a:pt x="10" y="192"/>
                </a:lnTo>
                <a:lnTo>
                  <a:pt x="12" y="188"/>
                </a:lnTo>
                <a:lnTo>
                  <a:pt x="16" y="192"/>
                </a:lnTo>
                <a:lnTo>
                  <a:pt x="16" y="188"/>
                </a:lnTo>
                <a:lnTo>
                  <a:pt x="16" y="186"/>
                </a:lnTo>
                <a:lnTo>
                  <a:pt x="16" y="184"/>
                </a:lnTo>
                <a:lnTo>
                  <a:pt x="16" y="182"/>
                </a:lnTo>
                <a:lnTo>
                  <a:pt x="14" y="180"/>
                </a:lnTo>
                <a:lnTo>
                  <a:pt x="10" y="180"/>
                </a:lnTo>
                <a:lnTo>
                  <a:pt x="10" y="178"/>
                </a:lnTo>
                <a:lnTo>
                  <a:pt x="10" y="176"/>
                </a:lnTo>
                <a:lnTo>
                  <a:pt x="14" y="176"/>
                </a:lnTo>
                <a:lnTo>
                  <a:pt x="14" y="170"/>
                </a:lnTo>
                <a:lnTo>
                  <a:pt x="12" y="170"/>
                </a:lnTo>
                <a:lnTo>
                  <a:pt x="14" y="168"/>
                </a:lnTo>
                <a:lnTo>
                  <a:pt x="14" y="166"/>
                </a:lnTo>
                <a:lnTo>
                  <a:pt x="12" y="166"/>
                </a:lnTo>
                <a:lnTo>
                  <a:pt x="10" y="168"/>
                </a:lnTo>
                <a:lnTo>
                  <a:pt x="8" y="166"/>
                </a:lnTo>
                <a:lnTo>
                  <a:pt x="10" y="164"/>
                </a:lnTo>
                <a:lnTo>
                  <a:pt x="12" y="162"/>
                </a:lnTo>
                <a:lnTo>
                  <a:pt x="14" y="158"/>
                </a:lnTo>
                <a:lnTo>
                  <a:pt x="14" y="162"/>
                </a:lnTo>
                <a:lnTo>
                  <a:pt x="14" y="164"/>
                </a:lnTo>
                <a:lnTo>
                  <a:pt x="16" y="166"/>
                </a:lnTo>
                <a:lnTo>
                  <a:pt x="18" y="164"/>
                </a:lnTo>
                <a:lnTo>
                  <a:pt x="16" y="156"/>
                </a:lnTo>
                <a:lnTo>
                  <a:pt x="16" y="154"/>
                </a:lnTo>
                <a:lnTo>
                  <a:pt x="20" y="152"/>
                </a:lnTo>
                <a:lnTo>
                  <a:pt x="20" y="154"/>
                </a:lnTo>
                <a:lnTo>
                  <a:pt x="24" y="154"/>
                </a:lnTo>
                <a:lnTo>
                  <a:pt x="26" y="154"/>
                </a:lnTo>
                <a:lnTo>
                  <a:pt x="20" y="150"/>
                </a:lnTo>
                <a:lnTo>
                  <a:pt x="28" y="146"/>
                </a:lnTo>
                <a:lnTo>
                  <a:pt x="30" y="146"/>
                </a:lnTo>
                <a:lnTo>
                  <a:pt x="28" y="142"/>
                </a:lnTo>
                <a:lnTo>
                  <a:pt x="26" y="142"/>
                </a:lnTo>
                <a:lnTo>
                  <a:pt x="24" y="142"/>
                </a:lnTo>
                <a:lnTo>
                  <a:pt x="20" y="138"/>
                </a:lnTo>
                <a:lnTo>
                  <a:pt x="24" y="136"/>
                </a:lnTo>
                <a:lnTo>
                  <a:pt x="28" y="136"/>
                </a:lnTo>
                <a:lnTo>
                  <a:pt x="30" y="134"/>
                </a:lnTo>
                <a:lnTo>
                  <a:pt x="32" y="134"/>
                </a:lnTo>
                <a:lnTo>
                  <a:pt x="32" y="132"/>
                </a:lnTo>
                <a:lnTo>
                  <a:pt x="34" y="130"/>
                </a:lnTo>
                <a:lnTo>
                  <a:pt x="38" y="130"/>
                </a:lnTo>
                <a:lnTo>
                  <a:pt x="40" y="130"/>
                </a:lnTo>
                <a:lnTo>
                  <a:pt x="40" y="126"/>
                </a:lnTo>
                <a:lnTo>
                  <a:pt x="34" y="124"/>
                </a:lnTo>
                <a:lnTo>
                  <a:pt x="32" y="124"/>
                </a:lnTo>
                <a:lnTo>
                  <a:pt x="34" y="122"/>
                </a:lnTo>
                <a:lnTo>
                  <a:pt x="34" y="120"/>
                </a:lnTo>
                <a:lnTo>
                  <a:pt x="38" y="122"/>
                </a:lnTo>
                <a:lnTo>
                  <a:pt x="42" y="122"/>
                </a:lnTo>
                <a:lnTo>
                  <a:pt x="42" y="120"/>
                </a:lnTo>
                <a:lnTo>
                  <a:pt x="40" y="118"/>
                </a:lnTo>
                <a:lnTo>
                  <a:pt x="38" y="116"/>
                </a:lnTo>
                <a:lnTo>
                  <a:pt x="38" y="112"/>
                </a:lnTo>
                <a:lnTo>
                  <a:pt x="38" y="110"/>
                </a:lnTo>
                <a:lnTo>
                  <a:pt x="40" y="106"/>
                </a:lnTo>
                <a:lnTo>
                  <a:pt x="40" y="104"/>
                </a:lnTo>
                <a:lnTo>
                  <a:pt x="44" y="102"/>
                </a:lnTo>
                <a:lnTo>
                  <a:pt x="44" y="100"/>
                </a:lnTo>
                <a:lnTo>
                  <a:pt x="42" y="96"/>
                </a:lnTo>
                <a:lnTo>
                  <a:pt x="38" y="94"/>
                </a:lnTo>
                <a:lnTo>
                  <a:pt x="38" y="92"/>
                </a:lnTo>
                <a:lnTo>
                  <a:pt x="42" y="92"/>
                </a:lnTo>
                <a:lnTo>
                  <a:pt x="46" y="90"/>
                </a:lnTo>
                <a:lnTo>
                  <a:pt x="46" y="88"/>
                </a:lnTo>
                <a:lnTo>
                  <a:pt x="42" y="86"/>
                </a:lnTo>
                <a:lnTo>
                  <a:pt x="42" y="82"/>
                </a:lnTo>
                <a:lnTo>
                  <a:pt x="46" y="82"/>
                </a:lnTo>
                <a:lnTo>
                  <a:pt x="48" y="80"/>
                </a:lnTo>
                <a:lnTo>
                  <a:pt x="48" y="78"/>
                </a:lnTo>
                <a:lnTo>
                  <a:pt x="46" y="74"/>
                </a:lnTo>
                <a:lnTo>
                  <a:pt x="48" y="72"/>
                </a:lnTo>
                <a:lnTo>
                  <a:pt x="46" y="70"/>
                </a:lnTo>
                <a:lnTo>
                  <a:pt x="50" y="70"/>
                </a:lnTo>
                <a:lnTo>
                  <a:pt x="48" y="72"/>
                </a:lnTo>
                <a:lnTo>
                  <a:pt x="50" y="74"/>
                </a:lnTo>
                <a:lnTo>
                  <a:pt x="54" y="74"/>
                </a:lnTo>
                <a:lnTo>
                  <a:pt x="54" y="70"/>
                </a:lnTo>
                <a:lnTo>
                  <a:pt x="60" y="70"/>
                </a:lnTo>
                <a:lnTo>
                  <a:pt x="94" y="66"/>
                </a:lnTo>
                <a:lnTo>
                  <a:pt x="96" y="66"/>
                </a:lnTo>
                <a:lnTo>
                  <a:pt x="118" y="64"/>
                </a:lnTo>
                <a:lnTo>
                  <a:pt x="150" y="62"/>
                </a:lnTo>
                <a:lnTo>
                  <a:pt x="150" y="58"/>
                </a:lnTo>
                <a:lnTo>
                  <a:pt x="148" y="56"/>
                </a:lnTo>
                <a:lnTo>
                  <a:pt x="146" y="46"/>
                </a:lnTo>
                <a:lnTo>
                  <a:pt x="160" y="46"/>
                </a:lnTo>
                <a:lnTo>
                  <a:pt x="162" y="48"/>
                </a:lnTo>
                <a:lnTo>
                  <a:pt x="172" y="46"/>
                </a:lnTo>
                <a:lnTo>
                  <a:pt x="176" y="46"/>
                </a:lnTo>
                <a:lnTo>
                  <a:pt x="196" y="44"/>
                </a:lnTo>
                <a:lnTo>
                  <a:pt x="212" y="44"/>
                </a:lnTo>
                <a:lnTo>
                  <a:pt x="214" y="42"/>
                </a:lnTo>
                <a:lnTo>
                  <a:pt x="236" y="42"/>
                </a:lnTo>
                <a:lnTo>
                  <a:pt x="254" y="40"/>
                </a:lnTo>
                <a:lnTo>
                  <a:pt x="260" y="36"/>
                </a:lnTo>
                <a:lnTo>
                  <a:pt x="274" y="36"/>
                </a:lnTo>
                <a:lnTo>
                  <a:pt x="290" y="36"/>
                </a:lnTo>
                <a:lnTo>
                  <a:pt x="304" y="34"/>
                </a:lnTo>
                <a:lnTo>
                  <a:pt x="328" y="34"/>
                </a:lnTo>
                <a:lnTo>
                  <a:pt x="336" y="32"/>
                </a:lnTo>
                <a:lnTo>
                  <a:pt x="338" y="32"/>
                </a:lnTo>
                <a:lnTo>
                  <a:pt x="358" y="30"/>
                </a:lnTo>
                <a:lnTo>
                  <a:pt x="372" y="30"/>
                </a:lnTo>
                <a:lnTo>
                  <a:pt x="374" y="30"/>
                </a:lnTo>
                <a:lnTo>
                  <a:pt x="408" y="26"/>
                </a:lnTo>
                <a:lnTo>
                  <a:pt x="426" y="24"/>
                </a:lnTo>
                <a:lnTo>
                  <a:pt x="432" y="24"/>
                </a:lnTo>
                <a:lnTo>
                  <a:pt x="448" y="24"/>
                </a:lnTo>
                <a:lnTo>
                  <a:pt x="450" y="20"/>
                </a:lnTo>
                <a:lnTo>
                  <a:pt x="464" y="18"/>
                </a:lnTo>
                <a:lnTo>
                  <a:pt x="478" y="16"/>
                </a:lnTo>
                <a:lnTo>
                  <a:pt x="478" y="18"/>
                </a:lnTo>
                <a:lnTo>
                  <a:pt x="480" y="16"/>
                </a:lnTo>
                <a:lnTo>
                  <a:pt x="496" y="14"/>
                </a:lnTo>
                <a:lnTo>
                  <a:pt x="504" y="14"/>
                </a:lnTo>
                <a:lnTo>
                  <a:pt x="520" y="12"/>
                </a:lnTo>
                <a:lnTo>
                  <a:pt x="544" y="10"/>
                </a:lnTo>
                <a:lnTo>
                  <a:pt x="548" y="6"/>
                </a:lnTo>
                <a:lnTo>
                  <a:pt x="554" y="6"/>
                </a:lnTo>
                <a:lnTo>
                  <a:pt x="570" y="4"/>
                </a:lnTo>
                <a:lnTo>
                  <a:pt x="570" y="2"/>
                </a:lnTo>
                <a:lnTo>
                  <a:pt x="574" y="2"/>
                </a:lnTo>
                <a:lnTo>
                  <a:pt x="588" y="0"/>
                </a:lnTo>
                <a:lnTo>
                  <a:pt x="586" y="2"/>
                </a:lnTo>
                <a:lnTo>
                  <a:pt x="586" y="10"/>
                </a:lnTo>
                <a:lnTo>
                  <a:pt x="586" y="12"/>
                </a:lnTo>
                <a:lnTo>
                  <a:pt x="584" y="18"/>
                </a:lnTo>
                <a:lnTo>
                  <a:pt x="584" y="24"/>
                </a:lnTo>
                <a:lnTo>
                  <a:pt x="588" y="24"/>
                </a:lnTo>
                <a:lnTo>
                  <a:pt x="586" y="26"/>
                </a:lnTo>
                <a:lnTo>
                  <a:pt x="578" y="26"/>
                </a:lnTo>
                <a:lnTo>
                  <a:pt x="574" y="30"/>
                </a:lnTo>
                <a:lnTo>
                  <a:pt x="572" y="32"/>
                </a:lnTo>
                <a:lnTo>
                  <a:pt x="566" y="44"/>
                </a:lnTo>
                <a:lnTo>
                  <a:pt x="564" y="48"/>
                </a:lnTo>
                <a:lnTo>
                  <a:pt x="562" y="48"/>
                </a:lnTo>
                <a:lnTo>
                  <a:pt x="558" y="46"/>
                </a:lnTo>
                <a:lnTo>
                  <a:pt x="556" y="46"/>
                </a:lnTo>
                <a:lnTo>
                  <a:pt x="550" y="48"/>
                </a:lnTo>
                <a:lnTo>
                  <a:pt x="548" y="48"/>
                </a:lnTo>
                <a:lnTo>
                  <a:pt x="544" y="50"/>
                </a:lnTo>
                <a:lnTo>
                  <a:pt x="542" y="52"/>
                </a:lnTo>
                <a:lnTo>
                  <a:pt x="540" y="62"/>
                </a:lnTo>
                <a:lnTo>
                  <a:pt x="538" y="62"/>
                </a:lnTo>
                <a:lnTo>
                  <a:pt x="532" y="64"/>
                </a:lnTo>
                <a:lnTo>
                  <a:pt x="530" y="64"/>
                </a:lnTo>
                <a:lnTo>
                  <a:pt x="530" y="62"/>
                </a:lnTo>
                <a:lnTo>
                  <a:pt x="530" y="60"/>
                </a:lnTo>
                <a:lnTo>
                  <a:pt x="528" y="58"/>
                </a:lnTo>
                <a:lnTo>
                  <a:pt x="526" y="58"/>
                </a:lnTo>
                <a:lnTo>
                  <a:pt x="518" y="64"/>
                </a:lnTo>
                <a:lnTo>
                  <a:pt x="518" y="66"/>
                </a:lnTo>
                <a:lnTo>
                  <a:pt x="516" y="72"/>
                </a:lnTo>
                <a:lnTo>
                  <a:pt x="512" y="70"/>
                </a:lnTo>
                <a:lnTo>
                  <a:pt x="510" y="70"/>
                </a:lnTo>
                <a:lnTo>
                  <a:pt x="510" y="72"/>
                </a:lnTo>
                <a:lnTo>
                  <a:pt x="510" y="76"/>
                </a:lnTo>
                <a:lnTo>
                  <a:pt x="508" y="82"/>
                </a:lnTo>
                <a:lnTo>
                  <a:pt x="504" y="86"/>
                </a:lnTo>
                <a:lnTo>
                  <a:pt x="500" y="86"/>
                </a:lnTo>
                <a:lnTo>
                  <a:pt x="496" y="88"/>
                </a:lnTo>
                <a:lnTo>
                  <a:pt x="494" y="90"/>
                </a:lnTo>
                <a:lnTo>
                  <a:pt x="488" y="92"/>
                </a:lnTo>
                <a:lnTo>
                  <a:pt x="488" y="94"/>
                </a:lnTo>
                <a:lnTo>
                  <a:pt x="486" y="100"/>
                </a:lnTo>
                <a:lnTo>
                  <a:pt x="482" y="100"/>
                </a:lnTo>
                <a:lnTo>
                  <a:pt x="480" y="102"/>
                </a:lnTo>
                <a:lnTo>
                  <a:pt x="474" y="104"/>
                </a:lnTo>
                <a:lnTo>
                  <a:pt x="472" y="108"/>
                </a:lnTo>
                <a:lnTo>
                  <a:pt x="468" y="108"/>
                </a:lnTo>
                <a:lnTo>
                  <a:pt x="464" y="108"/>
                </a:lnTo>
                <a:lnTo>
                  <a:pt x="460" y="108"/>
                </a:lnTo>
                <a:lnTo>
                  <a:pt x="454" y="110"/>
                </a:lnTo>
                <a:lnTo>
                  <a:pt x="450" y="116"/>
                </a:lnTo>
                <a:lnTo>
                  <a:pt x="448" y="116"/>
                </a:lnTo>
                <a:lnTo>
                  <a:pt x="444" y="120"/>
                </a:lnTo>
                <a:lnTo>
                  <a:pt x="442" y="12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8" name="Freeform 96"/>
          <p:cNvSpPr>
            <a:spLocks/>
          </p:cNvSpPr>
          <p:nvPr/>
        </p:nvSpPr>
        <p:spPr bwMode="auto">
          <a:xfrm>
            <a:off x="3049588" y="3908425"/>
            <a:ext cx="1912937" cy="1887538"/>
          </a:xfrm>
          <a:custGeom>
            <a:avLst/>
            <a:gdLst/>
            <a:ahLst/>
            <a:cxnLst>
              <a:cxn ang="0">
                <a:pos x="20" y="368"/>
              </a:cxn>
              <a:cxn ang="0">
                <a:pos x="274" y="270"/>
              </a:cxn>
              <a:cxn ang="0">
                <a:pos x="356" y="6"/>
              </a:cxn>
              <a:cxn ang="0">
                <a:pos x="500" y="128"/>
              </a:cxn>
              <a:cxn ang="0">
                <a:pos x="526" y="196"/>
              </a:cxn>
              <a:cxn ang="0">
                <a:pos x="554" y="204"/>
              </a:cxn>
              <a:cxn ang="0">
                <a:pos x="588" y="222"/>
              </a:cxn>
              <a:cxn ang="0">
                <a:pos x="616" y="222"/>
              </a:cxn>
              <a:cxn ang="0">
                <a:pos x="640" y="238"/>
              </a:cxn>
              <a:cxn ang="0">
                <a:pos x="662" y="236"/>
              </a:cxn>
              <a:cxn ang="0">
                <a:pos x="690" y="246"/>
              </a:cxn>
              <a:cxn ang="0">
                <a:pos x="700" y="258"/>
              </a:cxn>
              <a:cxn ang="0">
                <a:pos x="716" y="238"/>
              </a:cxn>
              <a:cxn ang="0">
                <a:pos x="738" y="250"/>
              </a:cxn>
              <a:cxn ang="0">
                <a:pos x="766" y="256"/>
              </a:cxn>
              <a:cxn ang="0">
                <a:pos x="778" y="250"/>
              </a:cxn>
              <a:cxn ang="0">
                <a:pos x="806" y="242"/>
              </a:cxn>
              <a:cxn ang="0">
                <a:pos x="830" y="246"/>
              </a:cxn>
              <a:cxn ang="0">
                <a:pos x="846" y="242"/>
              </a:cxn>
              <a:cxn ang="0">
                <a:pos x="862" y="256"/>
              </a:cxn>
              <a:cxn ang="0">
                <a:pos x="880" y="264"/>
              </a:cxn>
              <a:cxn ang="0">
                <a:pos x="894" y="268"/>
              </a:cxn>
              <a:cxn ang="0">
                <a:pos x="906" y="272"/>
              </a:cxn>
              <a:cxn ang="0">
                <a:pos x="922" y="318"/>
              </a:cxn>
              <a:cxn ang="0">
                <a:pos x="936" y="418"/>
              </a:cxn>
              <a:cxn ang="0">
                <a:pos x="940" y="440"/>
              </a:cxn>
              <a:cxn ang="0">
                <a:pos x="950" y="454"/>
              </a:cxn>
              <a:cxn ang="0">
                <a:pos x="958" y="474"/>
              </a:cxn>
              <a:cxn ang="0">
                <a:pos x="964" y="486"/>
              </a:cxn>
              <a:cxn ang="0">
                <a:pos x="964" y="504"/>
              </a:cxn>
              <a:cxn ang="0">
                <a:pos x="952" y="524"/>
              </a:cxn>
              <a:cxn ang="0">
                <a:pos x="954" y="540"/>
              </a:cxn>
              <a:cxn ang="0">
                <a:pos x="954" y="568"/>
              </a:cxn>
              <a:cxn ang="0">
                <a:pos x="880" y="630"/>
              </a:cxn>
              <a:cxn ang="0">
                <a:pos x="876" y="598"/>
              </a:cxn>
              <a:cxn ang="0">
                <a:pos x="862" y="630"/>
              </a:cxn>
              <a:cxn ang="0">
                <a:pos x="816" y="686"/>
              </a:cxn>
              <a:cxn ang="0">
                <a:pos x="762" y="698"/>
              </a:cxn>
              <a:cxn ang="0">
                <a:pos x="750" y="692"/>
              </a:cxn>
              <a:cxn ang="0">
                <a:pos x="738" y="694"/>
              </a:cxn>
              <a:cxn ang="0">
                <a:pos x="730" y="726"/>
              </a:cxn>
              <a:cxn ang="0">
                <a:pos x="720" y="732"/>
              </a:cxn>
              <a:cxn ang="0">
                <a:pos x="692" y="740"/>
              </a:cxn>
              <a:cxn ang="0">
                <a:pos x="686" y="768"/>
              </a:cxn>
              <a:cxn ang="0">
                <a:pos x="676" y="778"/>
              </a:cxn>
              <a:cxn ang="0">
                <a:pos x="656" y="814"/>
              </a:cxn>
              <a:cxn ang="0">
                <a:pos x="668" y="880"/>
              </a:cxn>
              <a:cxn ang="0">
                <a:pos x="670" y="938"/>
              </a:cxn>
              <a:cxn ang="0">
                <a:pos x="602" y="916"/>
              </a:cxn>
              <a:cxn ang="0">
                <a:pos x="538" y="886"/>
              </a:cxn>
              <a:cxn ang="0">
                <a:pos x="508" y="792"/>
              </a:cxn>
              <a:cxn ang="0">
                <a:pos x="448" y="712"/>
              </a:cxn>
              <a:cxn ang="0">
                <a:pos x="396" y="616"/>
              </a:cxn>
              <a:cxn ang="0">
                <a:pos x="360" y="588"/>
              </a:cxn>
              <a:cxn ang="0">
                <a:pos x="286" y="586"/>
              </a:cxn>
              <a:cxn ang="0">
                <a:pos x="226" y="648"/>
              </a:cxn>
              <a:cxn ang="0">
                <a:pos x="162" y="600"/>
              </a:cxn>
              <a:cxn ang="0">
                <a:pos x="110" y="494"/>
              </a:cxn>
              <a:cxn ang="0">
                <a:pos x="44" y="422"/>
              </a:cxn>
            </a:cxnLst>
            <a:rect l="0" t="0" r="r" b="b"/>
            <a:pathLst>
              <a:path w="966" h="938">
                <a:moveTo>
                  <a:pt x="44" y="422"/>
                </a:moveTo>
                <a:lnTo>
                  <a:pt x="28" y="414"/>
                </a:lnTo>
                <a:lnTo>
                  <a:pt x="18" y="390"/>
                </a:lnTo>
                <a:lnTo>
                  <a:pt x="8" y="384"/>
                </a:lnTo>
                <a:lnTo>
                  <a:pt x="2" y="380"/>
                </a:lnTo>
                <a:lnTo>
                  <a:pt x="2" y="378"/>
                </a:lnTo>
                <a:lnTo>
                  <a:pt x="0" y="374"/>
                </a:lnTo>
                <a:lnTo>
                  <a:pt x="0" y="372"/>
                </a:lnTo>
                <a:lnTo>
                  <a:pt x="2" y="368"/>
                </a:lnTo>
                <a:lnTo>
                  <a:pt x="0" y="364"/>
                </a:lnTo>
                <a:lnTo>
                  <a:pt x="2" y="364"/>
                </a:lnTo>
                <a:lnTo>
                  <a:pt x="20" y="368"/>
                </a:lnTo>
                <a:lnTo>
                  <a:pt x="48" y="370"/>
                </a:lnTo>
                <a:lnTo>
                  <a:pt x="126" y="376"/>
                </a:lnTo>
                <a:lnTo>
                  <a:pt x="132" y="376"/>
                </a:lnTo>
                <a:lnTo>
                  <a:pt x="194" y="384"/>
                </a:lnTo>
                <a:lnTo>
                  <a:pt x="196" y="384"/>
                </a:lnTo>
                <a:lnTo>
                  <a:pt x="214" y="384"/>
                </a:lnTo>
                <a:lnTo>
                  <a:pt x="242" y="388"/>
                </a:lnTo>
                <a:lnTo>
                  <a:pt x="262" y="388"/>
                </a:lnTo>
                <a:lnTo>
                  <a:pt x="266" y="380"/>
                </a:lnTo>
                <a:lnTo>
                  <a:pt x="268" y="344"/>
                </a:lnTo>
                <a:lnTo>
                  <a:pt x="270" y="308"/>
                </a:lnTo>
                <a:lnTo>
                  <a:pt x="274" y="270"/>
                </a:lnTo>
                <a:lnTo>
                  <a:pt x="274" y="254"/>
                </a:lnTo>
                <a:lnTo>
                  <a:pt x="276" y="232"/>
                </a:lnTo>
                <a:lnTo>
                  <a:pt x="282" y="190"/>
                </a:lnTo>
                <a:lnTo>
                  <a:pt x="284" y="152"/>
                </a:lnTo>
                <a:lnTo>
                  <a:pt x="286" y="132"/>
                </a:lnTo>
                <a:lnTo>
                  <a:pt x="286" y="114"/>
                </a:lnTo>
                <a:lnTo>
                  <a:pt x="288" y="76"/>
                </a:lnTo>
                <a:lnTo>
                  <a:pt x="290" y="66"/>
                </a:lnTo>
                <a:lnTo>
                  <a:pt x="292" y="40"/>
                </a:lnTo>
                <a:lnTo>
                  <a:pt x="296" y="0"/>
                </a:lnTo>
                <a:lnTo>
                  <a:pt x="298" y="0"/>
                </a:lnTo>
                <a:lnTo>
                  <a:pt x="356" y="6"/>
                </a:lnTo>
                <a:lnTo>
                  <a:pt x="362" y="6"/>
                </a:lnTo>
                <a:lnTo>
                  <a:pt x="392" y="8"/>
                </a:lnTo>
                <a:lnTo>
                  <a:pt x="428" y="10"/>
                </a:lnTo>
                <a:lnTo>
                  <a:pt x="438" y="10"/>
                </a:lnTo>
                <a:lnTo>
                  <a:pt x="466" y="12"/>
                </a:lnTo>
                <a:lnTo>
                  <a:pt x="502" y="12"/>
                </a:lnTo>
                <a:lnTo>
                  <a:pt x="504" y="12"/>
                </a:lnTo>
                <a:lnTo>
                  <a:pt x="502" y="52"/>
                </a:lnTo>
                <a:lnTo>
                  <a:pt x="502" y="66"/>
                </a:lnTo>
                <a:lnTo>
                  <a:pt x="500" y="88"/>
                </a:lnTo>
                <a:lnTo>
                  <a:pt x="500" y="106"/>
                </a:lnTo>
                <a:lnTo>
                  <a:pt x="500" y="128"/>
                </a:lnTo>
                <a:lnTo>
                  <a:pt x="498" y="140"/>
                </a:lnTo>
                <a:lnTo>
                  <a:pt x="498" y="164"/>
                </a:lnTo>
                <a:lnTo>
                  <a:pt x="498" y="180"/>
                </a:lnTo>
                <a:lnTo>
                  <a:pt x="500" y="178"/>
                </a:lnTo>
                <a:lnTo>
                  <a:pt x="502" y="178"/>
                </a:lnTo>
                <a:lnTo>
                  <a:pt x="504" y="182"/>
                </a:lnTo>
                <a:lnTo>
                  <a:pt x="508" y="186"/>
                </a:lnTo>
                <a:lnTo>
                  <a:pt x="510" y="186"/>
                </a:lnTo>
                <a:lnTo>
                  <a:pt x="512" y="192"/>
                </a:lnTo>
                <a:lnTo>
                  <a:pt x="518" y="196"/>
                </a:lnTo>
                <a:lnTo>
                  <a:pt x="524" y="198"/>
                </a:lnTo>
                <a:lnTo>
                  <a:pt x="526" y="196"/>
                </a:lnTo>
                <a:lnTo>
                  <a:pt x="526" y="194"/>
                </a:lnTo>
                <a:lnTo>
                  <a:pt x="528" y="194"/>
                </a:lnTo>
                <a:lnTo>
                  <a:pt x="532" y="194"/>
                </a:lnTo>
                <a:lnTo>
                  <a:pt x="532" y="196"/>
                </a:lnTo>
                <a:lnTo>
                  <a:pt x="538" y="198"/>
                </a:lnTo>
                <a:lnTo>
                  <a:pt x="540" y="196"/>
                </a:lnTo>
                <a:lnTo>
                  <a:pt x="540" y="194"/>
                </a:lnTo>
                <a:lnTo>
                  <a:pt x="542" y="192"/>
                </a:lnTo>
                <a:lnTo>
                  <a:pt x="544" y="194"/>
                </a:lnTo>
                <a:lnTo>
                  <a:pt x="548" y="196"/>
                </a:lnTo>
                <a:lnTo>
                  <a:pt x="548" y="198"/>
                </a:lnTo>
                <a:lnTo>
                  <a:pt x="554" y="204"/>
                </a:lnTo>
                <a:lnTo>
                  <a:pt x="554" y="206"/>
                </a:lnTo>
                <a:lnTo>
                  <a:pt x="554" y="208"/>
                </a:lnTo>
                <a:lnTo>
                  <a:pt x="554" y="212"/>
                </a:lnTo>
                <a:lnTo>
                  <a:pt x="558" y="216"/>
                </a:lnTo>
                <a:lnTo>
                  <a:pt x="560" y="212"/>
                </a:lnTo>
                <a:lnTo>
                  <a:pt x="564" y="216"/>
                </a:lnTo>
                <a:lnTo>
                  <a:pt x="568" y="212"/>
                </a:lnTo>
                <a:lnTo>
                  <a:pt x="570" y="216"/>
                </a:lnTo>
                <a:lnTo>
                  <a:pt x="574" y="218"/>
                </a:lnTo>
                <a:lnTo>
                  <a:pt x="580" y="220"/>
                </a:lnTo>
                <a:lnTo>
                  <a:pt x="584" y="220"/>
                </a:lnTo>
                <a:lnTo>
                  <a:pt x="588" y="222"/>
                </a:lnTo>
                <a:lnTo>
                  <a:pt x="590" y="220"/>
                </a:lnTo>
                <a:lnTo>
                  <a:pt x="592" y="220"/>
                </a:lnTo>
                <a:lnTo>
                  <a:pt x="594" y="220"/>
                </a:lnTo>
                <a:lnTo>
                  <a:pt x="596" y="220"/>
                </a:lnTo>
                <a:lnTo>
                  <a:pt x="596" y="224"/>
                </a:lnTo>
                <a:lnTo>
                  <a:pt x="602" y="226"/>
                </a:lnTo>
                <a:lnTo>
                  <a:pt x="606" y="228"/>
                </a:lnTo>
                <a:lnTo>
                  <a:pt x="608" y="226"/>
                </a:lnTo>
                <a:lnTo>
                  <a:pt x="610" y="224"/>
                </a:lnTo>
                <a:lnTo>
                  <a:pt x="610" y="222"/>
                </a:lnTo>
                <a:lnTo>
                  <a:pt x="614" y="220"/>
                </a:lnTo>
                <a:lnTo>
                  <a:pt x="616" y="222"/>
                </a:lnTo>
                <a:lnTo>
                  <a:pt x="618" y="222"/>
                </a:lnTo>
                <a:lnTo>
                  <a:pt x="624" y="224"/>
                </a:lnTo>
                <a:lnTo>
                  <a:pt x="630" y="222"/>
                </a:lnTo>
                <a:lnTo>
                  <a:pt x="630" y="220"/>
                </a:lnTo>
                <a:lnTo>
                  <a:pt x="632" y="222"/>
                </a:lnTo>
                <a:lnTo>
                  <a:pt x="630" y="226"/>
                </a:lnTo>
                <a:lnTo>
                  <a:pt x="632" y="234"/>
                </a:lnTo>
                <a:lnTo>
                  <a:pt x="634" y="234"/>
                </a:lnTo>
                <a:lnTo>
                  <a:pt x="636" y="234"/>
                </a:lnTo>
                <a:lnTo>
                  <a:pt x="638" y="234"/>
                </a:lnTo>
                <a:lnTo>
                  <a:pt x="640" y="236"/>
                </a:lnTo>
                <a:lnTo>
                  <a:pt x="640" y="238"/>
                </a:lnTo>
                <a:lnTo>
                  <a:pt x="640" y="240"/>
                </a:lnTo>
                <a:lnTo>
                  <a:pt x="638" y="240"/>
                </a:lnTo>
                <a:lnTo>
                  <a:pt x="638" y="242"/>
                </a:lnTo>
                <a:lnTo>
                  <a:pt x="640" y="242"/>
                </a:lnTo>
                <a:lnTo>
                  <a:pt x="644" y="246"/>
                </a:lnTo>
                <a:lnTo>
                  <a:pt x="648" y="248"/>
                </a:lnTo>
                <a:lnTo>
                  <a:pt x="648" y="246"/>
                </a:lnTo>
                <a:lnTo>
                  <a:pt x="652" y="242"/>
                </a:lnTo>
                <a:lnTo>
                  <a:pt x="654" y="240"/>
                </a:lnTo>
                <a:lnTo>
                  <a:pt x="656" y="238"/>
                </a:lnTo>
                <a:lnTo>
                  <a:pt x="660" y="236"/>
                </a:lnTo>
                <a:lnTo>
                  <a:pt x="662" y="236"/>
                </a:lnTo>
                <a:lnTo>
                  <a:pt x="666" y="236"/>
                </a:lnTo>
                <a:lnTo>
                  <a:pt x="666" y="240"/>
                </a:lnTo>
                <a:lnTo>
                  <a:pt x="668" y="242"/>
                </a:lnTo>
                <a:lnTo>
                  <a:pt x="674" y="240"/>
                </a:lnTo>
                <a:lnTo>
                  <a:pt x="676" y="242"/>
                </a:lnTo>
                <a:lnTo>
                  <a:pt x="678" y="248"/>
                </a:lnTo>
                <a:lnTo>
                  <a:pt x="680" y="250"/>
                </a:lnTo>
                <a:lnTo>
                  <a:pt x="682" y="250"/>
                </a:lnTo>
                <a:lnTo>
                  <a:pt x="684" y="248"/>
                </a:lnTo>
                <a:lnTo>
                  <a:pt x="686" y="246"/>
                </a:lnTo>
                <a:lnTo>
                  <a:pt x="686" y="242"/>
                </a:lnTo>
                <a:lnTo>
                  <a:pt x="690" y="246"/>
                </a:lnTo>
                <a:lnTo>
                  <a:pt x="690" y="248"/>
                </a:lnTo>
                <a:lnTo>
                  <a:pt x="692" y="246"/>
                </a:lnTo>
                <a:lnTo>
                  <a:pt x="692" y="242"/>
                </a:lnTo>
                <a:lnTo>
                  <a:pt x="694" y="242"/>
                </a:lnTo>
                <a:lnTo>
                  <a:pt x="696" y="242"/>
                </a:lnTo>
                <a:lnTo>
                  <a:pt x="698" y="248"/>
                </a:lnTo>
                <a:lnTo>
                  <a:pt x="696" y="248"/>
                </a:lnTo>
                <a:lnTo>
                  <a:pt x="696" y="250"/>
                </a:lnTo>
                <a:lnTo>
                  <a:pt x="694" y="250"/>
                </a:lnTo>
                <a:lnTo>
                  <a:pt x="696" y="256"/>
                </a:lnTo>
                <a:lnTo>
                  <a:pt x="698" y="258"/>
                </a:lnTo>
                <a:lnTo>
                  <a:pt x="700" y="258"/>
                </a:lnTo>
                <a:lnTo>
                  <a:pt x="702" y="258"/>
                </a:lnTo>
                <a:lnTo>
                  <a:pt x="702" y="256"/>
                </a:lnTo>
                <a:lnTo>
                  <a:pt x="702" y="252"/>
                </a:lnTo>
                <a:lnTo>
                  <a:pt x="706" y="250"/>
                </a:lnTo>
                <a:lnTo>
                  <a:pt x="702" y="250"/>
                </a:lnTo>
                <a:lnTo>
                  <a:pt x="702" y="248"/>
                </a:lnTo>
                <a:lnTo>
                  <a:pt x="708" y="248"/>
                </a:lnTo>
                <a:lnTo>
                  <a:pt x="710" y="246"/>
                </a:lnTo>
                <a:lnTo>
                  <a:pt x="710" y="240"/>
                </a:lnTo>
                <a:lnTo>
                  <a:pt x="712" y="240"/>
                </a:lnTo>
                <a:lnTo>
                  <a:pt x="714" y="238"/>
                </a:lnTo>
                <a:lnTo>
                  <a:pt x="716" y="238"/>
                </a:lnTo>
                <a:lnTo>
                  <a:pt x="716" y="240"/>
                </a:lnTo>
                <a:lnTo>
                  <a:pt x="716" y="246"/>
                </a:lnTo>
                <a:lnTo>
                  <a:pt x="720" y="248"/>
                </a:lnTo>
                <a:lnTo>
                  <a:pt x="722" y="246"/>
                </a:lnTo>
                <a:lnTo>
                  <a:pt x="724" y="246"/>
                </a:lnTo>
                <a:lnTo>
                  <a:pt x="726" y="250"/>
                </a:lnTo>
                <a:lnTo>
                  <a:pt x="730" y="250"/>
                </a:lnTo>
                <a:lnTo>
                  <a:pt x="730" y="248"/>
                </a:lnTo>
                <a:lnTo>
                  <a:pt x="732" y="242"/>
                </a:lnTo>
                <a:lnTo>
                  <a:pt x="740" y="246"/>
                </a:lnTo>
                <a:lnTo>
                  <a:pt x="738" y="248"/>
                </a:lnTo>
                <a:lnTo>
                  <a:pt x="738" y="250"/>
                </a:lnTo>
                <a:lnTo>
                  <a:pt x="740" y="250"/>
                </a:lnTo>
                <a:lnTo>
                  <a:pt x="744" y="252"/>
                </a:lnTo>
                <a:lnTo>
                  <a:pt x="744" y="254"/>
                </a:lnTo>
                <a:lnTo>
                  <a:pt x="746" y="254"/>
                </a:lnTo>
                <a:lnTo>
                  <a:pt x="752" y="254"/>
                </a:lnTo>
                <a:lnTo>
                  <a:pt x="754" y="256"/>
                </a:lnTo>
                <a:lnTo>
                  <a:pt x="756" y="262"/>
                </a:lnTo>
                <a:lnTo>
                  <a:pt x="758" y="262"/>
                </a:lnTo>
                <a:lnTo>
                  <a:pt x="758" y="258"/>
                </a:lnTo>
                <a:lnTo>
                  <a:pt x="760" y="256"/>
                </a:lnTo>
                <a:lnTo>
                  <a:pt x="760" y="254"/>
                </a:lnTo>
                <a:lnTo>
                  <a:pt x="766" y="256"/>
                </a:lnTo>
                <a:lnTo>
                  <a:pt x="768" y="256"/>
                </a:lnTo>
                <a:lnTo>
                  <a:pt x="768" y="254"/>
                </a:lnTo>
                <a:lnTo>
                  <a:pt x="770" y="252"/>
                </a:lnTo>
                <a:lnTo>
                  <a:pt x="770" y="250"/>
                </a:lnTo>
                <a:lnTo>
                  <a:pt x="768" y="252"/>
                </a:lnTo>
                <a:lnTo>
                  <a:pt x="768" y="250"/>
                </a:lnTo>
                <a:lnTo>
                  <a:pt x="770" y="250"/>
                </a:lnTo>
                <a:lnTo>
                  <a:pt x="772" y="250"/>
                </a:lnTo>
                <a:lnTo>
                  <a:pt x="774" y="250"/>
                </a:lnTo>
                <a:lnTo>
                  <a:pt x="776" y="250"/>
                </a:lnTo>
                <a:lnTo>
                  <a:pt x="778" y="248"/>
                </a:lnTo>
                <a:lnTo>
                  <a:pt x="778" y="250"/>
                </a:lnTo>
                <a:lnTo>
                  <a:pt x="782" y="248"/>
                </a:lnTo>
                <a:lnTo>
                  <a:pt x="782" y="246"/>
                </a:lnTo>
                <a:lnTo>
                  <a:pt x="782" y="248"/>
                </a:lnTo>
                <a:lnTo>
                  <a:pt x="784" y="248"/>
                </a:lnTo>
                <a:lnTo>
                  <a:pt x="786" y="246"/>
                </a:lnTo>
                <a:lnTo>
                  <a:pt x="792" y="250"/>
                </a:lnTo>
                <a:lnTo>
                  <a:pt x="796" y="248"/>
                </a:lnTo>
                <a:lnTo>
                  <a:pt x="798" y="248"/>
                </a:lnTo>
                <a:lnTo>
                  <a:pt x="798" y="246"/>
                </a:lnTo>
                <a:lnTo>
                  <a:pt x="800" y="242"/>
                </a:lnTo>
                <a:lnTo>
                  <a:pt x="802" y="246"/>
                </a:lnTo>
                <a:lnTo>
                  <a:pt x="806" y="242"/>
                </a:lnTo>
                <a:lnTo>
                  <a:pt x="808" y="242"/>
                </a:lnTo>
                <a:lnTo>
                  <a:pt x="808" y="240"/>
                </a:lnTo>
                <a:lnTo>
                  <a:pt x="812" y="240"/>
                </a:lnTo>
                <a:lnTo>
                  <a:pt x="814" y="242"/>
                </a:lnTo>
                <a:lnTo>
                  <a:pt x="816" y="242"/>
                </a:lnTo>
                <a:lnTo>
                  <a:pt x="814" y="242"/>
                </a:lnTo>
                <a:lnTo>
                  <a:pt x="814" y="246"/>
                </a:lnTo>
                <a:lnTo>
                  <a:pt x="816" y="242"/>
                </a:lnTo>
                <a:lnTo>
                  <a:pt x="816" y="246"/>
                </a:lnTo>
                <a:lnTo>
                  <a:pt x="818" y="246"/>
                </a:lnTo>
                <a:lnTo>
                  <a:pt x="820" y="248"/>
                </a:lnTo>
                <a:lnTo>
                  <a:pt x="830" y="246"/>
                </a:lnTo>
                <a:lnTo>
                  <a:pt x="828" y="242"/>
                </a:lnTo>
                <a:lnTo>
                  <a:pt x="830" y="246"/>
                </a:lnTo>
                <a:lnTo>
                  <a:pt x="832" y="246"/>
                </a:lnTo>
                <a:lnTo>
                  <a:pt x="832" y="242"/>
                </a:lnTo>
                <a:lnTo>
                  <a:pt x="834" y="242"/>
                </a:lnTo>
                <a:lnTo>
                  <a:pt x="834" y="240"/>
                </a:lnTo>
                <a:lnTo>
                  <a:pt x="836" y="238"/>
                </a:lnTo>
                <a:lnTo>
                  <a:pt x="842" y="240"/>
                </a:lnTo>
                <a:lnTo>
                  <a:pt x="844" y="240"/>
                </a:lnTo>
                <a:lnTo>
                  <a:pt x="844" y="242"/>
                </a:lnTo>
                <a:lnTo>
                  <a:pt x="846" y="240"/>
                </a:lnTo>
                <a:lnTo>
                  <a:pt x="846" y="242"/>
                </a:lnTo>
                <a:lnTo>
                  <a:pt x="846" y="246"/>
                </a:lnTo>
                <a:lnTo>
                  <a:pt x="848" y="242"/>
                </a:lnTo>
                <a:lnTo>
                  <a:pt x="850" y="246"/>
                </a:lnTo>
                <a:lnTo>
                  <a:pt x="850" y="248"/>
                </a:lnTo>
                <a:lnTo>
                  <a:pt x="850" y="246"/>
                </a:lnTo>
                <a:lnTo>
                  <a:pt x="852" y="248"/>
                </a:lnTo>
                <a:lnTo>
                  <a:pt x="856" y="248"/>
                </a:lnTo>
                <a:lnTo>
                  <a:pt x="858" y="248"/>
                </a:lnTo>
                <a:lnTo>
                  <a:pt x="858" y="250"/>
                </a:lnTo>
                <a:lnTo>
                  <a:pt x="860" y="252"/>
                </a:lnTo>
                <a:lnTo>
                  <a:pt x="862" y="254"/>
                </a:lnTo>
                <a:lnTo>
                  <a:pt x="862" y="256"/>
                </a:lnTo>
                <a:lnTo>
                  <a:pt x="866" y="256"/>
                </a:lnTo>
                <a:lnTo>
                  <a:pt x="868" y="256"/>
                </a:lnTo>
                <a:lnTo>
                  <a:pt x="872" y="256"/>
                </a:lnTo>
                <a:lnTo>
                  <a:pt x="868" y="258"/>
                </a:lnTo>
                <a:lnTo>
                  <a:pt x="872" y="258"/>
                </a:lnTo>
                <a:lnTo>
                  <a:pt x="872" y="262"/>
                </a:lnTo>
                <a:lnTo>
                  <a:pt x="876" y="262"/>
                </a:lnTo>
                <a:lnTo>
                  <a:pt x="878" y="262"/>
                </a:lnTo>
                <a:lnTo>
                  <a:pt x="876" y="264"/>
                </a:lnTo>
                <a:lnTo>
                  <a:pt x="878" y="264"/>
                </a:lnTo>
                <a:lnTo>
                  <a:pt x="878" y="262"/>
                </a:lnTo>
                <a:lnTo>
                  <a:pt x="880" y="264"/>
                </a:lnTo>
                <a:lnTo>
                  <a:pt x="882" y="262"/>
                </a:lnTo>
                <a:lnTo>
                  <a:pt x="882" y="264"/>
                </a:lnTo>
                <a:lnTo>
                  <a:pt x="884" y="264"/>
                </a:lnTo>
                <a:lnTo>
                  <a:pt x="882" y="264"/>
                </a:lnTo>
                <a:lnTo>
                  <a:pt x="884" y="264"/>
                </a:lnTo>
                <a:lnTo>
                  <a:pt x="884" y="266"/>
                </a:lnTo>
                <a:lnTo>
                  <a:pt x="888" y="266"/>
                </a:lnTo>
                <a:lnTo>
                  <a:pt x="888" y="268"/>
                </a:lnTo>
                <a:lnTo>
                  <a:pt x="888" y="266"/>
                </a:lnTo>
                <a:lnTo>
                  <a:pt x="890" y="266"/>
                </a:lnTo>
                <a:lnTo>
                  <a:pt x="894" y="266"/>
                </a:lnTo>
                <a:lnTo>
                  <a:pt x="894" y="268"/>
                </a:lnTo>
                <a:lnTo>
                  <a:pt x="892" y="268"/>
                </a:lnTo>
                <a:lnTo>
                  <a:pt x="894" y="268"/>
                </a:lnTo>
                <a:lnTo>
                  <a:pt x="894" y="270"/>
                </a:lnTo>
                <a:lnTo>
                  <a:pt x="896" y="270"/>
                </a:lnTo>
                <a:lnTo>
                  <a:pt x="898" y="270"/>
                </a:lnTo>
                <a:lnTo>
                  <a:pt x="896" y="272"/>
                </a:lnTo>
                <a:lnTo>
                  <a:pt x="898" y="272"/>
                </a:lnTo>
                <a:lnTo>
                  <a:pt x="902" y="270"/>
                </a:lnTo>
                <a:lnTo>
                  <a:pt x="904" y="272"/>
                </a:lnTo>
                <a:lnTo>
                  <a:pt x="904" y="270"/>
                </a:lnTo>
                <a:lnTo>
                  <a:pt x="906" y="270"/>
                </a:lnTo>
                <a:lnTo>
                  <a:pt x="906" y="272"/>
                </a:lnTo>
                <a:lnTo>
                  <a:pt x="908" y="268"/>
                </a:lnTo>
                <a:lnTo>
                  <a:pt x="908" y="270"/>
                </a:lnTo>
                <a:lnTo>
                  <a:pt x="908" y="272"/>
                </a:lnTo>
                <a:lnTo>
                  <a:pt x="910" y="272"/>
                </a:lnTo>
                <a:lnTo>
                  <a:pt x="910" y="270"/>
                </a:lnTo>
                <a:lnTo>
                  <a:pt x="912" y="268"/>
                </a:lnTo>
                <a:lnTo>
                  <a:pt x="912" y="270"/>
                </a:lnTo>
                <a:lnTo>
                  <a:pt x="918" y="270"/>
                </a:lnTo>
                <a:lnTo>
                  <a:pt x="920" y="270"/>
                </a:lnTo>
                <a:lnTo>
                  <a:pt x="922" y="272"/>
                </a:lnTo>
                <a:lnTo>
                  <a:pt x="922" y="296"/>
                </a:lnTo>
                <a:lnTo>
                  <a:pt x="922" y="318"/>
                </a:lnTo>
                <a:lnTo>
                  <a:pt x="922" y="330"/>
                </a:lnTo>
                <a:lnTo>
                  <a:pt x="924" y="346"/>
                </a:lnTo>
                <a:lnTo>
                  <a:pt x="924" y="374"/>
                </a:lnTo>
                <a:lnTo>
                  <a:pt x="924" y="390"/>
                </a:lnTo>
                <a:lnTo>
                  <a:pt x="924" y="406"/>
                </a:lnTo>
                <a:lnTo>
                  <a:pt x="926" y="408"/>
                </a:lnTo>
                <a:lnTo>
                  <a:pt x="928" y="410"/>
                </a:lnTo>
                <a:lnTo>
                  <a:pt x="928" y="414"/>
                </a:lnTo>
                <a:lnTo>
                  <a:pt x="934" y="414"/>
                </a:lnTo>
                <a:lnTo>
                  <a:pt x="934" y="416"/>
                </a:lnTo>
                <a:lnTo>
                  <a:pt x="936" y="416"/>
                </a:lnTo>
                <a:lnTo>
                  <a:pt x="936" y="418"/>
                </a:lnTo>
                <a:lnTo>
                  <a:pt x="936" y="420"/>
                </a:lnTo>
                <a:lnTo>
                  <a:pt x="938" y="422"/>
                </a:lnTo>
                <a:lnTo>
                  <a:pt x="940" y="422"/>
                </a:lnTo>
                <a:lnTo>
                  <a:pt x="940" y="424"/>
                </a:lnTo>
                <a:lnTo>
                  <a:pt x="940" y="428"/>
                </a:lnTo>
                <a:lnTo>
                  <a:pt x="942" y="430"/>
                </a:lnTo>
                <a:lnTo>
                  <a:pt x="942" y="432"/>
                </a:lnTo>
                <a:lnTo>
                  <a:pt x="942" y="434"/>
                </a:lnTo>
                <a:lnTo>
                  <a:pt x="942" y="436"/>
                </a:lnTo>
                <a:lnTo>
                  <a:pt x="942" y="438"/>
                </a:lnTo>
                <a:lnTo>
                  <a:pt x="940" y="438"/>
                </a:lnTo>
                <a:lnTo>
                  <a:pt x="940" y="440"/>
                </a:lnTo>
                <a:lnTo>
                  <a:pt x="942" y="444"/>
                </a:lnTo>
                <a:lnTo>
                  <a:pt x="942" y="446"/>
                </a:lnTo>
                <a:lnTo>
                  <a:pt x="944" y="446"/>
                </a:lnTo>
                <a:lnTo>
                  <a:pt x="944" y="448"/>
                </a:lnTo>
                <a:lnTo>
                  <a:pt x="948" y="446"/>
                </a:lnTo>
                <a:lnTo>
                  <a:pt x="948" y="448"/>
                </a:lnTo>
                <a:lnTo>
                  <a:pt x="950" y="448"/>
                </a:lnTo>
                <a:lnTo>
                  <a:pt x="950" y="450"/>
                </a:lnTo>
                <a:lnTo>
                  <a:pt x="948" y="450"/>
                </a:lnTo>
                <a:lnTo>
                  <a:pt x="950" y="452"/>
                </a:lnTo>
                <a:lnTo>
                  <a:pt x="952" y="452"/>
                </a:lnTo>
                <a:lnTo>
                  <a:pt x="950" y="454"/>
                </a:lnTo>
                <a:lnTo>
                  <a:pt x="952" y="454"/>
                </a:lnTo>
                <a:lnTo>
                  <a:pt x="952" y="456"/>
                </a:lnTo>
                <a:lnTo>
                  <a:pt x="954" y="456"/>
                </a:lnTo>
                <a:lnTo>
                  <a:pt x="954" y="460"/>
                </a:lnTo>
                <a:lnTo>
                  <a:pt x="956" y="460"/>
                </a:lnTo>
                <a:lnTo>
                  <a:pt x="952" y="464"/>
                </a:lnTo>
                <a:lnTo>
                  <a:pt x="952" y="466"/>
                </a:lnTo>
                <a:lnTo>
                  <a:pt x="954" y="468"/>
                </a:lnTo>
                <a:lnTo>
                  <a:pt x="954" y="466"/>
                </a:lnTo>
                <a:lnTo>
                  <a:pt x="956" y="468"/>
                </a:lnTo>
                <a:lnTo>
                  <a:pt x="958" y="470"/>
                </a:lnTo>
                <a:lnTo>
                  <a:pt x="958" y="474"/>
                </a:lnTo>
                <a:lnTo>
                  <a:pt x="958" y="476"/>
                </a:lnTo>
                <a:lnTo>
                  <a:pt x="958" y="478"/>
                </a:lnTo>
                <a:lnTo>
                  <a:pt x="962" y="478"/>
                </a:lnTo>
                <a:lnTo>
                  <a:pt x="964" y="476"/>
                </a:lnTo>
                <a:lnTo>
                  <a:pt x="964" y="478"/>
                </a:lnTo>
                <a:lnTo>
                  <a:pt x="964" y="480"/>
                </a:lnTo>
                <a:lnTo>
                  <a:pt x="964" y="482"/>
                </a:lnTo>
                <a:lnTo>
                  <a:pt x="962" y="482"/>
                </a:lnTo>
                <a:lnTo>
                  <a:pt x="962" y="484"/>
                </a:lnTo>
                <a:lnTo>
                  <a:pt x="964" y="484"/>
                </a:lnTo>
                <a:lnTo>
                  <a:pt x="966" y="484"/>
                </a:lnTo>
                <a:lnTo>
                  <a:pt x="964" y="486"/>
                </a:lnTo>
                <a:lnTo>
                  <a:pt x="966" y="490"/>
                </a:lnTo>
                <a:lnTo>
                  <a:pt x="964" y="492"/>
                </a:lnTo>
                <a:lnTo>
                  <a:pt x="962" y="492"/>
                </a:lnTo>
                <a:lnTo>
                  <a:pt x="962" y="494"/>
                </a:lnTo>
                <a:lnTo>
                  <a:pt x="964" y="494"/>
                </a:lnTo>
                <a:lnTo>
                  <a:pt x="964" y="496"/>
                </a:lnTo>
                <a:lnTo>
                  <a:pt x="966" y="498"/>
                </a:lnTo>
                <a:lnTo>
                  <a:pt x="964" y="498"/>
                </a:lnTo>
                <a:lnTo>
                  <a:pt x="964" y="500"/>
                </a:lnTo>
                <a:lnTo>
                  <a:pt x="962" y="500"/>
                </a:lnTo>
                <a:lnTo>
                  <a:pt x="962" y="504"/>
                </a:lnTo>
                <a:lnTo>
                  <a:pt x="964" y="504"/>
                </a:lnTo>
                <a:lnTo>
                  <a:pt x="964" y="506"/>
                </a:lnTo>
                <a:lnTo>
                  <a:pt x="962" y="506"/>
                </a:lnTo>
                <a:lnTo>
                  <a:pt x="964" y="506"/>
                </a:lnTo>
                <a:lnTo>
                  <a:pt x="964" y="508"/>
                </a:lnTo>
                <a:lnTo>
                  <a:pt x="962" y="510"/>
                </a:lnTo>
                <a:lnTo>
                  <a:pt x="962" y="512"/>
                </a:lnTo>
                <a:lnTo>
                  <a:pt x="958" y="514"/>
                </a:lnTo>
                <a:lnTo>
                  <a:pt x="958" y="516"/>
                </a:lnTo>
                <a:lnTo>
                  <a:pt x="958" y="520"/>
                </a:lnTo>
                <a:lnTo>
                  <a:pt x="954" y="522"/>
                </a:lnTo>
                <a:lnTo>
                  <a:pt x="954" y="524"/>
                </a:lnTo>
                <a:lnTo>
                  <a:pt x="952" y="524"/>
                </a:lnTo>
                <a:lnTo>
                  <a:pt x="954" y="526"/>
                </a:lnTo>
                <a:lnTo>
                  <a:pt x="952" y="526"/>
                </a:lnTo>
                <a:lnTo>
                  <a:pt x="954" y="526"/>
                </a:lnTo>
                <a:lnTo>
                  <a:pt x="952" y="526"/>
                </a:lnTo>
                <a:lnTo>
                  <a:pt x="952" y="528"/>
                </a:lnTo>
                <a:lnTo>
                  <a:pt x="952" y="530"/>
                </a:lnTo>
                <a:lnTo>
                  <a:pt x="950" y="534"/>
                </a:lnTo>
                <a:lnTo>
                  <a:pt x="952" y="534"/>
                </a:lnTo>
                <a:lnTo>
                  <a:pt x="952" y="536"/>
                </a:lnTo>
                <a:lnTo>
                  <a:pt x="952" y="538"/>
                </a:lnTo>
                <a:lnTo>
                  <a:pt x="952" y="540"/>
                </a:lnTo>
                <a:lnTo>
                  <a:pt x="954" y="540"/>
                </a:lnTo>
                <a:lnTo>
                  <a:pt x="952" y="542"/>
                </a:lnTo>
                <a:lnTo>
                  <a:pt x="950" y="544"/>
                </a:lnTo>
                <a:lnTo>
                  <a:pt x="950" y="546"/>
                </a:lnTo>
                <a:lnTo>
                  <a:pt x="950" y="550"/>
                </a:lnTo>
                <a:lnTo>
                  <a:pt x="952" y="554"/>
                </a:lnTo>
                <a:lnTo>
                  <a:pt x="954" y="554"/>
                </a:lnTo>
                <a:lnTo>
                  <a:pt x="952" y="558"/>
                </a:lnTo>
                <a:lnTo>
                  <a:pt x="952" y="560"/>
                </a:lnTo>
                <a:lnTo>
                  <a:pt x="952" y="562"/>
                </a:lnTo>
                <a:lnTo>
                  <a:pt x="954" y="562"/>
                </a:lnTo>
                <a:lnTo>
                  <a:pt x="954" y="566"/>
                </a:lnTo>
                <a:lnTo>
                  <a:pt x="954" y="568"/>
                </a:lnTo>
                <a:lnTo>
                  <a:pt x="954" y="570"/>
                </a:lnTo>
                <a:lnTo>
                  <a:pt x="952" y="570"/>
                </a:lnTo>
                <a:lnTo>
                  <a:pt x="952" y="574"/>
                </a:lnTo>
                <a:lnTo>
                  <a:pt x="950" y="580"/>
                </a:lnTo>
                <a:lnTo>
                  <a:pt x="942" y="580"/>
                </a:lnTo>
                <a:lnTo>
                  <a:pt x="942" y="582"/>
                </a:lnTo>
                <a:lnTo>
                  <a:pt x="936" y="596"/>
                </a:lnTo>
                <a:lnTo>
                  <a:pt x="944" y="606"/>
                </a:lnTo>
                <a:lnTo>
                  <a:pt x="926" y="606"/>
                </a:lnTo>
                <a:lnTo>
                  <a:pt x="906" y="618"/>
                </a:lnTo>
                <a:lnTo>
                  <a:pt x="904" y="618"/>
                </a:lnTo>
                <a:lnTo>
                  <a:pt x="880" y="630"/>
                </a:lnTo>
                <a:lnTo>
                  <a:pt x="874" y="634"/>
                </a:lnTo>
                <a:lnTo>
                  <a:pt x="880" y="626"/>
                </a:lnTo>
                <a:lnTo>
                  <a:pt x="890" y="620"/>
                </a:lnTo>
                <a:lnTo>
                  <a:pt x="894" y="622"/>
                </a:lnTo>
                <a:lnTo>
                  <a:pt x="896" y="618"/>
                </a:lnTo>
                <a:lnTo>
                  <a:pt x="894" y="620"/>
                </a:lnTo>
                <a:lnTo>
                  <a:pt x="892" y="618"/>
                </a:lnTo>
                <a:lnTo>
                  <a:pt x="890" y="616"/>
                </a:lnTo>
                <a:lnTo>
                  <a:pt x="874" y="620"/>
                </a:lnTo>
                <a:lnTo>
                  <a:pt x="878" y="610"/>
                </a:lnTo>
                <a:lnTo>
                  <a:pt x="878" y="602"/>
                </a:lnTo>
                <a:lnTo>
                  <a:pt x="876" y="598"/>
                </a:lnTo>
                <a:lnTo>
                  <a:pt x="868" y="602"/>
                </a:lnTo>
                <a:lnTo>
                  <a:pt x="864" y="610"/>
                </a:lnTo>
                <a:lnTo>
                  <a:pt x="862" y="610"/>
                </a:lnTo>
                <a:lnTo>
                  <a:pt x="850" y="598"/>
                </a:lnTo>
                <a:lnTo>
                  <a:pt x="852" y="606"/>
                </a:lnTo>
                <a:lnTo>
                  <a:pt x="858" y="610"/>
                </a:lnTo>
                <a:lnTo>
                  <a:pt x="856" y="618"/>
                </a:lnTo>
                <a:lnTo>
                  <a:pt x="862" y="622"/>
                </a:lnTo>
                <a:lnTo>
                  <a:pt x="858" y="628"/>
                </a:lnTo>
                <a:lnTo>
                  <a:pt x="860" y="628"/>
                </a:lnTo>
                <a:lnTo>
                  <a:pt x="860" y="630"/>
                </a:lnTo>
                <a:lnTo>
                  <a:pt x="862" y="630"/>
                </a:lnTo>
                <a:lnTo>
                  <a:pt x="862" y="628"/>
                </a:lnTo>
                <a:lnTo>
                  <a:pt x="864" y="632"/>
                </a:lnTo>
                <a:lnTo>
                  <a:pt x="872" y="634"/>
                </a:lnTo>
                <a:lnTo>
                  <a:pt x="864" y="632"/>
                </a:lnTo>
                <a:lnTo>
                  <a:pt x="864" y="642"/>
                </a:lnTo>
                <a:lnTo>
                  <a:pt x="860" y="640"/>
                </a:lnTo>
                <a:lnTo>
                  <a:pt x="852" y="650"/>
                </a:lnTo>
                <a:lnTo>
                  <a:pt x="844" y="650"/>
                </a:lnTo>
                <a:lnTo>
                  <a:pt x="844" y="658"/>
                </a:lnTo>
                <a:lnTo>
                  <a:pt x="842" y="658"/>
                </a:lnTo>
                <a:lnTo>
                  <a:pt x="838" y="668"/>
                </a:lnTo>
                <a:lnTo>
                  <a:pt x="816" y="686"/>
                </a:lnTo>
                <a:lnTo>
                  <a:pt x="804" y="692"/>
                </a:lnTo>
                <a:lnTo>
                  <a:pt x="806" y="690"/>
                </a:lnTo>
                <a:lnTo>
                  <a:pt x="798" y="690"/>
                </a:lnTo>
                <a:lnTo>
                  <a:pt x="786" y="694"/>
                </a:lnTo>
                <a:lnTo>
                  <a:pt x="784" y="702"/>
                </a:lnTo>
                <a:lnTo>
                  <a:pt x="804" y="692"/>
                </a:lnTo>
                <a:lnTo>
                  <a:pt x="766" y="712"/>
                </a:lnTo>
                <a:lnTo>
                  <a:pt x="782" y="704"/>
                </a:lnTo>
                <a:lnTo>
                  <a:pt x="782" y="696"/>
                </a:lnTo>
                <a:lnTo>
                  <a:pt x="762" y="704"/>
                </a:lnTo>
                <a:lnTo>
                  <a:pt x="770" y="702"/>
                </a:lnTo>
                <a:lnTo>
                  <a:pt x="762" y="698"/>
                </a:lnTo>
                <a:lnTo>
                  <a:pt x="770" y="688"/>
                </a:lnTo>
                <a:lnTo>
                  <a:pt x="766" y="694"/>
                </a:lnTo>
                <a:lnTo>
                  <a:pt x="758" y="696"/>
                </a:lnTo>
                <a:lnTo>
                  <a:pt x="760" y="692"/>
                </a:lnTo>
                <a:lnTo>
                  <a:pt x="756" y="698"/>
                </a:lnTo>
                <a:lnTo>
                  <a:pt x="754" y="702"/>
                </a:lnTo>
                <a:lnTo>
                  <a:pt x="752" y="696"/>
                </a:lnTo>
                <a:lnTo>
                  <a:pt x="752" y="692"/>
                </a:lnTo>
                <a:lnTo>
                  <a:pt x="750" y="692"/>
                </a:lnTo>
                <a:lnTo>
                  <a:pt x="746" y="690"/>
                </a:lnTo>
                <a:lnTo>
                  <a:pt x="746" y="694"/>
                </a:lnTo>
                <a:lnTo>
                  <a:pt x="750" y="692"/>
                </a:lnTo>
                <a:lnTo>
                  <a:pt x="750" y="698"/>
                </a:lnTo>
                <a:lnTo>
                  <a:pt x="752" y="702"/>
                </a:lnTo>
                <a:lnTo>
                  <a:pt x="742" y="706"/>
                </a:lnTo>
                <a:lnTo>
                  <a:pt x="746" y="702"/>
                </a:lnTo>
                <a:lnTo>
                  <a:pt x="746" y="696"/>
                </a:lnTo>
                <a:lnTo>
                  <a:pt x="744" y="702"/>
                </a:lnTo>
                <a:lnTo>
                  <a:pt x="742" y="702"/>
                </a:lnTo>
                <a:lnTo>
                  <a:pt x="742" y="698"/>
                </a:lnTo>
                <a:lnTo>
                  <a:pt x="738" y="698"/>
                </a:lnTo>
                <a:lnTo>
                  <a:pt x="738" y="694"/>
                </a:lnTo>
                <a:lnTo>
                  <a:pt x="738" y="686"/>
                </a:lnTo>
                <a:lnTo>
                  <a:pt x="738" y="694"/>
                </a:lnTo>
                <a:lnTo>
                  <a:pt x="736" y="692"/>
                </a:lnTo>
                <a:lnTo>
                  <a:pt x="730" y="692"/>
                </a:lnTo>
                <a:lnTo>
                  <a:pt x="730" y="694"/>
                </a:lnTo>
                <a:lnTo>
                  <a:pt x="736" y="698"/>
                </a:lnTo>
                <a:lnTo>
                  <a:pt x="732" y="706"/>
                </a:lnTo>
                <a:lnTo>
                  <a:pt x="738" y="704"/>
                </a:lnTo>
                <a:lnTo>
                  <a:pt x="744" y="710"/>
                </a:lnTo>
                <a:lnTo>
                  <a:pt x="738" y="712"/>
                </a:lnTo>
                <a:lnTo>
                  <a:pt x="740" y="716"/>
                </a:lnTo>
                <a:lnTo>
                  <a:pt x="744" y="710"/>
                </a:lnTo>
                <a:lnTo>
                  <a:pt x="752" y="718"/>
                </a:lnTo>
                <a:lnTo>
                  <a:pt x="730" y="726"/>
                </a:lnTo>
                <a:lnTo>
                  <a:pt x="726" y="724"/>
                </a:lnTo>
                <a:lnTo>
                  <a:pt x="726" y="720"/>
                </a:lnTo>
                <a:lnTo>
                  <a:pt x="724" y="720"/>
                </a:lnTo>
                <a:lnTo>
                  <a:pt x="722" y="712"/>
                </a:lnTo>
                <a:lnTo>
                  <a:pt x="716" y="716"/>
                </a:lnTo>
                <a:lnTo>
                  <a:pt x="722" y="716"/>
                </a:lnTo>
                <a:lnTo>
                  <a:pt x="722" y="718"/>
                </a:lnTo>
                <a:lnTo>
                  <a:pt x="722" y="720"/>
                </a:lnTo>
                <a:lnTo>
                  <a:pt x="714" y="720"/>
                </a:lnTo>
                <a:lnTo>
                  <a:pt x="720" y="724"/>
                </a:lnTo>
                <a:lnTo>
                  <a:pt x="722" y="726"/>
                </a:lnTo>
                <a:lnTo>
                  <a:pt x="720" y="732"/>
                </a:lnTo>
                <a:lnTo>
                  <a:pt x="722" y="734"/>
                </a:lnTo>
                <a:lnTo>
                  <a:pt x="720" y="736"/>
                </a:lnTo>
                <a:lnTo>
                  <a:pt x="708" y="742"/>
                </a:lnTo>
                <a:lnTo>
                  <a:pt x="710" y="732"/>
                </a:lnTo>
                <a:lnTo>
                  <a:pt x="706" y="736"/>
                </a:lnTo>
                <a:lnTo>
                  <a:pt x="708" y="738"/>
                </a:lnTo>
                <a:lnTo>
                  <a:pt x="706" y="742"/>
                </a:lnTo>
                <a:lnTo>
                  <a:pt x="700" y="742"/>
                </a:lnTo>
                <a:lnTo>
                  <a:pt x="702" y="736"/>
                </a:lnTo>
                <a:lnTo>
                  <a:pt x="694" y="742"/>
                </a:lnTo>
                <a:lnTo>
                  <a:pt x="694" y="740"/>
                </a:lnTo>
                <a:lnTo>
                  <a:pt x="692" y="740"/>
                </a:lnTo>
                <a:lnTo>
                  <a:pt x="692" y="742"/>
                </a:lnTo>
                <a:lnTo>
                  <a:pt x="684" y="748"/>
                </a:lnTo>
                <a:lnTo>
                  <a:pt x="684" y="750"/>
                </a:lnTo>
                <a:lnTo>
                  <a:pt x="682" y="752"/>
                </a:lnTo>
                <a:lnTo>
                  <a:pt x="684" y="750"/>
                </a:lnTo>
                <a:lnTo>
                  <a:pt x="694" y="750"/>
                </a:lnTo>
                <a:lnTo>
                  <a:pt x="700" y="744"/>
                </a:lnTo>
                <a:lnTo>
                  <a:pt x="702" y="752"/>
                </a:lnTo>
                <a:lnTo>
                  <a:pt x="694" y="762"/>
                </a:lnTo>
                <a:lnTo>
                  <a:pt x="690" y="770"/>
                </a:lnTo>
                <a:lnTo>
                  <a:pt x="684" y="768"/>
                </a:lnTo>
                <a:lnTo>
                  <a:pt x="686" y="768"/>
                </a:lnTo>
                <a:lnTo>
                  <a:pt x="682" y="764"/>
                </a:lnTo>
                <a:lnTo>
                  <a:pt x="676" y="768"/>
                </a:lnTo>
                <a:lnTo>
                  <a:pt x="678" y="764"/>
                </a:lnTo>
                <a:lnTo>
                  <a:pt x="666" y="766"/>
                </a:lnTo>
                <a:lnTo>
                  <a:pt x="666" y="764"/>
                </a:lnTo>
                <a:lnTo>
                  <a:pt x="664" y="766"/>
                </a:lnTo>
                <a:lnTo>
                  <a:pt x="666" y="766"/>
                </a:lnTo>
                <a:lnTo>
                  <a:pt x="666" y="768"/>
                </a:lnTo>
                <a:lnTo>
                  <a:pt x="674" y="768"/>
                </a:lnTo>
                <a:lnTo>
                  <a:pt x="674" y="772"/>
                </a:lnTo>
                <a:lnTo>
                  <a:pt x="680" y="778"/>
                </a:lnTo>
                <a:lnTo>
                  <a:pt x="676" y="778"/>
                </a:lnTo>
                <a:lnTo>
                  <a:pt x="678" y="780"/>
                </a:lnTo>
                <a:lnTo>
                  <a:pt x="676" y="784"/>
                </a:lnTo>
                <a:lnTo>
                  <a:pt x="674" y="784"/>
                </a:lnTo>
                <a:lnTo>
                  <a:pt x="676" y="784"/>
                </a:lnTo>
                <a:lnTo>
                  <a:pt x="680" y="780"/>
                </a:lnTo>
                <a:lnTo>
                  <a:pt x="684" y="780"/>
                </a:lnTo>
                <a:lnTo>
                  <a:pt x="678" y="792"/>
                </a:lnTo>
                <a:lnTo>
                  <a:pt x="670" y="812"/>
                </a:lnTo>
                <a:lnTo>
                  <a:pt x="664" y="812"/>
                </a:lnTo>
                <a:lnTo>
                  <a:pt x="664" y="802"/>
                </a:lnTo>
                <a:lnTo>
                  <a:pt x="662" y="810"/>
                </a:lnTo>
                <a:lnTo>
                  <a:pt x="656" y="814"/>
                </a:lnTo>
                <a:lnTo>
                  <a:pt x="646" y="802"/>
                </a:lnTo>
                <a:lnTo>
                  <a:pt x="650" y="814"/>
                </a:lnTo>
                <a:lnTo>
                  <a:pt x="644" y="814"/>
                </a:lnTo>
                <a:lnTo>
                  <a:pt x="662" y="818"/>
                </a:lnTo>
                <a:lnTo>
                  <a:pt x="670" y="816"/>
                </a:lnTo>
                <a:lnTo>
                  <a:pt x="664" y="832"/>
                </a:lnTo>
                <a:lnTo>
                  <a:pt x="666" y="840"/>
                </a:lnTo>
                <a:lnTo>
                  <a:pt x="660" y="842"/>
                </a:lnTo>
                <a:lnTo>
                  <a:pt x="660" y="854"/>
                </a:lnTo>
                <a:lnTo>
                  <a:pt x="664" y="858"/>
                </a:lnTo>
                <a:lnTo>
                  <a:pt x="666" y="874"/>
                </a:lnTo>
                <a:lnTo>
                  <a:pt x="668" y="880"/>
                </a:lnTo>
                <a:lnTo>
                  <a:pt x="666" y="886"/>
                </a:lnTo>
                <a:lnTo>
                  <a:pt x="668" y="892"/>
                </a:lnTo>
                <a:lnTo>
                  <a:pt x="674" y="894"/>
                </a:lnTo>
                <a:lnTo>
                  <a:pt x="676" y="910"/>
                </a:lnTo>
                <a:lnTo>
                  <a:pt x="682" y="920"/>
                </a:lnTo>
                <a:lnTo>
                  <a:pt x="680" y="928"/>
                </a:lnTo>
                <a:lnTo>
                  <a:pt x="684" y="924"/>
                </a:lnTo>
                <a:lnTo>
                  <a:pt x="690" y="930"/>
                </a:lnTo>
                <a:lnTo>
                  <a:pt x="678" y="930"/>
                </a:lnTo>
                <a:lnTo>
                  <a:pt x="678" y="932"/>
                </a:lnTo>
                <a:lnTo>
                  <a:pt x="670" y="934"/>
                </a:lnTo>
                <a:lnTo>
                  <a:pt x="670" y="938"/>
                </a:lnTo>
                <a:lnTo>
                  <a:pt x="668" y="938"/>
                </a:lnTo>
                <a:lnTo>
                  <a:pt x="654" y="932"/>
                </a:lnTo>
                <a:lnTo>
                  <a:pt x="656" y="930"/>
                </a:lnTo>
                <a:lnTo>
                  <a:pt x="654" y="930"/>
                </a:lnTo>
                <a:lnTo>
                  <a:pt x="650" y="924"/>
                </a:lnTo>
                <a:lnTo>
                  <a:pt x="634" y="920"/>
                </a:lnTo>
                <a:lnTo>
                  <a:pt x="620" y="920"/>
                </a:lnTo>
                <a:lnTo>
                  <a:pt x="618" y="922"/>
                </a:lnTo>
                <a:lnTo>
                  <a:pt x="616" y="920"/>
                </a:lnTo>
                <a:lnTo>
                  <a:pt x="606" y="920"/>
                </a:lnTo>
                <a:lnTo>
                  <a:pt x="600" y="916"/>
                </a:lnTo>
                <a:lnTo>
                  <a:pt x="602" y="916"/>
                </a:lnTo>
                <a:lnTo>
                  <a:pt x="600" y="914"/>
                </a:lnTo>
                <a:lnTo>
                  <a:pt x="596" y="916"/>
                </a:lnTo>
                <a:lnTo>
                  <a:pt x="596" y="910"/>
                </a:lnTo>
                <a:lnTo>
                  <a:pt x="592" y="910"/>
                </a:lnTo>
                <a:lnTo>
                  <a:pt x="588" y="906"/>
                </a:lnTo>
                <a:lnTo>
                  <a:pt x="586" y="906"/>
                </a:lnTo>
                <a:lnTo>
                  <a:pt x="576" y="902"/>
                </a:lnTo>
                <a:lnTo>
                  <a:pt x="570" y="904"/>
                </a:lnTo>
                <a:lnTo>
                  <a:pt x="560" y="890"/>
                </a:lnTo>
                <a:lnTo>
                  <a:pt x="554" y="892"/>
                </a:lnTo>
                <a:lnTo>
                  <a:pt x="550" y="890"/>
                </a:lnTo>
                <a:lnTo>
                  <a:pt x="538" y="886"/>
                </a:lnTo>
                <a:lnTo>
                  <a:pt x="538" y="880"/>
                </a:lnTo>
                <a:lnTo>
                  <a:pt x="532" y="876"/>
                </a:lnTo>
                <a:lnTo>
                  <a:pt x="532" y="872"/>
                </a:lnTo>
                <a:lnTo>
                  <a:pt x="524" y="848"/>
                </a:lnTo>
                <a:lnTo>
                  <a:pt x="516" y="840"/>
                </a:lnTo>
                <a:lnTo>
                  <a:pt x="516" y="838"/>
                </a:lnTo>
                <a:lnTo>
                  <a:pt x="512" y="832"/>
                </a:lnTo>
                <a:lnTo>
                  <a:pt x="514" y="818"/>
                </a:lnTo>
                <a:lnTo>
                  <a:pt x="512" y="812"/>
                </a:lnTo>
                <a:lnTo>
                  <a:pt x="504" y="808"/>
                </a:lnTo>
                <a:lnTo>
                  <a:pt x="510" y="794"/>
                </a:lnTo>
                <a:lnTo>
                  <a:pt x="508" y="792"/>
                </a:lnTo>
                <a:lnTo>
                  <a:pt x="508" y="782"/>
                </a:lnTo>
                <a:lnTo>
                  <a:pt x="494" y="778"/>
                </a:lnTo>
                <a:lnTo>
                  <a:pt x="486" y="768"/>
                </a:lnTo>
                <a:lnTo>
                  <a:pt x="482" y="766"/>
                </a:lnTo>
                <a:lnTo>
                  <a:pt x="478" y="750"/>
                </a:lnTo>
                <a:lnTo>
                  <a:pt x="472" y="748"/>
                </a:lnTo>
                <a:lnTo>
                  <a:pt x="466" y="734"/>
                </a:lnTo>
                <a:lnTo>
                  <a:pt x="456" y="728"/>
                </a:lnTo>
                <a:lnTo>
                  <a:pt x="456" y="726"/>
                </a:lnTo>
                <a:lnTo>
                  <a:pt x="452" y="722"/>
                </a:lnTo>
                <a:lnTo>
                  <a:pt x="452" y="720"/>
                </a:lnTo>
                <a:lnTo>
                  <a:pt x="448" y="712"/>
                </a:lnTo>
                <a:lnTo>
                  <a:pt x="444" y="706"/>
                </a:lnTo>
                <a:lnTo>
                  <a:pt x="448" y="704"/>
                </a:lnTo>
                <a:lnTo>
                  <a:pt x="442" y="698"/>
                </a:lnTo>
                <a:lnTo>
                  <a:pt x="444" y="694"/>
                </a:lnTo>
                <a:lnTo>
                  <a:pt x="438" y="690"/>
                </a:lnTo>
                <a:lnTo>
                  <a:pt x="432" y="668"/>
                </a:lnTo>
                <a:lnTo>
                  <a:pt x="426" y="666"/>
                </a:lnTo>
                <a:lnTo>
                  <a:pt x="426" y="652"/>
                </a:lnTo>
                <a:lnTo>
                  <a:pt x="420" y="644"/>
                </a:lnTo>
                <a:lnTo>
                  <a:pt x="418" y="636"/>
                </a:lnTo>
                <a:lnTo>
                  <a:pt x="402" y="626"/>
                </a:lnTo>
                <a:lnTo>
                  <a:pt x="396" y="616"/>
                </a:lnTo>
                <a:lnTo>
                  <a:pt x="382" y="612"/>
                </a:lnTo>
                <a:lnTo>
                  <a:pt x="386" y="602"/>
                </a:lnTo>
                <a:lnTo>
                  <a:pt x="380" y="606"/>
                </a:lnTo>
                <a:lnTo>
                  <a:pt x="380" y="600"/>
                </a:lnTo>
                <a:lnTo>
                  <a:pt x="376" y="600"/>
                </a:lnTo>
                <a:lnTo>
                  <a:pt x="374" y="590"/>
                </a:lnTo>
                <a:lnTo>
                  <a:pt x="374" y="588"/>
                </a:lnTo>
                <a:lnTo>
                  <a:pt x="368" y="590"/>
                </a:lnTo>
                <a:lnTo>
                  <a:pt x="368" y="588"/>
                </a:lnTo>
                <a:lnTo>
                  <a:pt x="364" y="588"/>
                </a:lnTo>
                <a:lnTo>
                  <a:pt x="362" y="586"/>
                </a:lnTo>
                <a:lnTo>
                  <a:pt x="360" y="588"/>
                </a:lnTo>
                <a:lnTo>
                  <a:pt x="356" y="588"/>
                </a:lnTo>
                <a:lnTo>
                  <a:pt x="346" y="586"/>
                </a:lnTo>
                <a:lnTo>
                  <a:pt x="344" y="586"/>
                </a:lnTo>
                <a:lnTo>
                  <a:pt x="342" y="584"/>
                </a:lnTo>
                <a:lnTo>
                  <a:pt x="334" y="586"/>
                </a:lnTo>
                <a:lnTo>
                  <a:pt x="330" y="582"/>
                </a:lnTo>
                <a:lnTo>
                  <a:pt x="322" y="586"/>
                </a:lnTo>
                <a:lnTo>
                  <a:pt x="304" y="574"/>
                </a:lnTo>
                <a:lnTo>
                  <a:pt x="302" y="580"/>
                </a:lnTo>
                <a:lnTo>
                  <a:pt x="300" y="586"/>
                </a:lnTo>
                <a:lnTo>
                  <a:pt x="290" y="584"/>
                </a:lnTo>
                <a:lnTo>
                  <a:pt x="286" y="586"/>
                </a:lnTo>
                <a:lnTo>
                  <a:pt x="286" y="584"/>
                </a:lnTo>
                <a:lnTo>
                  <a:pt x="282" y="586"/>
                </a:lnTo>
                <a:lnTo>
                  <a:pt x="276" y="586"/>
                </a:lnTo>
                <a:lnTo>
                  <a:pt x="268" y="602"/>
                </a:lnTo>
                <a:lnTo>
                  <a:pt x="266" y="614"/>
                </a:lnTo>
                <a:lnTo>
                  <a:pt x="260" y="618"/>
                </a:lnTo>
                <a:lnTo>
                  <a:pt x="256" y="626"/>
                </a:lnTo>
                <a:lnTo>
                  <a:pt x="260" y="630"/>
                </a:lnTo>
                <a:lnTo>
                  <a:pt x="252" y="632"/>
                </a:lnTo>
                <a:lnTo>
                  <a:pt x="238" y="648"/>
                </a:lnTo>
                <a:lnTo>
                  <a:pt x="228" y="646"/>
                </a:lnTo>
                <a:lnTo>
                  <a:pt x="226" y="648"/>
                </a:lnTo>
                <a:lnTo>
                  <a:pt x="224" y="642"/>
                </a:lnTo>
                <a:lnTo>
                  <a:pt x="220" y="644"/>
                </a:lnTo>
                <a:lnTo>
                  <a:pt x="212" y="640"/>
                </a:lnTo>
                <a:lnTo>
                  <a:pt x="210" y="632"/>
                </a:lnTo>
                <a:lnTo>
                  <a:pt x="196" y="628"/>
                </a:lnTo>
                <a:lnTo>
                  <a:pt x="194" y="622"/>
                </a:lnTo>
                <a:lnTo>
                  <a:pt x="192" y="622"/>
                </a:lnTo>
                <a:lnTo>
                  <a:pt x="192" y="618"/>
                </a:lnTo>
                <a:lnTo>
                  <a:pt x="192" y="620"/>
                </a:lnTo>
                <a:lnTo>
                  <a:pt x="170" y="614"/>
                </a:lnTo>
                <a:lnTo>
                  <a:pt x="164" y="606"/>
                </a:lnTo>
                <a:lnTo>
                  <a:pt x="162" y="600"/>
                </a:lnTo>
                <a:lnTo>
                  <a:pt x="148" y="592"/>
                </a:lnTo>
                <a:lnTo>
                  <a:pt x="136" y="580"/>
                </a:lnTo>
                <a:lnTo>
                  <a:pt x="134" y="568"/>
                </a:lnTo>
                <a:lnTo>
                  <a:pt x="130" y="558"/>
                </a:lnTo>
                <a:lnTo>
                  <a:pt x="126" y="546"/>
                </a:lnTo>
                <a:lnTo>
                  <a:pt x="132" y="538"/>
                </a:lnTo>
                <a:lnTo>
                  <a:pt x="130" y="530"/>
                </a:lnTo>
                <a:lnTo>
                  <a:pt x="122" y="520"/>
                </a:lnTo>
                <a:lnTo>
                  <a:pt x="122" y="516"/>
                </a:lnTo>
                <a:lnTo>
                  <a:pt x="120" y="516"/>
                </a:lnTo>
                <a:lnTo>
                  <a:pt x="118" y="500"/>
                </a:lnTo>
                <a:lnTo>
                  <a:pt x="110" y="494"/>
                </a:lnTo>
                <a:lnTo>
                  <a:pt x="110" y="490"/>
                </a:lnTo>
                <a:lnTo>
                  <a:pt x="106" y="490"/>
                </a:lnTo>
                <a:lnTo>
                  <a:pt x="94" y="478"/>
                </a:lnTo>
                <a:lnTo>
                  <a:pt x="92" y="478"/>
                </a:lnTo>
                <a:lnTo>
                  <a:pt x="90" y="476"/>
                </a:lnTo>
                <a:lnTo>
                  <a:pt x="88" y="476"/>
                </a:lnTo>
                <a:lnTo>
                  <a:pt x="84" y="474"/>
                </a:lnTo>
                <a:lnTo>
                  <a:pt x="84" y="468"/>
                </a:lnTo>
                <a:lnTo>
                  <a:pt x="72" y="460"/>
                </a:lnTo>
                <a:lnTo>
                  <a:pt x="70" y="450"/>
                </a:lnTo>
                <a:lnTo>
                  <a:pt x="58" y="444"/>
                </a:lnTo>
                <a:lnTo>
                  <a:pt x="44" y="4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9" name="Freeform 97"/>
          <p:cNvSpPr>
            <a:spLocks/>
          </p:cNvSpPr>
          <p:nvPr/>
        </p:nvSpPr>
        <p:spPr bwMode="auto">
          <a:xfrm>
            <a:off x="3049588" y="3908425"/>
            <a:ext cx="1912937" cy="1887538"/>
          </a:xfrm>
          <a:custGeom>
            <a:avLst/>
            <a:gdLst/>
            <a:ahLst/>
            <a:cxnLst>
              <a:cxn ang="0">
                <a:pos x="20" y="368"/>
              </a:cxn>
              <a:cxn ang="0">
                <a:pos x="274" y="270"/>
              </a:cxn>
              <a:cxn ang="0">
                <a:pos x="356" y="6"/>
              </a:cxn>
              <a:cxn ang="0">
                <a:pos x="500" y="128"/>
              </a:cxn>
              <a:cxn ang="0">
                <a:pos x="526" y="196"/>
              </a:cxn>
              <a:cxn ang="0">
                <a:pos x="554" y="204"/>
              </a:cxn>
              <a:cxn ang="0">
                <a:pos x="588" y="222"/>
              </a:cxn>
              <a:cxn ang="0">
                <a:pos x="616" y="222"/>
              </a:cxn>
              <a:cxn ang="0">
                <a:pos x="640" y="238"/>
              </a:cxn>
              <a:cxn ang="0">
                <a:pos x="662" y="236"/>
              </a:cxn>
              <a:cxn ang="0">
                <a:pos x="690" y="246"/>
              </a:cxn>
              <a:cxn ang="0">
                <a:pos x="700" y="258"/>
              </a:cxn>
              <a:cxn ang="0">
                <a:pos x="716" y="238"/>
              </a:cxn>
              <a:cxn ang="0">
                <a:pos x="738" y="250"/>
              </a:cxn>
              <a:cxn ang="0">
                <a:pos x="766" y="256"/>
              </a:cxn>
              <a:cxn ang="0">
                <a:pos x="778" y="250"/>
              </a:cxn>
              <a:cxn ang="0">
                <a:pos x="806" y="242"/>
              </a:cxn>
              <a:cxn ang="0">
                <a:pos x="830" y="246"/>
              </a:cxn>
              <a:cxn ang="0">
                <a:pos x="846" y="242"/>
              </a:cxn>
              <a:cxn ang="0">
                <a:pos x="862" y="256"/>
              </a:cxn>
              <a:cxn ang="0">
                <a:pos x="880" y="264"/>
              </a:cxn>
              <a:cxn ang="0">
                <a:pos x="894" y="268"/>
              </a:cxn>
              <a:cxn ang="0">
                <a:pos x="906" y="272"/>
              </a:cxn>
              <a:cxn ang="0">
                <a:pos x="922" y="318"/>
              </a:cxn>
              <a:cxn ang="0">
                <a:pos x="936" y="418"/>
              </a:cxn>
              <a:cxn ang="0">
                <a:pos x="940" y="440"/>
              </a:cxn>
              <a:cxn ang="0">
                <a:pos x="950" y="454"/>
              </a:cxn>
              <a:cxn ang="0">
                <a:pos x="958" y="474"/>
              </a:cxn>
              <a:cxn ang="0">
                <a:pos x="964" y="486"/>
              </a:cxn>
              <a:cxn ang="0">
                <a:pos x="964" y="504"/>
              </a:cxn>
              <a:cxn ang="0">
                <a:pos x="952" y="524"/>
              </a:cxn>
              <a:cxn ang="0">
                <a:pos x="954" y="540"/>
              </a:cxn>
              <a:cxn ang="0">
                <a:pos x="954" y="568"/>
              </a:cxn>
              <a:cxn ang="0">
                <a:pos x="880" y="630"/>
              </a:cxn>
              <a:cxn ang="0">
                <a:pos x="876" y="598"/>
              </a:cxn>
              <a:cxn ang="0">
                <a:pos x="862" y="630"/>
              </a:cxn>
              <a:cxn ang="0">
                <a:pos x="816" y="686"/>
              </a:cxn>
              <a:cxn ang="0">
                <a:pos x="762" y="698"/>
              </a:cxn>
              <a:cxn ang="0">
                <a:pos x="750" y="692"/>
              </a:cxn>
              <a:cxn ang="0">
                <a:pos x="738" y="694"/>
              </a:cxn>
              <a:cxn ang="0">
                <a:pos x="730" y="726"/>
              </a:cxn>
              <a:cxn ang="0">
                <a:pos x="720" y="732"/>
              </a:cxn>
              <a:cxn ang="0">
                <a:pos x="692" y="740"/>
              </a:cxn>
              <a:cxn ang="0">
                <a:pos x="686" y="768"/>
              </a:cxn>
              <a:cxn ang="0">
                <a:pos x="676" y="778"/>
              </a:cxn>
              <a:cxn ang="0">
                <a:pos x="656" y="814"/>
              </a:cxn>
              <a:cxn ang="0">
                <a:pos x="668" y="880"/>
              </a:cxn>
              <a:cxn ang="0">
                <a:pos x="670" y="938"/>
              </a:cxn>
              <a:cxn ang="0">
                <a:pos x="602" y="916"/>
              </a:cxn>
              <a:cxn ang="0">
                <a:pos x="538" y="886"/>
              </a:cxn>
              <a:cxn ang="0">
                <a:pos x="508" y="792"/>
              </a:cxn>
              <a:cxn ang="0">
                <a:pos x="448" y="712"/>
              </a:cxn>
              <a:cxn ang="0">
                <a:pos x="396" y="616"/>
              </a:cxn>
              <a:cxn ang="0">
                <a:pos x="360" y="588"/>
              </a:cxn>
              <a:cxn ang="0">
                <a:pos x="286" y="586"/>
              </a:cxn>
              <a:cxn ang="0">
                <a:pos x="226" y="648"/>
              </a:cxn>
              <a:cxn ang="0">
                <a:pos x="162" y="600"/>
              </a:cxn>
              <a:cxn ang="0">
                <a:pos x="110" y="494"/>
              </a:cxn>
              <a:cxn ang="0">
                <a:pos x="44" y="422"/>
              </a:cxn>
            </a:cxnLst>
            <a:rect l="0" t="0" r="r" b="b"/>
            <a:pathLst>
              <a:path w="966" h="938">
                <a:moveTo>
                  <a:pt x="44" y="422"/>
                </a:moveTo>
                <a:lnTo>
                  <a:pt x="28" y="414"/>
                </a:lnTo>
                <a:lnTo>
                  <a:pt x="18" y="390"/>
                </a:lnTo>
                <a:lnTo>
                  <a:pt x="8" y="384"/>
                </a:lnTo>
                <a:lnTo>
                  <a:pt x="2" y="380"/>
                </a:lnTo>
                <a:lnTo>
                  <a:pt x="2" y="378"/>
                </a:lnTo>
                <a:lnTo>
                  <a:pt x="0" y="374"/>
                </a:lnTo>
                <a:lnTo>
                  <a:pt x="0" y="372"/>
                </a:lnTo>
                <a:lnTo>
                  <a:pt x="2" y="368"/>
                </a:lnTo>
                <a:lnTo>
                  <a:pt x="0" y="364"/>
                </a:lnTo>
                <a:lnTo>
                  <a:pt x="2" y="364"/>
                </a:lnTo>
                <a:lnTo>
                  <a:pt x="20" y="368"/>
                </a:lnTo>
                <a:lnTo>
                  <a:pt x="48" y="370"/>
                </a:lnTo>
                <a:lnTo>
                  <a:pt x="126" y="376"/>
                </a:lnTo>
                <a:lnTo>
                  <a:pt x="132" y="376"/>
                </a:lnTo>
                <a:lnTo>
                  <a:pt x="194" y="384"/>
                </a:lnTo>
                <a:lnTo>
                  <a:pt x="196" y="384"/>
                </a:lnTo>
                <a:lnTo>
                  <a:pt x="214" y="384"/>
                </a:lnTo>
                <a:lnTo>
                  <a:pt x="242" y="388"/>
                </a:lnTo>
                <a:lnTo>
                  <a:pt x="262" y="388"/>
                </a:lnTo>
                <a:lnTo>
                  <a:pt x="266" y="380"/>
                </a:lnTo>
                <a:lnTo>
                  <a:pt x="268" y="344"/>
                </a:lnTo>
                <a:lnTo>
                  <a:pt x="270" y="308"/>
                </a:lnTo>
                <a:lnTo>
                  <a:pt x="274" y="270"/>
                </a:lnTo>
                <a:lnTo>
                  <a:pt x="274" y="254"/>
                </a:lnTo>
                <a:lnTo>
                  <a:pt x="276" y="232"/>
                </a:lnTo>
                <a:lnTo>
                  <a:pt x="282" y="190"/>
                </a:lnTo>
                <a:lnTo>
                  <a:pt x="284" y="152"/>
                </a:lnTo>
                <a:lnTo>
                  <a:pt x="286" y="132"/>
                </a:lnTo>
                <a:lnTo>
                  <a:pt x="286" y="114"/>
                </a:lnTo>
                <a:lnTo>
                  <a:pt x="288" y="76"/>
                </a:lnTo>
                <a:lnTo>
                  <a:pt x="290" y="66"/>
                </a:lnTo>
                <a:lnTo>
                  <a:pt x="292" y="40"/>
                </a:lnTo>
                <a:lnTo>
                  <a:pt x="296" y="0"/>
                </a:lnTo>
                <a:lnTo>
                  <a:pt x="298" y="0"/>
                </a:lnTo>
                <a:lnTo>
                  <a:pt x="356" y="6"/>
                </a:lnTo>
                <a:lnTo>
                  <a:pt x="362" y="6"/>
                </a:lnTo>
                <a:lnTo>
                  <a:pt x="392" y="8"/>
                </a:lnTo>
                <a:lnTo>
                  <a:pt x="428" y="10"/>
                </a:lnTo>
                <a:lnTo>
                  <a:pt x="438" y="10"/>
                </a:lnTo>
                <a:lnTo>
                  <a:pt x="466" y="12"/>
                </a:lnTo>
                <a:lnTo>
                  <a:pt x="502" y="12"/>
                </a:lnTo>
                <a:lnTo>
                  <a:pt x="504" y="12"/>
                </a:lnTo>
                <a:lnTo>
                  <a:pt x="502" y="52"/>
                </a:lnTo>
                <a:lnTo>
                  <a:pt x="502" y="66"/>
                </a:lnTo>
                <a:lnTo>
                  <a:pt x="500" y="88"/>
                </a:lnTo>
                <a:lnTo>
                  <a:pt x="500" y="106"/>
                </a:lnTo>
                <a:lnTo>
                  <a:pt x="500" y="128"/>
                </a:lnTo>
                <a:lnTo>
                  <a:pt x="498" y="140"/>
                </a:lnTo>
                <a:lnTo>
                  <a:pt x="498" y="164"/>
                </a:lnTo>
                <a:lnTo>
                  <a:pt x="498" y="180"/>
                </a:lnTo>
                <a:lnTo>
                  <a:pt x="500" y="178"/>
                </a:lnTo>
                <a:lnTo>
                  <a:pt x="502" y="178"/>
                </a:lnTo>
                <a:lnTo>
                  <a:pt x="504" y="182"/>
                </a:lnTo>
                <a:lnTo>
                  <a:pt x="508" y="186"/>
                </a:lnTo>
                <a:lnTo>
                  <a:pt x="510" y="186"/>
                </a:lnTo>
                <a:lnTo>
                  <a:pt x="512" y="192"/>
                </a:lnTo>
                <a:lnTo>
                  <a:pt x="518" y="196"/>
                </a:lnTo>
                <a:lnTo>
                  <a:pt x="524" y="198"/>
                </a:lnTo>
                <a:lnTo>
                  <a:pt x="526" y="196"/>
                </a:lnTo>
                <a:lnTo>
                  <a:pt x="526" y="194"/>
                </a:lnTo>
                <a:lnTo>
                  <a:pt x="528" y="194"/>
                </a:lnTo>
                <a:lnTo>
                  <a:pt x="532" y="194"/>
                </a:lnTo>
                <a:lnTo>
                  <a:pt x="532" y="196"/>
                </a:lnTo>
                <a:lnTo>
                  <a:pt x="538" y="198"/>
                </a:lnTo>
                <a:lnTo>
                  <a:pt x="540" y="196"/>
                </a:lnTo>
                <a:lnTo>
                  <a:pt x="540" y="194"/>
                </a:lnTo>
                <a:lnTo>
                  <a:pt x="542" y="192"/>
                </a:lnTo>
                <a:lnTo>
                  <a:pt x="544" y="194"/>
                </a:lnTo>
                <a:lnTo>
                  <a:pt x="548" y="196"/>
                </a:lnTo>
                <a:lnTo>
                  <a:pt x="548" y="198"/>
                </a:lnTo>
                <a:lnTo>
                  <a:pt x="554" y="204"/>
                </a:lnTo>
                <a:lnTo>
                  <a:pt x="554" y="206"/>
                </a:lnTo>
                <a:lnTo>
                  <a:pt x="554" y="208"/>
                </a:lnTo>
                <a:lnTo>
                  <a:pt x="554" y="212"/>
                </a:lnTo>
                <a:lnTo>
                  <a:pt x="558" y="216"/>
                </a:lnTo>
                <a:lnTo>
                  <a:pt x="560" y="212"/>
                </a:lnTo>
                <a:lnTo>
                  <a:pt x="564" y="216"/>
                </a:lnTo>
                <a:lnTo>
                  <a:pt x="568" y="212"/>
                </a:lnTo>
                <a:lnTo>
                  <a:pt x="570" y="216"/>
                </a:lnTo>
                <a:lnTo>
                  <a:pt x="574" y="218"/>
                </a:lnTo>
                <a:lnTo>
                  <a:pt x="580" y="220"/>
                </a:lnTo>
                <a:lnTo>
                  <a:pt x="584" y="220"/>
                </a:lnTo>
                <a:lnTo>
                  <a:pt x="588" y="222"/>
                </a:lnTo>
                <a:lnTo>
                  <a:pt x="590" y="220"/>
                </a:lnTo>
                <a:lnTo>
                  <a:pt x="592" y="220"/>
                </a:lnTo>
                <a:lnTo>
                  <a:pt x="594" y="220"/>
                </a:lnTo>
                <a:lnTo>
                  <a:pt x="596" y="220"/>
                </a:lnTo>
                <a:lnTo>
                  <a:pt x="596" y="224"/>
                </a:lnTo>
                <a:lnTo>
                  <a:pt x="602" y="226"/>
                </a:lnTo>
                <a:lnTo>
                  <a:pt x="606" y="228"/>
                </a:lnTo>
                <a:lnTo>
                  <a:pt x="608" y="226"/>
                </a:lnTo>
                <a:lnTo>
                  <a:pt x="610" y="224"/>
                </a:lnTo>
                <a:lnTo>
                  <a:pt x="610" y="222"/>
                </a:lnTo>
                <a:lnTo>
                  <a:pt x="614" y="220"/>
                </a:lnTo>
                <a:lnTo>
                  <a:pt x="616" y="222"/>
                </a:lnTo>
                <a:lnTo>
                  <a:pt x="618" y="222"/>
                </a:lnTo>
                <a:lnTo>
                  <a:pt x="624" y="224"/>
                </a:lnTo>
                <a:lnTo>
                  <a:pt x="630" y="222"/>
                </a:lnTo>
                <a:lnTo>
                  <a:pt x="630" y="220"/>
                </a:lnTo>
                <a:lnTo>
                  <a:pt x="632" y="222"/>
                </a:lnTo>
                <a:lnTo>
                  <a:pt x="630" y="226"/>
                </a:lnTo>
                <a:lnTo>
                  <a:pt x="632" y="234"/>
                </a:lnTo>
                <a:lnTo>
                  <a:pt x="634" y="234"/>
                </a:lnTo>
                <a:lnTo>
                  <a:pt x="636" y="234"/>
                </a:lnTo>
                <a:lnTo>
                  <a:pt x="638" y="234"/>
                </a:lnTo>
                <a:lnTo>
                  <a:pt x="640" y="236"/>
                </a:lnTo>
                <a:lnTo>
                  <a:pt x="640" y="238"/>
                </a:lnTo>
                <a:lnTo>
                  <a:pt x="640" y="240"/>
                </a:lnTo>
                <a:lnTo>
                  <a:pt x="638" y="240"/>
                </a:lnTo>
                <a:lnTo>
                  <a:pt x="638" y="242"/>
                </a:lnTo>
                <a:lnTo>
                  <a:pt x="640" y="242"/>
                </a:lnTo>
                <a:lnTo>
                  <a:pt x="644" y="246"/>
                </a:lnTo>
                <a:lnTo>
                  <a:pt x="648" y="248"/>
                </a:lnTo>
                <a:lnTo>
                  <a:pt x="648" y="246"/>
                </a:lnTo>
                <a:lnTo>
                  <a:pt x="652" y="242"/>
                </a:lnTo>
                <a:lnTo>
                  <a:pt x="654" y="240"/>
                </a:lnTo>
                <a:lnTo>
                  <a:pt x="656" y="238"/>
                </a:lnTo>
                <a:lnTo>
                  <a:pt x="660" y="236"/>
                </a:lnTo>
                <a:lnTo>
                  <a:pt x="662" y="236"/>
                </a:lnTo>
                <a:lnTo>
                  <a:pt x="666" y="236"/>
                </a:lnTo>
                <a:lnTo>
                  <a:pt x="666" y="240"/>
                </a:lnTo>
                <a:lnTo>
                  <a:pt x="668" y="242"/>
                </a:lnTo>
                <a:lnTo>
                  <a:pt x="674" y="240"/>
                </a:lnTo>
                <a:lnTo>
                  <a:pt x="676" y="242"/>
                </a:lnTo>
                <a:lnTo>
                  <a:pt x="678" y="248"/>
                </a:lnTo>
                <a:lnTo>
                  <a:pt x="680" y="250"/>
                </a:lnTo>
                <a:lnTo>
                  <a:pt x="682" y="250"/>
                </a:lnTo>
                <a:lnTo>
                  <a:pt x="684" y="248"/>
                </a:lnTo>
                <a:lnTo>
                  <a:pt x="686" y="246"/>
                </a:lnTo>
                <a:lnTo>
                  <a:pt x="686" y="242"/>
                </a:lnTo>
                <a:lnTo>
                  <a:pt x="690" y="246"/>
                </a:lnTo>
                <a:lnTo>
                  <a:pt x="690" y="248"/>
                </a:lnTo>
                <a:lnTo>
                  <a:pt x="692" y="246"/>
                </a:lnTo>
                <a:lnTo>
                  <a:pt x="692" y="242"/>
                </a:lnTo>
                <a:lnTo>
                  <a:pt x="694" y="242"/>
                </a:lnTo>
                <a:lnTo>
                  <a:pt x="696" y="242"/>
                </a:lnTo>
                <a:lnTo>
                  <a:pt x="698" y="248"/>
                </a:lnTo>
                <a:lnTo>
                  <a:pt x="696" y="248"/>
                </a:lnTo>
                <a:lnTo>
                  <a:pt x="696" y="250"/>
                </a:lnTo>
                <a:lnTo>
                  <a:pt x="694" y="250"/>
                </a:lnTo>
                <a:lnTo>
                  <a:pt x="696" y="256"/>
                </a:lnTo>
                <a:lnTo>
                  <a:pt x="698" y="258"/>
                </a:lnTo>
                <a:lnTo>
                  <a:pt x="700" y="258"/>
                </a:lnTo>
                <a:lnTo>
                  <a:pt x="702" y="258"/>
                </a:lnTo>
                <a:lnTo>
                  <a:pt x="702" y="256"/>
                </a:lnTo>
                <a:lnTo>
                  <a:pt x="702" y="252"/>
                </a:lnTo>
                <a:lnTo>
                  <a:pt x="706" y="250"/>
                </a:lnTo>
                <a:lnTo>
                  <a:pt x="702" y="250"/>
                </a:lnTo>
                <a:lnTo>
                  <a:pt x="702" y="248"/>
                </a:lnTo>
                <a:lnTo>
                  <a:pt x="708" y="248"/>
                </a:lnTo>
                <a:lnTo>
                  <a:pt x="710" y="246"/>
                </a:lnTo>
                <a:lnTo>
                  <a:pt x="710" y="240"/>
                </a:lnTo>
                <a:lnTo>
                  <a:pt x="712" y="240"/>
                </a:lnTo>
                <a:lnTo>
                  <a:pt x="714" y="238"/>
                </a:lnTo>
                <a:lnTo>
                  <a:pt x="716" y="238"/>
                </a:lnTo>
                <a:lnTo>
                  <a:pt x="716" y="240"/>
                </a:lnTo>
                <a:lnTo>
                  <a:pt x="716" y="246"/>
                </a:lnTo>
                <a:lnTo>
                  <a:pt x="720" y="248"/>
                </a:lnTo>
                <a:lnTo>
                  <a:pt x="722" y="246"/>
                </a:lnTo>
                <a:lnTo>
                  <a:pt x="724" y="246"/>
                </a:lnTo>
                <a:lnTo>
                  <a:pt x="726" y="250"/>
                </a:lnTo>
                <a:lnTo>
                  <a:pt x="730" y="250"/>
                </a:lnTo>
                <a:lnTo>
                  <a:pt x="730" y="248"/>
                </a:lnTo>
                <a:lnTo>
                  <a:pt x="732" y="242"/>
                </a:lnTo>
                <a:lnTo>
                  <a:pt x="740" y="246"/>
                </a:lnTo>
                <a:lnTo>
                  <a:pt x="738" y="248"/>
                </a:lnTo>
                <a:lnTo>
                  <a:pt x="738" y="250"/>
                </a:lnTo>
                <a:lnTo>
                  <a:pt x="740" y="250"/>
                </a:lnTo>
                <a:lnTo>
                  <a:pt x="744" y="252"/>
                </a:lnTo>
                <a:lnTo>
                  <a:pt x="744" y="254"/>
                </a:lnTo>
                <a:lnTo>
                  <a:pt x="746" y="254"/>
                </a:lnTo>
                <a:lnTo>
                  <a:pt x="752" y="254"/>
                </a:lnTo>
                <a:lnTo>
                  <a:pt x="754" y="256"/>
                </a:lnTo>
                <a:lnTo>
                  <a:pt x="756" y="262"/>
                </a:lnTo>
                <a:lnTo>
                  <a:pt x="758" y="262"/>
                </a:lnTo>
                <a:lnTo>
                  <a:pt x="758" y="258"/>
                </a:lnTo>
                <a:lnTo>
                  <a:pt x="760" y="256"/>
                </a:lnTo>
                <a:lnTo>
                  <a:pt x="760" y="254"/>
                </a:lnTo>
                <a:lnTo>
                  <a:pt x="766" y="256"/>
                </a:lnTo>
                <a:lnTo>
                  <a:pt x="768" y="256"/>
                </a:lnTo>
                <a:lnTo>
                  <a:pt x="768" y="254"/>
                </a:lnTo>
                <a:lnTo>
                  <a:pt x="770" y="252"/>
                </a:lnTo>
                <a:lnTo>
                  <a:pt x="770" y="250"/>
                </a:lnTo>
                <a:lnTo>
                  <a:pt x="768" y="252"/>
                </a:lnTo>
                <a:lnTo>
                  <a:pt x="768" y="250"/>
                </a:lnTo>
                <a:lnTo>
                  <a:pt x="770" y="250"/>
                </a:lnTo>
                <a:lnTo>
                  <a:pt x="772" y="250"/>
                </a:lnTo>
                <a:lnTo>
                  <a:pt x="774" y="250"/>
                </a:lnTo>
                <a:lnTo>
                  <a:pt x="776" y="250"/>
                </a:lnTo>
                <a:lnTo>
                  <a:pt x="778" y="248"/>
                </a:lnTo>
                <a:lnTo>
                  <a:pt x="778" y="250"/>
                </a:lnTo>
                <a:lnTo>
                  <a:pt x="782" y="248"/>
                </a:lnTo>
                <a:lnTo>
                  <a:pt x="782" y="246"/>
                </a:lnTo>
                <a:lnTo>
                  <a:pt x="782" y="248"/>
                </a:lnTo>
                <a:lnTo>
                  <a:pt x="784" y="248"/>
                </a:lnTo>
                <a:lnTo>
                  <a:pt x="786" y="246"/>
                </a:lnTo>
                <a:lnTo>
                  <a:pt x="792" y="250"/>
                </a:lnTo>
                <a:lnTo>
                  <a:pt x="796" y="248"/>
                </a:lnTo>
                <a:lnTo>
                  <a:pt x="798" y="248"/>
                </a:lnTo>
                <a:lnTo>
                  <a:pt x="798" y="246"/>
                </a:lnTo>
                <a:lnTo>
                  <a:pt x="800" y="242"/>
                </a:lnTo>
                <a:lnTo>
                  <a:pt x="802" y="246"/>
                </a:lnTo>
                <a:lnTo>
                  <a:pt x="806" y="242"/>
                </a:lnTo>
                <a:lnTo>
                  <a:pt x="808" y="242"/>
                </a:lnTo>
                <a:lnTo>
                  <a:pt x="808" y="240"/>
                </a:lnTo>
                <a:lnTo>
                  <a:pt x="812" y="240"/>
                </a:lnTo>
                <a:lnTo>
                  <a:pt x="814" y="242"/>
                </a:lnTo>
                <a:lnTo>
                  <a:pt x="816" y="242"/>
                </a:lnTo>
                <a:lnTo>
                  <a:pt x="814" y="242"/>
                </a:lnTo>
                <a:lnTo>
                  <a:pt x="814" y="246"/>
                </a:lnTo>
                <a:lnTo>
                  <a:pt x="816" y="242"/>
                </a:lnTo>
                <a:lnTo>
                  <a:pt x="816" y="246"/>
                </a:lnTo>
                <a:lnTo>
                  <a:pt x="818" y="246"/>
                </a:lnTo>
                <a:lnTo>
                  <a:pt x="820" y="248"/>
                </a:lnTo>
                <a:lnTo>
                  <a:pt x="830" y="246"/>
                </a:lnTo>
                <a:lnTo>
                  <a:pt x="828" y="242"/>
                </a:lnTo>
                <a:lnTo>
                  <a:pt x="830" y="246"/>
                </a:lnTo>
                <a:lnTo>
                  <a:pt x="832" y="246"/>
                </a:lnTo>
                <a:lnTo>
                  <a:pt x="832" y="242"/>
                </a:lnTo>
                <a:lnTo>
                  <a:pt x="834" y="242"/>
                </a:lnTo>
                <a:lnTo>
                  <a:pt x="834" y="240"/>
                </a:lnTo>
                <a:lnTo>
                  <a:pt x="836" y="238"/>
                </a:lnTo>
                <a:lnTo>
                  <a:pt x="842" y="240"/>
                </a:lnTo>
                <a:lnTo>
                  <a:pt x="844" y="240"/>
                </a:lnTo>
                <a:lnTo>
                  <a:pt x="844" y="242"/>
                </a:lnTo>
                <a:lnTo>
                  <a:pt x="846" y="240"/>
                </a:lnTo>
                <a:lnTo>
                  <a:pt x="846" y="242"/>
                </a:lnTo>
                <a:lnTo>
                  <a:pt x="846" y="246"/>
                </a:lnTo>
                <a:lnTo>
                  <a:pt x="848" y="242"/>
                </a:lnTo>
                <a:lnTo>
                  <a:pt x="850" y="246"/>
                </a:lnTo>
                <a:lnTo>
                  <a:pt x="850" y="248"/>
                </a:lnTo>
                <a:lnTo>
                  <a:pt x="850" y="246"/>
                </a:lnTo>
                <a:lnTo>
                  <a:pt x="852" y="248"/>
                </a:lnTo>
                <a:lnTo>
                  <a:pt x="856" y="248"/>
                </a:lnTo>
                <a:lnTo>
                  <a:pt x="858" y="248"/>
                </a:lnTo>
                <a:lnTo>
                  <a:pt x="858" y="250"/>
                </a:lnTo>
                <a:lnTo>
                  <a:pt x="860" y="252"/>
                </a:lnTo>
                <a:lnTo>
                  <a:pt x="862" y="254"/>
                </a:lnTo>
                <a:lnTo>
                  <a:pt x="862" y="256"/>
                </a:lnTo>
                <a:lnTo>
                  <a:pt x="866" y="256"/>
                </a:lnTo>
                <a:lnTo>
                  <a:pt x="868" y="256"/>
                </a:lnTo>
                <a:lnTo>
                  <a:pt x="872" y="256"/>
                </a:lnTo>
                <a:lnTo>
                  <a:pt x="868" y="258"/>
                </a:lnTo>
                <a:lnTo>
                  <a:pt x="872" y="258"/>
                </a:lnTo>
                <a:lnTo>
                  <a:pt x="872" y="262"/>
                </a:lnTo>
                <a:lnTo>
                  <a:pt x="876" y="262"/>
                </a:lnTo>
                <a:lnTo>
                  <a:pt x="878" y="262"/>
                </a:lnTo>
                <a:lnTo>
                  <a:pt x="876" y="264"/>
                </a:lnTo>
                <a:lnTo>
                  <a:pt x="878" y="264"/>
                </a:lnTo>
                <a:lnTo>
                  <a:pt x="878" y="262"/>
                </a:lnTo>
                <a:lnTo>
                  <a:pt x="880" y="264"/>
                </a:lnTo>
                <a:lnTo>
                  <a:pt x="882" y="262"/>
                </a:lnTo>
                <a:lnTo>
                  <a:pt x="882" y="264"/>
                </a:lnTo>
                <a:lnTo>
                  <a:pt x="884" y="264"/>
                </a:lnTo>
                <a:lnTo>
                  <a:pt x="882" y="264"/>
                </a:lnTo>
                <a:lnTo>
                  <a:pt x="884" y="264"/>
                </a:lnTo>
                <a:lnTo>
                  <a:pt x="884" y="266"/>
                </a:lnTo>
                <a:lnTo>
                  <a:pt x="888" y="266"/>
                </a:lnTo>
                <a:lnTo>
                  <a:pt x="888" y="268"/>
                </a:lnTo>
                <a:lnTo>
                  <a:pt x="888" y="266"/>
                </a:lnTo>
                <a:lnTo>
                  <a:pt x="890" y="266"/>
                </a:lnTo>
                <a:lnTo>
                  <a:pt x="894" y="266"/>
                </a:lnTo>
                <a:lnTo>
                  <a:pt x="894" y="268"/>
                </a:lnTo>
                <a:lnTo>
                  <a:pt x="892" y="268"/>
                </a:lnTo>
                <a:lnTo>
                  <a:pt x="894" y="268"/>
                </a:lnTo>
                <a:lnTo>
                  <a:pt x="894" y="270"/>
                </a:lnTo>
                <a:lnTo>
                  <a:pt x="896" y="270"/>
                </a:lnTo>
                <a:lnTo>
                  <a:pt x="898" y="270"/>
                </a:lnTo>
                <a:lnTo>
                  <a:pt x="896" y="272"/>
                </a:lnTo>
                <a:lnTo>
                  <a:pt x="898" y="272"/>
                </a:lnTo>
                <a:lnTo>
                  <a:pt x="902" y="270"/>
                </a:lnTo>
                <a:lnTo>
                  <a:pt x="904" y="272"/>
                </a:lnTo>
                <a:lnTo>
                  <a:pt x="904" y="270"/>
                </a:lnTo>
                <a:lnTo>
                  <a:pt x="906" y="270"/>
                </a:lnTo>
                <a:lnTo>
                  <a:pt x="906" y="272"/>
                </a:lnTo>
                <a:lnTo>
                  <a:pt x="908" y="268"/>
                </a:lnTo>
                <a:lnTo>
                  <a:pt x="908" y="270"/>
                </a:lnTo>
                <a:lnTo>
                  <a:pt x="908" y="272"/>
                </a:lnTo>
                <a:lnTo>
                  <a:pt x="910" y="272"/>
                </a:lnTo>
                <a:lnTo>
                  <a:pt x="910" y="270"/>
                </a:lnTo>
                <a:lnTo>
                  <a:pt x="912" y="268"/>
                </a:lnTo>
                <a:lnTo>
                  <a:pt x="912" y="270"/>
                </a:lnTo>
                <a:lnTo>
                  <a:pt x="918" y="270"/>
                </a:lnTo>
                <a:lnTo>
                  <a:pt x="920" y="270"/>
                </a:lnTo>
                <a:lnTo>
                  <a:pt x="922" y="272"/>
                </a:lnTo>
                <a:lnTo>
                  <a:pt x="922" y="296"/>
                </a:lnTo>
                <a:lnTo>
                  <a:pt x="922" y="318"/>
                </a:lnTo>
                <a:lnTo>
                  <a:pt x="922" y="330"/>
                </a:lnTo>
                <a:lnTo>
                  <a:pt x="924" y="346"/>
                </a:lnTo>
                <a:lnTo>
                  <a:pt x="924" y="374"/>
                </a:lnTo>
                <a:lnTo>
                  <a:pt x="924" y="390"/>
                </a:lnTo>
                <a:lnTo>
                  <a:pt x="924" y="406"/>
                </a:lnTo>
                <a:lnTo>
                  <a:pt x="926" y="408"/>
                </a:lnTo>
                <a:lnTo>
                  <a:pt x="928" y="410"/>
                </a:lnTo>
                <a:lnTo>
                  <a:pt x="928" y="414"/>
                </a:lnTo>
                <a:lnTo>
                  <a:pt x="934" y="414"/>
                </a:lnTo>
                <a:lnTo>
                  <a:pt x="934" y="416"/>
                </a:lnTo>
                <a:lnTo>
                  <a:pt x="936" y="416"/>
                </a:lnTo>
                <a:lnTo>
                  <a:pt x="936" y="418"/>
                </a:lnTo>
                <a:lnTo>
                  <a:pt x="936" y="420"/>
                </a:lnTo>
                <a:lnTo>
                  <a:pt x="938" y="422"/>
                </a:lnTo>
                <a:lnTo>
                  <a:pt x="940" y="422"/>
                </a:lnTo>
                <a:lnTo>
                  <a:pt x="940" y="424"/>
                </a:lnTo>
                <a:lnTo>
                  <a:pt x="940" y="428"/>
                </a:lnTo>
                <a:lnTo>
                  <a:pt x="942" y="430"/>
                </a:lnTo>
                <a:lnTo>
                  <a:pt x="942" y="432"/>
                </a:lnTo>
                <a:lnTo>
                  <a:pt x="942" y="434"/>
                </a:lnTo>
                <a:lnTo>
                  <a:pt x="942" y="436"/>
                </a:lnTo>
                <a:lnTo>
                  <a:pt x="942" y="438"/>
                </a:lnTo>
                <a:lnTo>
                  <a:pt x="940" y="438"/>
                </a:lnTo>
                <a:lnTo>
                  <a:pt x="940" y="440"/>
                </a:lnTo>
                <a:lnTo>
                  <a:pt x="942" y="444"/>
                </a:lnTo>
                <a:lnTo>
                  <a:pt x="942" y="446"/>
                </a:lnTo>
                <a:lnTo>
                  <a:pt x="944" y="446"/>
                </a:lnTo>
                <a:lnTo>
                  <a:pt x="944" y="448"/>
                </a:lnTo>
                <a:lnTo>
                  <a:pt x="948" y="446"/>
                </a:lnTo>
                <a:lnTo>
                  <a:pt x="948" y="448"/>
                </a:lnTo>
                <a:lnTo>
                  <a:pt x="950" y="448"/>
                </a:lnTo>
                <a:lnTo>
                  <a:pt x="950" y="450"/>
                </a:lnTo>
                <a:lnTo>
                  <a:pt x="948" y="450"/>
                </a:lnTo>
                <a:lnTo>
                  <a:pt x="950" y="452"/>
                </a:lnTo>
                <a:lnTo>
                  <a:pt x="952" y="452"/>
                </a:lnTo>
                <a:lnTo>
                  <a:pt x="950" y="454"/>
                </a:lnTo>
                <a:lnTo>
                  <a:pt x="952" y="454"/>
                </a:lnTo>
                <a:lnTo>
                  <a:pt x="952" y="456"/>
                </a:lnTo>
                <a:lnTo>
                  <a:pt x="954" y="456"/>
                </a:lnTo>
                <a:lnTo>
                  <a:pt x="954" y="460"/>
                </a:lnTo>
                <a:lnTo>
                  <a:pt x="956" y="460"/>
                </a:lnTo>
                <a:lnTo>
                  <a:pt x="952" y="464"/>
                </a:lnTo>
                <a:lnTo>
                  <a:pt x="952" y="466"/>
                </a:lnTo>
                <a:lnTo>
                  <a:pt x="954" y="468"/>
                </a:lnTo>
                <a:lnTo>
                  <a:pt x="954" y="466"/>
                </a:lnTo>
                <a:lnTo>
                  <a:pt x="956" y="468"/>
                </a:lnTo>
                <a:lnTo>
                  <a:pt x="958" y="470"/>
                </a:lnTo>
                <a:lnTo>
                  <a:pt x="958" y="474"/>
                </a:lnTo>
                <a:lnTo>
                  <a:pt x="958" y="476"/>
                </a:lnTo>
                <a:lnTo>
                  <a:pt x="958" y="478"/>
                </a:lnTo>
                <a:lnTo>
                  <a:pt x="962" y="478"/>
                </a:lnTo>
                <a:lnTo>
                  <a:pt x="964" y="476"/>
                </a:lnTo>
                <a:lnTo>
                  <a:pt x="964" y="478"/>
                </a:lnTo>
                <a:lnTo>
                  <a:pt x="964" y="480"/>
                </a:lnTo>
                <a:lnTo>
                  <a:pt x="964" y="482"/>
                </a:lnTo>
                <a:lnTo>
                  <a:pt x="962" y="482"/>
                </a:lnTo>
                <a:lnTo>
                  <a:pt x="962" y="484"/>
                </a:lnTo>
                <a:lnTo>
                  <a:pt x="964" y="484"/>
                </a:lnTo>
                <a:lnTo>
                  <a:pt x="966" y="484"/>
                </a:lnTo>
                <a:lnTo>
                  <a:pt x="964" y="486"/>
                </a:lnTo>
                <a:lnTo>
                  <a:pt x="966" y="490"/>
                </a:lnTo>
                <a:lnTo>
                  <a:pt x="964" y="492"/>
                </a:lnTo>
                <a:lnTo>
                  <a:pt x="962" y="492"/>
                </a:lnTo>
                <a:lnTo>
                  <a:pt x="962" y="494"/>
                </a:lnTo>
                <a:lnTo>
                  <a:pt x="964" y="494"/>
                </a:lnTo>
                <a:lnTo>
                  <a:pt x="964" y="496"/>
                </a:lnTo>
                <a:lnTo>
                  <a:pt x="966" y="498"/>
                </a:lnTo>
                <a:lnTo>
                  <a:pt x="964" y="498"/>
                </a:lnTo>
                <a:lnTo>
                  <a:pt x="964" y="500"/>
                </a:lnTo>
                <a:lnTo>
                  <a:pt x="962" y="500"/>
                </a:lnTo>
                <a:lnTo>
                  <a:pt x="962" y="504"/>
                </a:lnTo>
                <a:lnTo>
                  <a:pt x="964" y="504"/>
                </a:lnTo>
                <a:lnTo>
                  <a:pt x="964" y="506"/>
                </a:lnTo>
                <a:lnTo>
                  <a:pt x="962" y="506"/>
                </a:lnTo>
                <a:lnTo>
                  <a:pt x="964" y="506"/>
                </a:lnTo>
                <a:lnTo>
                  <a:pt x="964" y="508"/>
                </a:lnTo>
                <a:lnTo>
                  <a:pt x="962" y="510"/>
                </a:lnTo>
                <a:lnTo>
                  <a:pt x="962" y="512"/>
                </a:lnTo>
                <a:lnTo>
                  <a:pt x="958" y="514"/>
                </a:lnTo>
                <a:lnTo>
                  <a:pt x="958" y="516"/>
                </a:lnTo>
                <a:lnTo>
                  <a:pt x="958" y="520"/>
                </a:lnTo>
                <a:lnTo>
                  <a:pt x="954" y="522"/>
                </a:lnTo>
                <a:lnTo>
                  <a:pt x="954" y="524"/>
                </a:lnTo>
                <a:lnTo>
                  <a:pt x="952" y="524"/>
                </a:lnTo>
                <a:lnTo>
                  <a:pt x="954" y="526"/>
                </a:lnTo>
                <a:lnTo>
                  <a:pt x="952" y="526"/>
                </a:lnTo>
                <a:lnTo>
                  <a:pt x="954" y="526"/>
                </a:lnTo>
                <a:lnTo>
                  <a:pt x="952" y="526"/>
                </a:lnTo>
                <a:lnTo>
                  <a:pt x="952" y="528"/>
                </a:lnTo>
                <a:lnTo>
                  <a:pt x="952" y="530"/>
                </a:lnTo>
                <a:lnTo>
                  <a:pt x="950" y="534"/>
                </a:lnTo>
                <a:lnTo>
                  <a:pt x="952" y="534"/>
                </a:lnTo>
                <a:lnTo>
                  <a:pt x="952" y="536"/>
                </a:lnTo>
                <a:lnTo>
                  <a:pt x="952" y="538"/>
                </a:lnTo>
                <a:lnTo>
                  <a:pt x="952" y="540"/>
                </a:lnTo>
                <a:lnTo>
                  <a:pt x="954" y="540"/>
                </a:lnTo>
                <a:lnTo>
                  <a:pt x="952" y="542"/>
                </a:lnTo>
                <a:lnTo>
                  <a:pt x="950" y="544"/>
                </a:lnTo>
                <a:lnTo>
                  <a:pt x="950" y="546"/>
                </a:lnTo>
                <a:lnTo>
                  <a:pt x="950" y="550"/>
                </a:lnTo>
                <a:lnTo>
                  <a:pt x="952" y="554"/>
                </a:lnTo>
                <a:lnTo>
                  <a:pt x="954" y="554"/>
                </a:lnTo>
                <a:lnTo>
                  <a:pt x="952" y="558"/>
                </a:lnTo>
                <a:lnTo>
                  <a:pt x="952" y="560"/>
                </a:lnTo>
                <a:lnTo>
                  <a:pt x="952" y="562"/>
                </a:lnTo>
                <a:lnTo>
                  <a:pt x="954" y="562"/>
                </a:lnTo>
                <a:lnTo>
                  <a:pt x="954" y="566"/>
                </a:lnTo>
                <a:lnTo>
                  <a:pt x="954" y="568"/>
                </a:lnTo>
                <a:lnTo>
                  <a:pt x="954" y="570"/>
                </a:lnTo>
                <a:lnTo>
                  <a:pt x="952" y="570"/>
                </a:lnTo>
                <a:lnTo>
                  <a:pt x="952" y="574"/>
                </a:lnTo>
                <a:lnTo>
                  <a:pt x="950" y="580"/>
                </a:lnTo>
                <a:lnTo>
                  <a:pt x="942" y="580"/>
                </a:lnTo>
                <a:lnTo>
                  <a:pt x="942" y="582"/>
                </a:lnTo>
                <a:lnTo>
                  <a:pt x="936" y="596"/>
                </a:lnTo>
                <a:lnTo>
                  <a:pt x="944" y="606"/>
                </a:lnTo>
                <a:lnTo>
                  <a:pt x="926" y="606"/>
                </a:lnTo>
                <a:lnTo>
                  <a:pt x="906" y="618"/>
                </a:lnTo>
                <a:lnTo>
                  <a:pt x="904" y="618"/>
                </a:lnTo>
                <a:lnTo>
                  <a:pt x="880" y="630"/>
                </a:lnTo>
                <a:lnTo>
                  <a:pt x="874" y="634"/>
                </a:lnTo>
                <a:lnTo>
                  <a:pt x="880" y="626"/>
                </a:lnTo>
                <a:lnTo>
                  <a:pt x="890" y="620"/>
                </a:lnTo>
                <a:lnTo>
                  <a:pt x="894" y="622"/>
                </a:lnTo>
                <a:lnTo>
                  <a:pt x="896" y="618"/>
                </a:lnTo>
                <a:lnTo>
                  <a:pt x="894" y="620"/>
                </a:lnTo>
                <a:lnTo>
                  <a:pt x="892" y="618"/>
                </a:lnTo>
                <a:lnTo>
                  <a:pt x="890" y="616"/>
                </a:lnTo>
                <a:lnTo>
                  <a:pt x="874" y="620"/>
                </a:lnTo>
                <a:lnTo>
                  <a:pt x="878" y="610"/>
                </a:lnTo>
                <a:lnTo>
                  <a:pt x="878" y="602"/>
                </a:lnTo>
                <a:lnTo>
                  <a:pt x="876" y="598"/>
                </a:lnTo>
                <a:lnTo>
                  <a:pt x="868" y="602"/>
                </a:lnTo>
                <a:lnTo>
                  <a:pt x="864" y="610"/>
                </a:lnTo>
                <a:lnTo>
                  <a:pt x="862" y="610"/>
                </a:lnTo>
                <a:lnTo>
                  <a:pt x="850" y="598"/>
                </a:lnTo>
                <a:lnTo>
                  <a:pt x="852" y="606"/>
                </a:lnTo>
                <a:lnTo>
                  <a:pt x="858" y="610"/>
                </a:lnTo>
                <a:lnTo>
                  <a:pt x="856" y="618"/>
                </a:lnTo>
                <a:lnTo>
                  <a:pt x="862" y="622"/>
                </a:lnTo>
                <a:lnTo>
                  <a:pt x="858" y="628"/>
                </a:lnTo>
                <a:lnTo>
                  <a:pt x="860" y="628"/>
                </a:lnTo>
                <a:lnTo>
                  <a:pt x="860" y="630"/>
                </a:lnTo>
                <a:lnTo>
                  <a:pt x="862" y="630"/>
                </a:lnTo>
                <a:lnTo>
                  <a:pt x="862" y="628"/>
                </a:lnTo>
                <a:lnTo>
                  <a:pt x="864" y="632"/>
                </a:lnTo>
                <a:lnTo>
                  <a:pt x="872" y="634"/>
                </a:lnTo>
                <a:lnTo>
                  <a:pt x="864" y="632"/>
                </a:lnTo>
                <a:lnTo>
                  <a:pt x="864" y="642"/>
                </a:lnTo>
                <a:lnTo>
                  <a:pt x="860" y="640"/>
                </a:lnTo>
                <a:lnTo>
                  <a:pt x="852" y="650"/>
                </a:lnTo>
                <a:lnTo>
                  <a:pt x="844" y="650"/>
                </a:lnTo>
                <a:lnTo>
                  <a:pt x="844" y="658"/>
                </a:lnTo>
                <a:lnTo>
                  <a:pt x="842" y="658"/>
                </a:lnTo>
                <a:lnTo>
                  <a:pt x="838" y="668"/>
                </a:lnTo>
                <a:lnTo>
                  <a:pt x="816" y="686"/>
                </a:lnTo>
                <a:lnTo>
                  <a:pt x="804" y="692"/>
                </a:lnTo>
                <a:lnTo>
                  <a:pt x="806" y="690"/>
                </a:lnTo>
                <a:lnTo>
                  <a:pt x="798" y="690"/>
                </a:lnTo>
                <a:lnTo>
                  <a:pt x="786" y="694"/>
                </a:lnTo>
                <a:lnTo>
                  <a:pt x="784" y="702"/>
                </a:lnTo>
                <a:lnTo>
                  <a:pt x="804" y="692"/>
                </a:lnTo>
                <a:lnTo>
                  <a:pt x="766" y="712"/>
                </a:lnTo>
                <a:lnTo>
                  <a:pt x="782" y="704"/>
                </a:lnTo>
                <a:lnTo>
                  <a:pt x="782" y="696"/>
                </a:lnTo>
                <a:lnTo>
                  <a:pt x="762" y="704"/>
                </a:lnTo>
                <a:lnTo>
                  <a:pt x="770" y="702"/>
                </a:lnTo>
                <a:lnTo>
                  <a:pt x="762" y="698"/>
                </a:lnTo>
                <a:lnTo>
                  <a:pt x="770" y="688"/>
                </a:lnTo>
                <a:lnTo>
                  <a:pt x="766" y="694"/>
                </a:lnTo>
                <a:lnTo>
                  <a:pt x="758" y="696"/>
                </a:lnTo>
                <a:lnTo>
                  <a:pt x="760" y="692"/>
                </a:lnTo>
                <a:lnTo>
                  <a:pt x="756" y="698"/>
                </a:lnTo>
                <a:lnTo>
                  <a:pt x="754" y="702"/>
                </a:lnTo>
                <a:lnTo>
                  <a:pt x="752" y="696"/>
                </a:lnTo>
                <a:lnTo>
                  <a:pt x="752" y="692"/>
                </a:lnTo>
                <a:lnTo>
                  <a:pt x="750" y="692"/>
                </a:lnTo>
                <a:lnTo>
                  <a:pt x="746" y="690"/>
                </a:lnTo>
                <a:lnTo>
                  <a:pt x="746" y="694"/>
                </a:lnTo>
                <a:lnTo>
                  <a:pt x="750" y="692"/>
                </a:lnTo>
                <a:lnTo>
                  <a:pt x="750" y="698"/>
                </a:lnTo>
                <a:lnTo>
                  <a:pt x="752" y="702"/>
                </a:lnTo>
                <a:lnTo>
                  <a:pt x="742" y="706"/>
                </a:lnTo>
                <a:lnTo>
                  <a:pt x="746" y="702"/>
                </a:lnTo>
                <a:lnTo>
                  <a:pt x="746" y="696"/>
                </a:lnTo>
                <a:lnTo>
                  <a:pt x="744" y="702"/>
                </a:lnTo>
                <a:lnTo>
                  <a:pt x="742" y="702"/>
                </a:lnTo>
                <a:lnTo>
                  <a:pt x="742" y="698"/>
                </a:lnTo>
                <a:lnTo>
                  <a:pt x="738" y="698"/>
                </a:lnTo>
                <a:lnTo>
                  <a:pt x="738" y="694"/>
                </a:lnTo>
                <a:lnTo>
                  <a:pt x="738" y="686"/>
                </a:lnTo>
                <a:lnTo>
                  <a:pt x="738" y="694"/>
                </a:lnTo>
                <a:lnTo>
                  <a:pt x="736" y="692"/>
                </a:lnTo>
                <a:lnTo>
                  <a:pt x="730" y="692"/>
                </a:lnTo>
                <a:lnTo>
                  <a:pt x="730" y="694"/>
                </a:lnTo>
                <a:lnTo>
                  <a:pt x="736" y="698"/>
                </a:lnTo>
                <a:lnTo>
                  <a:pt x="732" y="706"/>
                </a:lnTo>
                <a:lnTo>
                  <a:pt x="738" y="704"/>
                </a:lnTo>
                <a:lnTo>
                  <a:pt x="744" y="710"/>
                </a:lnTo>
                <a:lnTo>
                  <a:pt x="738" y="712"/>
                </a:lnTo>
                <a:lnTo>
                  <a:pt x="740" y="716"/>
                </a:lnTo>
                <a:lnTo>
                  <a:pt x="744" y="710"/>
                </a:lnTo>
                <a:lnTo>
                  <a:pt x="752" y="718"/>
                </a:lnTo>
                <a:lnTo>
                  <a:pt x="730" y="726"/>
                </a:lnTo>
                <a:lnTo>
                  <a:pt x="726" y="724"/>
                </a:lnTo>
                <a:lnTo>
                  <a:pt x="726" y="720"/>
                </a:lnTo>
                <a:lnTo>
                  <a:pt x="724" y="720"/>
                </a:lnTo>
                <a:lnTo>
                  <a:pt x="722" y="712"/>
                </a:lnTo>
                <a:lnTo>
                  <a:pt x="716" y="716"/>
                </a:lnTo>
                <a:lnTo>
                  <a:pt x="722" y="716"/>
                </a:lnTo>
                <a:lnTo>
                  <a:pt x="722" y="718"/>
                </a:lnTo>
                <a:lnTo>
                  <a:pt x="722" y="720"/>
                </a:lnTo>
                <a:lnTo>
                  <a:pt x="714" y="720"/>
                </a:lnTo>
                <a:lnTo>
                  <a:pt x="720" y="724"/>
                </a:lnTo>
                <a:lnTo>
                  <a:pt x="722" y="726"/>
                </a:lnTo>
                <a:lnTo>
                  <a:pt x="720" y="732"/>
                </a:lnTo>
                <a:lnTo>
                  <a:pt x="722" y="734"/>
                </a:lnTo>
                <a:lnTo>
                  <a:pt x="720" y="736"/>
                </a:lnTo>
                <a:lnTo>
                  <a:pt x="708" y="742"/>
                </a:lnTo>
                <a:lnTo>
                  <a:pt x="710" y="732"/>
                </a:lnTo>
                <a:lnTo>
                  <a:pt x="706" y="736"/>
                </a:lnTo>
                <a:lnTo>
                  <a:pt x="708" y="738"/>
                </a:lnTo>
                <a:lnTo>
                  <a:pt x="706" y="742"/>
                </a:lnTo>
                <a:lnTo>
                  <a:pt x="700" y="742"/>
                </a:lnTo>
                <a:lnTo>
                  <a:pt x="702" y="736"/>
                </a:lnTo>
                <a:lnTo>
                  <a:pt x="694" y="742"/>
                </a:lnTo>
                <a:lnTo>
                  <a:pt x="694" y="740"/>
                </a:lnTo>
                <a:lnTo>
                  <a:pt x="692" y="740"/>
                </a:lnTo>
                <a:lnTo>
                  <a:pt x="692" y="742"/>
                </a:lnTo>
                <a:lnTo>
                  <a:pt x="684" y="748"/>
                </a:lnTo>
                <a:lnTo>
                  <a:pt x="684" y="750"/>
                </a:lnTo>
                <a:lnTo>
                  <a:pt x="682" y="752"/>
                </a:lnTo>
                <a:lnTo>
                  <a:pt x="684" y="750"/>
                </a:lnTo>
                <a:lnTo>
                  <a:pt x="694" y="750"/>
                </a:lnTo>
                <a:lnTo>
                  <a:pt x="700" y="744"/>
                </a:lnTo>
                <a:lnTo>
                  <a:pt x="702" y="752"/>
                </a:lnTo>
                <a:lnTo>
                  <a:pt x="694" y="762"/>
                </a:lnTo>
                <a:lnTo>
                  <a:pt x="690" y="770"/>
                </a:lnTo>
                <a:lnTo>
                  <a:pt x="684" y="768"/>
                </a:lnTo>
                <a:lnTo>
                  <a:pt x="686" y="768"/>
                </a:lnTo>
                <a:lnTo>
                  <a:pt x="682" y="764"/>
                </a:lnTo>
                <a:lnTo>
                  <a:pt x="676" y="768"/>
                </a:lnTo>
                <a:lnTo>
                  <a:pt x="678" y="764"/>
                </a:lnTo>
                <a:lnTo>
                  <a:pt x="666" y="766"/>
                </a:lnTo>
                <a:lnTo>
                  <a:pt x="666" y="764"/>
                </a:lnTo>
                <a:lnTo>
                  <a:pt x="664" y="766"/>
                </a:lnTo>
                <a:lnTo>
                  <a:pt x="666" y="766"/>
                </a:lnTo>
                <a:lnTo>
                  <a:pt x="666" y="768"/>
                </a:lnTo>
                <a:lnTo>
                  <a:pt x="674" y="768"/>
                </a:lnTo>
                <a:lnTo>
                  <a:pt x="674" y="772"/>
                </a:lnTo>
                <a:lnTo>
                  <a:pt x="680" y="778"/>
                </a:lnTo>
                <a:lnTo>
                  <a:pt x="676" y="778"/>
                </a:lnTo>
                <a:lnTo>
                  <a:pt x="678" y="780"/>
                </a:lnTo>
                <a:lnTo>
                  <a:pt x="676" y="784"/>
                </a:lnTo>
                <a:lnTo>
                  <a:pt x="674" y="784"/>
                </a:lnTo>
                <a:lnTo>
                  <a:pt x="676" y="784"/>
                </a:lnTo>
                <a:lnTo>
                  <a:pt x="680" y="780"/>
                </a:lnTo>
                <a:lnTo>
                  <a:pt x="684" y="780"/>
                </a:lnTo>
                <a:lnTo>
                  <a:pt x="678" y="792"/>
                </a:lnTo>
                <a:lnTo>
                  <a:pt x="670" y="812"/>
                </a:lnTo>
                <a:lnTo>
                  <a:pt x="664" y="812"/>
                </a:lnTo>
                <a:lnTo>
                  <a:pt x="664" y="802"/>
                </a:lnTo>
                <a:lnTo>
                  <a:pt x="662" y="810"/>
                </a:lnTo>
                <a:lnTo>
                  <a:pt x="656" y="814"/>
                </a:lnTo>
                <a:lnTo>
                  <a:pt x="646" y="802"/>
                </a:lnTo>
                <a:lnTo>
                  <a:pt x="650" y="814"/>
                </a:lnTo>
                <a:lnTo>
                  <a:pt x="644" y="814"/>
                </a:lnTo>
                <a:lnTo>
                  <a:pt x="662" y="818"/>
                </a:lnTo>
                <a:lnTo>
                  <a:pt x="670" y="816"/>
                </a:lnTo>
                <a:lnTo>
                  <a:pt x="664" y="832"/>
                </a:lnTo>
                <a:lnTo>
                  <a:pt x="666" y="840"/>
                </a:lnTo>
                <a:lnTo>
                  <a:pt x="660" y="842"/>
                </a:lnTo>
                <a:lnTo>
                  <a:pt x="660" y="854"/>
                </a:lnTo>
                <a:lnTo>
                  <a:pt x="664" y="858"/>
                </a:lnTo>
                <a:lnTo>
                  <a:pt x="666" y="874"/>
                </a:lnTo>
                <a:lnTo>
                  <a:pt x="668" y="880"/>
                </a:lnTo>
                <a:lnTo>
                  <a:pt x="666" y="886"/>
                </a:lnTo>
                <a:lnTo>
                  <a:pt x="668" y="892"/>
                </a:lnTo>
                <a:lnTo>
                  <a:pt x="674" y="894"/>
                </a:lnTo>
                <a:lnTo>
                  <a:pt x="676" y="910"/>
                </a:lnTo>
                <a:lnTo>
                  <a:pt x="682" y="920"/>
                </a:lnTo>
                <a:lnTo>
                  <a:pt x="680" y="928"/>
                </a:lnTo>
                <a:lnTo>
                  <a:pt x="684" y="924"/>
                </a:lnTo>
                <a:lnTo>
                  <a:pt x="690" y="930"/>
                </a:lnTo>
                <a:lnTo>
                  <a:pt x="678" y="930"/>
                </a:lnTo>
                <a:lnTo>
                  <a:pt x="678" y="932"/>
                </a:lnTo>
                <a:lnTo>
                  <a:pt x="670" y="934"/>
                </a:lnTo>
                <a:lnTo>
                  <a:pt x="670" y="938"/>
                </a:lnTo>
                <a:lnTo>
                  <a:pt x="668" y="938"/>
                </a:lnTo>
                <a:lnTo>
                  <a:pt x="654" y="932"/>
                </a:lnTo>
                <a:lnTo>
                  <a:pt x="656" y="930"/>
                </a:lnTo>
                <a:lnTo>
                  <a:pt x="654" y="930"/>
                </a:lnTo>
                <a:lnTo>
                  <a:pt x="650" y="924"/>
                </a:lnTo>
                <a:lnTo>
                  <a:pt x="634" y="920"/>
                </a:lnTo>
                <a:lnTo>
                  <a:pt x="620" y="920"/>
                </a:lnTo>
                <a:lnTo>
                  <a:pt x="618" y="922"/>
                </a:lnTo>
                <a:lnTo>
                  <a:pt x="616" y="920"/>
                </a:lnTo>
                <a:lnTo>
                  <a:pt x="606" y="920"/>
                </a:lnTo>
                <a:lnTo>
                  <a:pt x="600" y="916"/>
                </a:lnTo>
                <a:lnTo>
                  <a:pt x="602" y="916"/>
                </a:lnTo>
                <a:lnTo>
                  <a:pt x="600" y="914"/>
                </a:lnTo>
                <a:lnTo>
                  <a:pt x="596" y="916"/>
                </a:lnTo>
                <a:lnTo>
                  <a:pt x="596" y="910"/>
                </a:lnTo>
                <a:lnTo>
                  <a:pt x="592" y="910"/>
                </a:lnTo>
                <a:lnTo>
                  <a:pt x="588" y="906"/>
                </a:lnTo>
                <a:lnTo>
                  <a:pt x="586" y="906"/>
                </a:lnTo>
                <a:lnTo>
                  <a:pt x="576" y="902"/>
                </a:lnTo>
                <a:lnTo>
                  <a:pt x="570" y="904"/>
                </a:lnTo>
                <a:lnTo>
                  <a:pt x="560" y="890"/>
                </a:lnTo>
                <a:lnTo>
                  <a:pt x="554" y="892"/>
                </a:lnTo>
                <a:lnTo>
                  <a:pt x="550" y="890"/>
                </a:lnTo>
                <a:lnTo>
                  <a:pt x="538" y="886"/>
                </a:lnTo>
                <a:lnTo>
                  <a:pt x="538" y="880"/>
                </a:lnTo>
                <a:lnTo>
                  <a:pt x="532" y="876"/>
                </a:lnTo>
                <a:lnTo>
                  <a:pt x="532" y="872"/>
                </a:lnTo>
                <a:lnTo>
                  <a:pt x="524" y="848"/>
                </a:lnTo>
                <a:lnTo>
                  <a:pt x="516" y="840"/>
                </a:lnTo>
                <a:lnTo>
                  <a:pt x="516" y="838"/>
                </a:lnTo>
                <a:lnTo>
                  <a:pt x="512" y="832"/>
                </a:lnTo>
                <a:lnTo>
                  <a:pt x="514" y="818"/>
                </a:lnTo>
                <a:lnTo>
                  <a:pt x="512" y="812"/>
                </a:lnTo>
                <a:lnTo>
                  <a:pt x="504" y="808"/>
                </a:lnTo>
                <a:lnTo>
                  <a:pt x="510" y="794"/>
                </a:lnTo>
                <a:lnTo>
                  <a:pt x="508" y="792"/>
                </a:lnTo>
                <a:lnTo>
                  <a:pt x="508" y="782"/>
                </a:lnTo>
                <a:lnTo>
                  <a:pt x="494" y="778"/>
                </a:lnTo>
                <a:lnTo>
                  <a:pt x="486" y="768"/>
                </a:lnTo>
                <a:lnTo>
                  <a:pt x="482" y="766"/>
                </a:lnTo>
                <a:lnTo>
                  <a:pt x="478" y="750"/>
                </a:lnTo>
                <a:lnTo>
                  <a:pt x="472" y="748"/>
                </a:lnTo>
                <a:lnTo>
                  <a:pt x="466" y="734"/>
                </a:lnTo>
                <a:lnTo>
                  <a:pt x="456" y="728"/>
                </a:lnTo>
                <a:lnTo>
                  <a:pt x="456" y="726"/>
                </a:lnTo>
                <a:lnTo>
                  <a:pt x="452" y="722"/>
                </a:lnTo>
                <a:lnTo>
                  <a:pt x="452" y="720"/>
                </a:lnTo>
                <a:lnTo>
                  <a:pt x="448" y="712"/>
                </a:lnTo>
                <a:lnTo>
                  <a:pt x="444" y="706"/>
                </a:lnTo>
                <a:lnTo>
                  <a:pt x="448" y="704"/>
                </a:lnTo>
                <a:lnTo>
                  <a:pt x="442" y="698"/>
                </a:lnTo>
                <a:lnTo>
                  <a:pt x="444" y="694"/>
                </a:lnTo>
                <a:lnTo>
                  <a:pt x="438" y="690"/>
                </a:lnTo>
                <a:lnTo>
                  <a:pt x="432" y="668"/>
                </a:lnTo>
                <a:lnTo>
                  <a:pt x="426" y="666"/>
                </a:lnTo>
                <a:lnTo>
                  <a:pt x="426" y="652"/>
                </a:lnTo>
                <a:lnTo>
                  <a:pt x="420" y="644"/>
                </a:lnTo>
                <a:lnTo>
                  <a:pt x="418" y="636"/>
                </a:lnTo>
                <a:lnTo>
                  <a:pt x="402" y="626"/>
                </a:lnTo>
                <a:lnTo>
                  <a:pt x="396" y="616"/>
                </a:lnTo>
                <a:lnTo>
                  <a:pt x="382" y="612"/>
                </a:lnTo>
                <a:lnTo>
                  <a:pt x="386" y="602"/>
                </a:lnTo>
                <a:lnTo>
                  <a:pt x="380" y="606"/>
                </a:lnTo>
                <a:lnTo>
                  <a:pt x="380" y="600"/>
                </a:lnTo>
                <a:lnTo>
                  <a:pt x="376" y="600"/>
                </a:lnTo>
                <a:lnTo>
                  <a:pt x="374" y="590"/>
                </a:lnTo>
                <a:lnTo>
                  <a:pt x="374" y="588"/>
                </a:lnTo>
                <a:lnTo>
                  <a:pt x="368" y="590"/>
                </a:lnTo>
                <a:lnTo>
                  <a:pt x="368" y="588"/>
                </a:lnTo>
                <a:lnTo>
                  <a:pt x="364" y="588"/>
                </a:lnTo>
                <a:lnTo>
                  <a:pt x="362" y="586"/>
                </a:lnTo>
                <a:lnTo>
                  <a:pt x="360" y="588"/>
                </a:lnTo>
                <a:lnTo>
                  <a:pt x="356" y="588"/>
                </a:lnTo>
                <a:lnTo>
                  <a:pt x="346" y="586"/>
                </a:lnTo>
                <a:lnTo>
                  <a:pt x="344" y="586"/>
                </a:lnTo>
                <a:lnTo>
                  <a:pt x="342" y="584"/>
                </a:lnTo>
                <a:lnTo>
                  <a:pt x="334" y="586"/>
                </a:lnTo>
                <a:lnTo>
                  <a:pt x="330" y="582"/>
                </a:lnTo>
                <a:lnTo>
                  <a:pt x="322" y="586"/>
                </a:lnTo>
                <a:lnTo>
                  <a:pt x="304" y="574"/>
                </a:lnTo>
                <a:lnTo>
                  <a:pt x="302" y="580"/>
                </a:lnTo>
                <a:lnTo>
                  <a:pt x="300" y="586"/>
                </a:lnTo>
                <a:lnTo>
                  <a:pt x="290" y="584"/>
                </a:lnTo>
                <a:lnTo>
                  <a:pt x="286" y="586"/>
                </a:lnTo>
                <a:lnTo>
                  <a:pt x="286" y="584"/>
                </a:lnTo>
                <a:lnTo>
                  <a:pt x="282" y="586"/>
                </a:lnTo>
                <a:lnTo>
                  <a:pt x="276" y="586"/>
                </a:lnTo>
                <a:lnTo>
                  <a:pt x="268" y="602"/>
                </a:lnTo>
                <a:lnTo>
                  <a:pt x="266" y="614"/>
                </a:lnTo>
                <a:lnTo>
                  <a:pt x="260" y="618"/>
                </a:lnTo>
                <a:lnTo>
                  <a:pt x="256" y="626"/>
                </a:lnTo>
                <a:lnTo>
                  <a:pt x="260" y="630"/>
                </a:lnTo>
                <a:lnTo>
                  <a:pt x="252" y="632"/>
                </a:lnTo>
                <a:lnTo>
                  <a:pt x="238" y="648"/>
                </a:lnTo>
                <a:lnTo>
                  <a:pt x="228" y="646"/>
                </a:lnTo>
                <a:lnTo>
                  <a:pt x="226" y="648"/>
                </a:lnTo>
                <a:lnTo>
                  <a:pt x="224" y="642"/>
                </a:lnTo>
                <a:lnTo>
                  <a:pt x="220" y="644"/>
                </a:lnTo>
                <a:lnTo>
                  <a:pt x="212" y="640"/>
                </a:lnTo>
                <a:lnTo>
                  <a:pt x="210" y="632"/>
                </a:lnTo>
                <a:lnTo>
                  <a:pt x="196" y="628"/>
                </a:lnTo>
                <a:lnTo>
                  <a:pt x="194" y="622"/>
                </a:lnTo>
                <a:lnTo>
                  <a:pt x="192" y="622"/>
                </a:lnTo>
                <a:lnTo>
                  <a:pt x="192" y="618"/>
                </a:lnTo>
                <a:lnTo>
                  <a:pt x="192" y="620"/>
                </a:lnTo>
                <a:lnTo>
                  <a:pt x="170" y="614"/>
                </a:lnTo>
                <a:lnTo>
                  <a:pt x="164" y="606"/>
                </a:lnTo>
                <a:lnTo>
                  <a:pt x="162" y="600"/>
                </a:lnTo>
                <a:lnTo>
                  <a:pt x="148" y="592"/>
                </a:lnTo>
                <a:lnTo>
                  <a:pt x="136" y="580"/>
                </a:lnTo>
                <a:lnTo>
                  <a:pt x="134" y="568"/>
                </a:lnTo>
                <a:lnTo>
                  <a:pt x="130" y="558"/>
                </a:lnTo>
                <a:lnTo>
                  <a:pt x="126" y="546"/>
                </a:lnTo>
                <a:lnTo>
                  <a:pt x="132" y="538"/>
                </a:lnTo>
                <a:lnTo>
                  <a:pt x="130" y="530"/>
                </a:lnTo>
                <a:lnTo>
                  <a:pt x="122" y="520"/>
                </a:lnTo>
                <a:lnTo>
                  <a:pt x="122" y="516"/>
                </a:lnTo>
                <a:lnTo>
                  <a:pt x="120" y="516"/>
                </a:lnTo>
                <a:lnTo>
                  <a:pt x="118" y="500"/>
                </a:lnTo>
                <a:lnTo>
                  <a:pt x="110" y="494"/>
                </a:lnTo>
                <a:lnTo>
                  <a:pt x="110" y="490"/>
                </a:lnTo>
                <a:lnTo>
                  <a:pt x="106" y="490"/>
                </a:lnTo>
                <a:lnTo>
                  <a:pt x="94" y="478"/>
                </a:lnTo>
                <a:lnTo>
                  <a:pt x="92" y="478"/>
                </a:lnTo>
                <a:lnTo>
                  <a:pt x="90" y="476"/>
                </a:lnTo>
                <a:lnTo>
                  <a:pt x="88" y="476"/>
                </a:lnTo>
                <a:lnTo>
                  <a:pt x="84" y="474"/>
                </a:lnTo>
                <a:lnTo>
                  <a:pt x="84" y="468"/>
                </a:lnTo>
                <a:lnTo>
                  <a:pt x="72" y="460"/>
                </a:lnTo>
                <a:lnTo>
                  <a:pt x="70" y="450"/>
                </a:lnTo>
                <a:lnTo>
                  <a:pt x="58" y="444"/>
                </a:lnTo>
                <a:lnTo>
                  <a:pt x="44" y="42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0" name="Freeform 98"/>
          <p:cNvSpPr>
            <a:spLocks/>
          </p:cNvSpPr>
          <p:nvPr/>
        </p:nvSpPr>
        <p:spPr bwMode="auto">
          <a:xfrm>
            <a:off x="2689225" y="3735388"/>
            <a:ext cx="954088" cy="990600"/>
          </a:xfrm>
          <a:custGeom>
            <a:avLst/>
            <a:gdLst/>
            <a:ahLst/>
            <a:cxnLst>
              <a:cxn ang="0">
                <a:pos x="14" y="390"/>
              </a:cxn>
              <a:cxn ang="0">
                <a:pos x="16" y="360"/>
              </a:cxn>
              <a:cxn ang="0">
                <a:pos x="24" y="324"/>
              </a:cxn>
              <a:cxn ang="0">
                <a:pos x="30" y="276"/>
              </a:cxn>
              <a:cxn ang="0">
                <a:pos x="40" y="206"/>
              </a:cxn>
              <a:cxn ang="0">
                <a:pos x="44" y="174"/>
              </a:cxn>
              <a:cxn ang="0">
                <a:pos x="56" y="84"/>
              </a:cxn>
              <a:cxn ang="0">
                <a:pos x="68" y="0"/>
              </a:cxn>
              <a:cxn ang="0">
                <a:pos x="114" y="6"/>
              </a:cxn>
              <a:cxn ang="0">
                <a:pos x="176" y="14"/>
              </a:cxn>
              <a:cxn ang="0">
                <a:pos x="180" y="14"/>
              </a:cxn>
              <a:cxn ang="0">
                <a:pos x="214" y="18"/>
              </a:cxn>
              <a:cxn ang="0">
                <a:pos x="216" y="20"/>
              </a:cxn>
              <a:cxn ang="0">
                <a:pos x="244" y="22"/>
              </a:cxn>
              <a:cxn ang="0">
                <a:pos x="276" y="24"/>
              </a:cxn>
              <a:cxn ang="0">
                <a:pos x="296" y="26"/>
              </a:cxn>
              <a:cxn ang="0">
                <a:pos x="330" y="32"/>
              </a:cxn>
              <a:cxn ang="0">
                <a:pos x="334" y="32"/>
              </a:cxn>
              <a:cxn ang="0">
                <a:pos x="412" y="38"/>
              </a:cxn>
              <a:cxn ang="0">
                <a:pos x="478" y="44"/>
              </a:cxn>
              <a:cxn ang="0">
                <a:pos x="482" y="44"/>
              </a:cxn>
              <a:cxn ang="0">
                <a:pos x="480" y="86"/>
              </a:cxn>
              <a:cxn ang="0">
                <a:pos x="478" y="86"/>
              </a:cxn>
              <a:cxn ang="0">
                <a:pos x="474" y="126"/>
              </a:cxn>
              <a:cxn ang="0">
                <a:pos x="472" y="152"/>
              </a:cxn>
              <a:cxn ang="0">
                <a:pos x="470" y="162"/>
              </a:cxn>
              <a:cxn ang="0">
                <a:pos x="468" y="200"/>
              </a:cxn>
              <a:cxn ang="0">
                <a:pos x="468" y="218"/>
              </a:cxn>
              <a:cxn ang="0">
                <a:pos x="466" y="238"/>
              </a:cxn>
              <a:cxn ang="0">
                <a:pos x="464" y="276"/>
              </a:cxn>
              <a:cxn ang="0">
                <a:pos x="458" y="318"/>
              </a:cxn>
              <a:cxn ang="0">
                <a:pos x="456" y="340"/>
              </a:cxn>
              <a:cxn ang="0">
                <a:pos x="456" y="356"/>
              </a:cxn>
              <a:cxn ang="0">
                <a:pos x="452" y="394"/>
              </a:cxn>
              <a:cxn ang="0">
                <a:pos x="450" y="430"/>
              </a:cxn>
              <a:cxn ang="0">
                <a:pos x="448" y="466"/>
              </a:cxn>
              <a:cxn ang="0">
                <a:pos x="444" y="474"/>
              </a:cxn>
              <a:cxn ang="0">
                <a:pos x="424" y="474"/>
              </a:cxn>
              <a:cxn ang="0">
                <a:pos x="396" y="470"/>
              </a:cxn>
              <a:cxn ang="0">
                <a:pos x="378" y="470"/>
              </a:cxn>
              <a:cxn ang="0">
                <a:pos x="376" y="470"/>
              </a:cxn>
              <a:cxn ang="0">
                <a:pos x="314" y="462"/>
              </a:cxn>
              <a:cxn ang="0">
                <a:pos x="308" y="462"/>
              </a:cxn>
              <a:cxn ang="0">
                <a:pos x="230" y="456"/>
              </a:cxn>
              <a:cxn ang="0">
                <a:pos x="202" y="454"/>
              </a:cxn>
              <a:cxn ang="0">
                <a:pos x="184" y="450"/>
              </a:cxn>
              <a:cxn ang="0">
                <a:pos x="182" y="450"/>
              </a:cxn>
              <a:cxn ang="0">
                <a:pos x="184" y="454"/>
              </a:cxn>
              <a:cxn ang="0">
                <a:pos x="182" y="458"/>
              </a:cxn>
              <a:cxn ang="0">
                <a:pos x="182" y="460"/>
              </a:cxn>
              <a:cxn ang="0">
                <a:pos x="184" y="464"/>
              </a:cxn>
              <a:cxn ang="0">
                <a:pos x="184" y="466"/>
              </a:cxn>
              <a:cxn ang="0">
                <a:pos x="190" y="470"/>
              </a:cxn>
              <a:cxn ang="0">
                <a:pos x="134" y="462"/>
              </a:cxn>
              <a:cxn ang="0">
                <a:pos x="68" y="456"/>
              </a:cxn>
              <a:cxn ang="0">
                <a:pos x="62" y="492"/>
              </a:cxn>
              <a:cxn ang="0">
                <a:pos x="0" y="486"/>
              </a:cxn>
              <a:cxn ang="0">
                <a:pos x="14" y="390"/>
              </a:cxn>
            </a:cxnLst>
            <a:rect l="0" t="0" r="r" b="b"/>
            <a:pathLst>
              <a:path w="482" h="492">
                <a:moveTo>
                  <a:pt x="14" y="390"/>
                </a:moveTo>
                <a:lnTo>
                  <a:pt x="16" y="360"/>
                </a:lnTo>
                <a:lnTo>
                  <a:pt x="24" y="324"/>
                </a:lnTo>
                <a:lnTo>
                  <a:pt x="30" y="276"/>
                </a:lnTo>
                <a:lnTo>
                  <a:pt x="40" y="206"/>
                </a:lnTo>
                <a:lnTo>
                  <a:pt x="44" y="174"/>
                </a:lnTo>
                <a:lnTo>
                  <a:pt x="56" y="84"/>
                </a:lnTo>
                <a:lnTo>
                  <a:pt x="68" y="0"/>
                </a:lnTo>
                <a:lnTo>
                  <a:pt x="114" y="6"/>
                </a:lnTo>
                <a:lnTo>
                  <a:pt x="176" y="14"/>
                </a:lnTo>
                <a:lnTo>
                  <a:pt x="180" y="14"/>
                </a:lnTo>
                <a:lnTo>
                  <a:pt x="214" y="18"/>
                </a:lnTo>
                <a:lnTo>
                  <a:pt x="216" y="20"/>
                </a:lnTo>
                <a:lnTo>
                  <a:pt x="244" y="22"/>
                </a:lnTo>
                <a:lnTo>
                  <a:pt x="276" y="24"/>
                </a:lnTo>
                <a:lnTo>
                  <a:pt x="296" y="26"/>
                </a:lnTo>
                <a:lnTo>
                  <a:pt x="330" y="32"/>
                </a:lnTo>
                <a:lnTo>
                  <a:pt x="334" y="32"/>
                </a:lnTo>
                <a:lnTo>
                  <a:pt x="412" y="38"/>
                </a:lnTo>
                <a:lnTo>
                  <a:pt x="478" y="44"/>
                </a:lnTo>
                <a:lnTo>
                  <a:pt x="482" y="44"/>
                </a:lnTo>
                <a:lnTo>
                  <a:pt x="480" y="86"/>
                </a:lnTo>
                <a:lnTo>
                  <a:pt x="478" y="86"/>
                </a:lnTo>
                <a:lnTo>
                  <a:pt x="474" y="126"/>
                </a:lnTo>
                <a:lnTo>
                  <a:pt x="472" y="152"/>
                </a:lnTo>
                <a:lnTo>
                  <a:pt x="470" y="162"/>
                </a:lnTo>
                <a:lnTo>
                  <a:pt x="468" y="200"/>
                </a:lnTo>
                <a:lnTo>
                  <a:pt x="468" y="218"/>
                </a:lnTo>
                <a:lnTo>
                  <a:pt x="466" y="238"/>
                </a:lnTo>
                <a:lnTo>
                  <a:pt x="464" y="276"/>
                </a:lnTo>
                <a:lnTo>
                  <a:pt x="458" y="318"/>
                </a:lnTo>
                <a:lnTo>
                  <a:pt x="456" y="340"/>
                </a:lnTo>
                <a:lnTo>
                  <a:pt x="456" y="356"/>
                </a:lnTo>
                <a:lnTo>
                  <a:pt x="452" y="394"/>
                </a:lnTo>
                <a:lnTo>
                  <a:pt x="450" y="430"/>
                </a:lnTo>
                <a:lnTo>
                  <a:pt x="448" y="466"/>
                </a:lnTo>
                <a:lnTo>
                  <a:pt x="444" y="474"/>
                </a:lnTo>
                <a:lnTo>
                  <a:pt x="424" y="474"/>
                </a:lnTo>
                <a:lnTo>
                  <a:pt x="396" y="470"/>
                </a:lnTo>
                <a:lnTo>
                  <a:pt x="378" y="470"/>
                </a:lnTo>
                <a:lnTo>
                  <a:pt x="376" y="470"/>
                </a:lnTo>
                <a:lnTo>
                  <a:pt x="314" y="462"/>
                </a:lnTo>
                <a:lnTo>
                  <a:pt x="308" y="462"/>
                </a:lnTo>
                <a:lnTo>
                  <a:pt x="230" y="456"/>
                </a:lnTo>
                <a:lnTo>
                  <a:pt x="202" y="454"/>
                </a:lnTo>
                <a:lnTo>
                  <a:pt x="184" y="450"/>
                </a:lnTo>
                <a:lnTo>
                  <a:pt x="182" y="450"/>
                </a:lnTo>
                <a:lnTo>
                  <a:pt x="184" y="454"/>
                </a:lnTo>
                <a:lnTo>
                  <a:pt x="182" y="458"/>
                </a:lnTo>
                <a:lnTo>
                  <a:pt x="182" y="460"/>
                </a:lnTo>
                <a:lnTo>
                  <a:pt x="184" y="464"/>
                </a:lnTo>
                <a:lnTo>
                  <a:pt x="184" y="466"/>
                </a:lnTo>
                <a:lnTo>
                  <a:pt x="190" y="470"/>
                </a:lnTo>
                <a:lnTo>
                  <a:pt x="134" y="462"/>
                </a:lnTo>
                <a:lnTo>
                  <a:pt x="68" y="456"/>
                </a:lnTo>
                <a:lnTo>
                  <a:pt x="62" y="492"/>
                </a:lnTo>
                <a:lnTo>
                  <a:pt x="0" y="486"/>
                </a:lnTo>
                <a:lnTo>
                  <a:pt x="14" y="39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1" name="Freeform 99"/>
          <p:cNvSpPr>
            <a:spLocks/>
          </p:cNvSpPr>
          <p:nvPr/>
        </p:nvSpPr>
        <p:spPr bwMode="auto">
          <a:xfrm>
            <a:off x="2689225" y="3735388"/>
            <a:ext cx="954088" cy="990600"/>
          </a:xfrm>
          <a:custGeom>
            <a:avLst/>
            <a:gdLst/>
            <a:ahLst/>
            <a:cxnLst>
              <a:cxn ang="0">
                <a:pos x="14" y="390"/>
              </a:cxn>
              <a:cxn ang="0">
                <a:pos x="16" y="360"/>
              </a:cxn>
              <a:cxn ang="0">
                <a:pos x="24" y="324"/>
              </a:cxn>
              <a:cxn ang="0">
                <a:pos x="30" y="276"/>
              </a:cxn>
              <a:cxn ang="0">
                <a:pos x="40" y="206"/>
              </a:cxn>
              <a:cxn ang="0">
                <a:pos x="44" y="174"/>
              </a:cxn>
              <a:cxn ang="0">
                <a:pos x="56" y="84"/>
              </a:cxn>
              <a:cxn ang="0">
                <a:pos x="68" y="0"/>
              </a:cxn>
              <a:cxn ang="0">
                <a:pos x="114" y="6"/>
              </a:cxn>
              <a:cxn ang="0">
                <a:pos x="176" y="14"/>
              </a:cxn>
              <a:cxn ang="0">
                <a:pos x="180" y="14"/>
              </a:cxn>
              <a:cxn ang="0">
                <a:pos x="214" y="18"/>
              </a:cxn>
              <a:cxn ang="0">
                <a:pos x="216" y="20"/>
              </a:cxn>
              <a:cxn ang="0">
                <a:pos x="244" y="22"/>
              </a:cxn>
              <a:cxn ang="0">
                <a:pos x="276" y="24"/>
              </a:cxn>
              <a:cxn ang="0">
                <a:pos x="296" y="26"/>
              </a:cxn>
              <a:cxn ang="0">
                <a:pos x="330" y="32"/>
              </a:cxn>
              <a:cxn ang="0">
                <a:pos x="334" y="32"/>
              </a:cxn>
              <a:cxn ang="0">
                <a:pos x="412" y="38"/>
              </a:cxn>
              <a:cxn ang="0">
                <a:pos x="478" y="44"/>
              </a:cxn>
              <a:cxn ang="0">
                <a:pos x="482" y="44"/>
              </a:cxn>
              <a:cxn ang="0">
                <a:pos x="480" y="86"/>
              </a:cxn>
              <a:cxn ang="0">
                <a:pos x="478" y="86"/>
              </a:cxn>
              <a:cxn ang="0">
                <a:pos x="474" y="126"/>
              </a:cxn>
              <a:cxn ang="0">
                <a:pos x="472" y="152"/>
              </a:cxn>
              <a:cxn ang="0">
                <a:pos x="470" y="162"/>
              </a:cxn>
              <a:cxn ang="0">
                <a:pos x="468" y="200"/>
              </a:cxn>
              <a:cxn ang="0">
                <a:pos x="468" y="218"/>
              </a:cxn>
              <a:cxn ang="0">
                <a:pos x="466" y="238"/>
              </a:cxn>
              <a:cxn ang="0">
                <a:pos x="464" y="276"/>
              </a:cxn>
              <a:cxn ang="0">
                <a:pos x="458" y="318"/>
              </a:cxn>
              <a:cxn ang="0">
                <a:pos x="456" y="340"/>
              </a:cxn>
              <a:cxn ang="0">
                <a:pos x="456" y="356"/>
              </a:cxn>
              <a:cxn ang="0">
                <a:pos x="452" y="394"/>
              </a:cxn>
              <a:cxn ang="0">
                <a:pos x="450" y="430"/>
              </a:cxn>
              <a:cxn ang="0">
                <a:pos x="448" y="466"/>
              </a:cxn>
              <a:cxn ang="0">
                <a:pos x="444" y="474"/>
              </a:cxn>
              <a:cxn ang="0">
                <a:pos x="424" y="474"/>
              </a:cxn>
              <a:cxn ang="0">
                <a:pos x="396" y="470"/>
              </a:cxn>
              <a:cxn ang="0">
                <a:pos x="378" y="470"/>
              </a:cxn>
              <a:cxn ang="0">
                <a:pos x="376" y="470"/>
              </a:cxn>
              <a:cxn ang="0">
                <a:pos x="314" y="462"/>
              </a:cxn>
              <a:cxn ang="0">
                <a:pos x="308" y="462"/>
              </a:cxn>
              <a:cxn ang="0">
                <a:pos x="230" y="456"/>
              </a:cxn>
              <a:cxn ang="0">
                <a:pos x="202" y="454"/>
              </a:cxn>
              <a:cxn ang="0">
                <a:pos x="184" y="450"/>
              </a:cxn>
              <a:cxn ang="0">
                <a:pos x="182" y="450"/>
              </a:cxn>
              <a:cxn ang="0">
                <a:pos x="184" y="454"/>
              </a:cxn>
              <a:cxn ang="0">
                <a:pos x="182" y="458"/>
              </a:cxn>
              <a:cxn ang="0">
                <a:pos x="182" y="460"/>
              </a:cxn>
              <a:cxn ang="0">
                <a:pos x="184" y="464"/>
              </a:cxn>
              <a:cxn ang="0">
                <a:pos x="184" y="466"/>
              </a:cxn>
              <a:cxn ang="0">
                <a:pos x="190" y="470"/>
              </a:cxn>
              <a:cxn ang="0">
                <a:pos x="134" y="462"/>
              </a:cxn>
              <a:cxn ang="0">
                <a:pos x="68" y="456"/>
              </a:cxn>
              <a:cxn ang="0">
                <a:pos x="62" y="492"/>
              </a:cxn>
              <a:cxn ang="0">
                <a:pos x="0" y="486"/>
              </a:cxn>
              <a:cxn ang="0">
                <a:pos x="14" y="390"/>
              </a:cxn>
            </a:cxnLst>
            <a:rect l="0" t="0" r="r" b="b"/>
            <a:pathLst>
              <a:path w="482" h="492">
                <a:moveTo>
                  <a:pt x="14" y="390"/>
                </a:moveTo>
                <a:lnTo>
                  <a:pt x="16" y="360"/>
                </a:lnTo>
                <a:lnTo>
                  <a:pt x="24" y="324"/>
                </a:lnTo>
                <a:lnTo>
                  <a:pt x="30" y="276"/>
                </a:lnTo>
                <a:lnTo>
                  <a:pt x="40" y="206"/>
                </a:lnTo>
                <a:lnTo>
                  <a:pt x="44" y="174"/>
                </a:lnTo>
                <a:lnTo>
                  <a:pt x="56" y="84"/>
                </a:lnTo>
                <a:lnTo>
                  <a:pt x="68" y="0"/>
                </a:lnTo>
                <a:lnTo>
                  <a:pt x="114" y="6"/>
                </a:lnTo>
                <a:lnTo>
                  <a:pt x="176" y="14"/>
                </a:lnTo>
                <a:lnTo>
                  <a:pt x="180" y="14"/>
                </a:lnTo>
                <a:lnTo>
                  <a:pt x="214" y="18"/>
                </a:lnTo>
                <a:lnTo>
                  <a:pt x="216" y="20"/>
                </a:lnTo>
                <a:lnTo>
                  <a:pt x="244" y="22"/>
                </a:lnTo>
                <a:lnTo>
                  <a:pt x="276" y="24"/>
                </a:lnTo>
                <a:lnTo>
                  <a:pt x="296" y="26"/>
                </a:lnTo>
                <a:lnTo>
                  <a:pt x="330" y="32"/>
                </a:lnTo>
                <a:lnTo>
                  <a:pt x="334" y="32"/>
                </a:lnTo>
                <a:lnTo>
                  <a:pt x="412" y="38"/>
                </a:lnTo>
                <a:lnTo>
                  <a:pt x="478" y="44"/>
                </a:lnTo>
                <a:lnTo>
                  <a:pt x="482" y="44"/>
                </a:lnTo>
                <a:lnTo>
                  <a:pt x="480" y="86"/>
                </a:lnTo>
                <a:lnTo>
                  <a:pt x="478" y="86"/>
                </a:lnTo>
                <a:lnTo>
                  <a:pt x="474" y="126"/>
                </a:lnTo>
                <a:lnTo>
                  <a:pt x="472" y="152"/>
                </a:lnTo>
                <a:lnTo>
                  <a:pt x="470" y="162"/>
                </a:lnTo>
                <a:lnTo>
                  <a:pt x="468" y="200"/>
                </a:lnTo>
                <a:lnTo>
                  <a:pt x="468" y="218"/>
                </a:lnTo>
                <a:lnTo>
                  <a:pt x="466" y="238"/>
                </a:lnTo>
                <a:lnTo>
                  <a:pt x="464" y="276"/>
                </a:lnTo>
                <a:lnTo>
                  <a:pt x="458" y="318"/>
                </a:lnTo>
                <a:lnTo>
                  <a:pt x="456" y="340"/>
                </a:lnTo>
                <a:lnTo>
                  <a:pt x="456" y="356"/>
                </a:lnTo>
                <a:lnTo>
                  <a:pt x="452" y="394"/>
                </a:lnTo>
                <a:lnTo>
                  <a:pt x="450" y="430"/>
                </a:lnTo>
                <a:lnTo>
                  <a:pt x="448" y="466"/>
                </a:lnTo>
                <a:lnTo>
                  <a:pt x="444" y="474"/>
                </a:lnTo>
                <a:lnTo>
                  <a:pt x="424" y="474"/>
                </a:lnTo>
                <a:lnTo>
                  <a:pt x="396" y="470"/>
                </a:lnTo>
                <a:lnTo>
                  <a:pt x="378" y="470"/>
                </a:lnTo>
                <a:lnTo>
                  <a:pt x="376" y="470"/>
                </a:lnTo>
                <a:lnTo>
                  <a:pt x="314" y="462"/>
                </a:lnTo>
                <a:lnTo>
                  <a:pt x="308" y="462"/>
                </a:lnTo>
                <a:lnTo>
                  <a:pt x="230" y="456"/>
                </a:lnTo>
                <a:lnTo>
                  <a:pt x="202" y="454"/>
                </a:lnTo>
                <a:lnTo>
                  <a:pt x="184" y="450"/>
                </a:lnTo>
                <a:lnTo>
                  <a:pt x="182" y="450"/>
                </a:lnTo>
                <a:lnTo>
                  <a:pt x="184" y="454"/>
                </a:lnTo>
                <a:lnTo>
                  <a:pt x="182" y="458"/>
                </a:lnTo>
                <a:lnTo>
                  <a:pt x="182" y="460"/>
                </a:lnTo>
                <a:lnTo>
                  <a:pt x="184" y="464"/>
                </a:lnTo>
                <a:lnTo>
                  <a:pt x="184" y="466"/>
                </a:lnTo>
                <a:lnTo>
                  <a:pt x="190" y="470"/>
                </a:lnTo>
                <a:lnTo>
                  <a:pt x="134" y="462"/>
                </a:lnTo>
                <a:lnTo>
                  <a:pt x="68" y="456"/>
                </a:lnTo>
                <a:lnTo>
                  <a:pt x="62" y="492"/>
                </a:lnTo>
                <a:lnTo>
                  <a:pt x="0" y="486"/>
                </a:lnTo>
                <a:lnTo>
                  <a:pt x="14" y="39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2" name="Freeform 100"/>
          <p:cNvSpPr>
            <a:spLocks/>
          </p:cNvSpPr>
          <p:nvPr/>
        </p:nvSpPr>
        <p:spPr bwMode="auto">
          <a:xfrm>
            <a:off x="5686425" y="4129088"/>
            <a:ext cx="522288" cy="857250"/>
          </a:xfrm>
          <a:custGeom>
            <a:avLst/>
            <a:gdLst/>
            <a:ahLst/>
            <a:cxnLst>
              <a:cxn ang="0">
                <a:pos x="246" y="264"/>
              </a:cxn>
              <a:cxn ang="0">
                <a:pos x="248" y="278"/>
              </a:cxn>
              <a:cxn ang="0">
                <a:pos x="256" y="290"/>
              </a:cxn>
              <a:cxn ang="0">
                <a:pos x="256" y="298"/>
              </a:cxn>
              <a:cxn ang="0">
                <a:pos x="256" y="312"/>
              </a:cxn>
              <a:cxn ang="0">
                <a:pos x="254" y="322"/>
              </a:cxn>
              <a:cxn ang="0">
                <a:pos x="260" y="326"/>
              </a:cxn>
              <a:cxn ang="0">
                <a:pos x="228" y="340"/>
              </a:cxn>
              <a:cxn ang="0">
                <a:pos x="162" y="350"/>
              </a:cxn>
              <a:cxn ang="0">
                <a:pos x="104" y="354"/>
              </a:cxn>
              <a:cxn ang="0">
                <a:pos x="72" y="368"/>
              </a:cxn>
              <a:cxn ang="0">
                <a:pos x="78" y="376"/>
              </a:cxn>
              <a:cxn ang="0">
                <a:pos x="90" y="384"/>
              </a:cxn>
              <a:cxn ang="0">
                <a:pos x="88" y="396"/>
              </a:cxn>
              <a:cxn ang="0">
                <a:pos x="88" y="412"/>
              </a:cxn>
              <a:cxn ang="0">
                <a:pos x="62" y="426"/>
              </a:cxn>
              <a:cxn ang="0">
                <a:pos x="64" y="418"/>
              </a:cxn>
              <a:cxn ang="0">
                <a:pos x="44" y="382"/>
              </a:cxn>
              <a:cxn ang="0">
                <a:pos x="16" y="414"/>
              </a:cxn>
              <a:cxn ang="0">
                <a:pos x="10" y="352"/>
              </a:cxn>
              <a:cxn ang="0">
                <a:pos x="2" y="284"/>
              </a:cxn>
              <a:cxn ang="0">
                <a:pos x="2" y="224"/>
              </a:cxn>
              <a:cxn ang="0">
                <a:pos x="4" y="164"/>
              </a:cxn>
              <a:cxn ang="0">
                <a:pos x="4" y="96"/>
              </a:cxn>
              <a:cxn ang="0">
                <a:pos x="6" y="62"/>
              </a:cxn>
              <a:cxn ang="0">
                <a:pos x="4" y="22"/>
              </a:cxn>
              <a:cxn ang="0">
                <a:pos x="42" y="10"/>
              </a:cxn>
              <a:cxn ang="0">
                <a:pos x="94" y="8"/>
              </a:cxn>
              <a:cxn ang="0">
                <a:pos x="164" y="2"/>
              </a:cxn>
              <a:cxn ang="0">
                <a:pos x="188" y="30"/>
              </a:cxn>
              <a:cxn ang="0">
                <a:pos x="198" y="58"/>
              </a:cxn>
              <a:cxn ang="0">
                <a:pos x="208" y="92"/>
              </a:cxn>
              <a:cxn ang="0">
                <a:pos x="218" y="130"/>
              </a:cxn>
              <a:cxn ang="0">
                <a:pos x="234" y="184"/>
              </a:cxn>
              <a:cxn ang="0">
                <a:pos x="240" y="192"/>
              </a:cxn>
              <a:cxn ang="0">
                <a:pos x="242" y="198"/>
              </a:cxn>
              <a:cxn ang="0">
                <a:pos x="248" y="206"/>
              </a:cxn>
              <a:cxn ang="0">
                <a:pos x="252" y="218"/>
              </a:cxn>
              <a:cxn ang="0">
                <a:pos x="252" y="222"/>
              </a:cxn>
              <a:cxn ang="0">
                <a:pos x="258" y="230"/>
              </a:cxn>
              <a:cxn ang="0">
                <a:pos x="256" y="234"/>
              </a:cxn>
              <a:cxn ang="0">
                <a:pos x="248" y="244"/>
              </a:cxn>
              <a:cxn ang="0">
                <a:pos x="248" y="250"/>
              </a:cxn>
            </a:cxnLst>
            <a:rect l="0" t="0" r="r" b="b"/>
            <a:pathLst>
              <a:path w="264" h="426">
                <a:moveTo>
                  <a:pt x="248" y="252"/>
                </a:moveTo>
                <a:lnTo>
                  <a:pt x="246" y="260"/>
                </a:lnTo>
                <a:lnTo>
                  <a:pt x="246" y="264"/>
                </a:lnTo>
                <a:lnTo>
                  <a:pt x="246" y="270"/>
                </a:lnTo>
                <a:lnTo>
                  <a:pt x="248" y="276"/>
                </a:lnTo>
                <a:lnTo>
                  <a:pt x="248" y="278"/>
                </a:lnTo>
                <a:lnTo>
                  <a:pt x="248" y="280"/>
                </a:lnTo>
                <a:lnTo>
                  <a:pt x="254" y="284"/>
                </a:lnTo>
                <a:lnTo>
                  <a:pt x="256" y="290"/>
                </a:lnTo>
                <a:lnTo>
                  <a:pt x="256" y="292"/>
                </a:lnTo>
                <a:lnTo>
                  <a:pt x="254" y="296"/>
                </a:lnTo>
                <a:lnTo>
                  <a:pt x="256" y="298"/>
                </a:lnTo>
                <a:lnTo>
                  <a:pt x="254" y="306"/>
                </a:lnTo>
                <a:lnTo>
                  <a:pt x="256" y="310"/>
                </a:lnTo>
                <a:lnTo>
                  <a:pt x="256" y="312"/>
                </a:lnTo>
                <a:lnTo>
                  <a:pt x="254" y="314"/>
                </a:lnTo>
                <a:lnTo>
                  <a:pt x="256" y="320"/>
                </a:lnTo>
                <a:lnTo>
                  <a:pt x="254" y="322"/>
                </a:lnTo>
                <a:lnTo>
                  <a:pt x="256" y="324"/>
                </a:lnTo>
                <a:lnTo>
                  <a:pt x="258" y="324"/>
                </a:lnTo>
                <a:lnTo>
                  <a:pt x="260" y="326"/>
                </a:lnTo>
                <a:lnTo>
                  <a:pt x="262" y="330"/>
                </a:lnTo>
                <a:lnTo>
                  <a:pt x="264" y="338"/>
                </a:lnTo>
                <a:lnTo>
                  <a:pt x="228" y="340"/>
                </a:lnTo>
                <a:lnTo>
                  <a:pt x="188" y="346"/>
                </a:lnTo>
                <a:lnTo>
                  <a:pt x="178" y="346"/>
                </a:lnTo>
                <a:lnTo>
                  <a:pt x="162" y="350"/>
                </a:lnTo>
                <a:lnTo>
                  <a:pt x="138" y="352"/>
                </a:lnTo>
                <a:lnTo>
                  <a:pt x="134" y="352"/>
                </a:lnTo>
                <a:lnTo>
                  <a:pt x="104" y="354"/>
                </a:lnTo>
                <a:lnTo>
                  <a:pt x="72" y="356"/>
                </a:lnTo>
                <a:lnTo>
                  <a:pt x="74" y="360"/>
                </a:lnTo>
                <a:lnTo>
                  <a:pt x="72" y="368"/>
                </a:lnTo>
                <a:lnTo>
                  <a:pt x="72" y="370"/>
                </a:lnTo>
                <a:lnTo>
                  <a:pt x="78" y="374"/>
                </a:lnTo>
                <a:lnTo>
                  <a:pt x="78" y="376"/>
                </a:lnTo>
                <a:lnTo>
                  <a:pt x="86" y="382"/>
                </a:lnTo>
                <a:lnTo>
                  <a:pt x="88" y="382"/>
                </a:lnTo>
                <a:lnTo>
                  <a:pt x="90" y="384"/>
                </a:lnTo>
                <a:lnTo>
                  <a:pt x="90" y="388"/>
                </a:lnTo>
                <a:lnTo>
                  <a:pt x="88" y="394"/>
                </a:lnTo>
                <a:lnTo>
                  <a:pt x="88" y="396"/>
                </a:lnTo>
                <a:lnTo>
                  <a:pt x="90" y="400"/>
                </a:lnTo>
                <a:lnTo>
                  <a:pt x="90" y="404"/>
                </a:lnTo>
                <a:lnTo>
                  <a:pt x="88" y="412"/>
                </a:lnTo>
                <a:lnTo>
                  <a:pt x="78" y="416"/>
                </a:lnTo>
                <a:lnTo>
                  <a:pt x="78" y="418"/>
                </a:lnTo>
                <a:lnTo>
                  <a:pt x="62" y="426"/>
                </a:lnTo>
                <a:lnTo>
                  <a:pt x="48" y="426"/>
                </a:lnTo>
                <a:lnTo>
                  <a:pt x="64" y="420"/>
                </a:lnTo>
                <a:lnTo>
                  <a:pt x="64" y="418"/>
                </a:lnTo>
                <a:lnTo>
                  <a:pt x="52" y="410"/>
                </a:lnTo>
                <a:lnTo>
                  <a:pt x="50" y="390"/>
                </a:lnTo>
                <a:lnTo>
                  <a:pt x="44" y="382"/>
                </a:lnTo>
                <a:lnTo>
                  <a:pt x="36" y="418"/>
                </a:lnTo>
                <a:lnTo>
                  <a:pt x="22" y="414"/>
                </a:lnTo>
                <a:lnTo>
                  <a:pt x="16" y="414"/>
                </a:lnTo>
                <a:lnTo>
                  <a:pt x="14" y="384"/>
                </a:lnTo>
                <a:lnTo>
                  <a:pt x="12" y="364"/>
                </a:lnTo>
                <a:lnTo>
                  <a:pt x="10" y="352"/>
                </a:lnTo>
                <a:lnTo>
                  <a:pt x="6" y="324"/>
                </a:lnTo>
                <a:lnTo>
                  <a:pt x="2" y="300"/>
                </a:lnTo>
                <a:lnTo>
                  <a:pt x="2" y="284"/>
                </a:lnTo>
                <a:lnTo>
                  <a:pt x="2" y="258"/>
                </a:lnTo>
                <a:lnTo>
                  <a:pt x="2" y="250"/>
                </a:lnTo>
                <a:lnTo>
                  <a:pt x="2" y="224"/>
                </a:lnTo>
                <a:lnTo>
                  <a:pt x="2" y="194"/>
                </a:lnTo>
                <a:lnTo>
                  <a:pt x="2" y="190"/>
                </a:lnTo>
                <a:lnTo>
                  <a:pt x="4" y="164"/>
                </a:lnTo>
                <a:lnTo>
                  <a:pt x="4" y="142"/>
                </a:lnTo>
                <a:lnTo>
                  <a:pt x="4" y="124"/>
                </a:lnTo>
                <a:lnTo>
                  <a:pt x="4" y="96"/>
                </a:lnTo>
                <a:lnTo>
                  <a:pt x="4" y="94"/>
                </a:lnTo>
                <a:lnTo>
                  <a:pt x="6" y="72"/>
                </a:lnTo>
                <a:lnTo>
                  <a:pt x="6" y="62"/>
                </a:lnTo>
                <a:lnTo>
                  <a:pt x="6" y="52"/>
                </a:lnTo>
                <a:lnTo>
                  <a:pt x="6" y="24"/>
                </a:lnTo>
                <a:lnTo>
                  <a:pt x="4" y="22"/>
                </a:lnTo>
                <a:lnTo>
                  <a:pt x="0" y="16"/>
                </a:lnTo>
                <a:lnTo>
                  <a:pt x="14" y="12"/>
                </a:lnTo>
                <a:lnTo>
                  <a:pt x="42" y="10"/>
                </a:lnTo>
                <a:lnTo>
                  <a:pt x="66" y="8"/>
                </a:lnTo>
                <a:lnTo>
                  <a:pt x="70" y="8"/>
                </a:lnTo>
                <a:lnTo>
                  <a:pt x="94" y="8"/>
                </a:lnTo>
                <a:lnTo>
                  <a:pt x="100" y="6"/>
                </a:lnTo>
                <a:lnTo>
                  <a:pt x="132" y="4"/>
                </a:lnTo>
                <a:lnTo>
                  <a:pt x="164" y="2"/>
                </a:lnTo>
                <a:lnTo>
                  <a:pt x="182" y="0"/>
                </a:lnTo>
                <a:lnTo>
                  <a:pt x="184" y="10"/>
                </a:lnTo>
                <a:lnTo>
                  <a:pt x="188" y="30"/>
                </a:lnTo>
                <a:lnTo>
                  <a:pt x="192" y="34"/>
                </a:lnTo>
                <a:lnTo>
                  <a:pt x="194" y="38"/>
                </a:lnTo>
                <a:lnTo>
                  <a:pt x="198" y="58"/>
                </a:lnTo>
                <a:lnTo>
                  <a:pt x="202" y="76"/>
                </a:lnTo>
                <a:lnTo>
                  <a:pt x="206" y="86"/>
                </a:lnTo>
                <a:lnTo>
                  <a:pt x="208" y="92"/>
                </a:lnTo>
                <a:lnTo>
                  <a:pt x="214" y="112"/>
                </a:lnTo>
                <a:lnTo>
                  <a:pt x="216" y="126"/>
                </a:lnTo>
                <a:lnTo>
                  <a:pt x="218" y="130"/>
                </a:lnTo>
                <a:lnTo>
                  <a:pt x="226" y="156"/>
                </a:lnTo>
                <a:lnTo>
                  <a:pt x="232" y="178"/>
                </a:lnTo>
                <a:lnTo>
                  <a:pt x="234" y="184"/>
                </a:lnTo>
                <a:lnTo>
                  <a:pt x="238" y="186"/>
                </a:lnTo>
                <a:lnTo>
                  <a:pt x="238" y="188"/>
                </a:lnTo>
                <a:lnTo>
                  <a:pt x="240" y="192"/>
                </a:lnTo>
                <a:lnTo>
                  <a:pt x="240" y="194"/>
                </a:lnTo>
                <a:lnTo>
                  <a:pt x="240" y="198"/>
                </a:lnTo>
                <a:lnTo>
                  <a:pt x="242" y="198"/>
                </a:lnTo>
                <a:lnTo>
                  <a:pt x="242" y="200"/>
                </a:lnTo>
                <a:lnTo>
                  <a:pt x="242" y="202"/>
                </a:lnTo>
                <a:lnTo>
                  <a:pt x="248" y="206"/>
                </a:lnTo>
                <a:lnTo>
                  <a:pt x="252" y="212"/>
                </a:lnTo>
                <a:lnTo>
                  <a:pt x="252" y="214"/>
                </a:lnTo>
                <a:lnTo>
                  <a:pt x="252" y="218"/>
                </a:lnTo>
                <a:lnTo>
                  <a:pt x="254" y="218"/>
                </a:lnTo>
                <a:lnTo>
                  <a:pt x="252" y="220"/>
                </a:lnTo>
                <a:lnTo>
                  <a:pt x="252" y="222"/>
                </a:lnTo>
                <a:lnTo>
                  <a:pt x="256" y="224"/>
                </a:lnTo>
                <a:lnTo>
                  <a:pt x="258" y="228"/>
                </a:lnTo>
                <a:lnTo>
                  <a:pt x="258" y="230"/>
                </a:lnTo>
                <a:lnTo>
                  <a:pt x="258" y="232"/>
                </a:lnTo>
                <a:lnTo>
                  <a:pt x="254" y="232"/>
                </a:lnTo>
                <a:lnTo>
                  <a:pt x="256" y="234"/>
                </a:lnTo>
                <a:lnTo>
                  <a:pt x="252" y="236"/>
                </a:lnTo>
                <a:lnTo>
                  <a:pt x="248" y="242"/>
                </a:lnTo>
                <a:lnTo>
                  <a:pt x="248" y="244"/>
                </a:lnTo>
                <a:lnTo>
                  <a:pt x="248" y="246"/>
                </a:lnTo>
                <a:lnTo>
                  <a:pt x="248" y="248"/>
                </a:lnTo>
                <a:lnTo>
                  <a:pt x="248" y="250"/>
                </a:lnTo>
                <a:lnTo>
                  <a:pt x="248" y="252"/>
                </a:lnTo>
                <a:close/>
              </a:path>
            </a:pathLst>
          </a:cu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3" name="Freeform 101"/>
          <p:cNvSpPr>
            <a:spLocks/>
          </p:cNvSpPr>
          <p:nvPr/>
        </p:nvSpPr>
        <p:spPr bwMode="auto">
          <a:xfrm>
            <a:off x="5686425" y="4129088"/>
            <a:ext cx="522288" cy="857250"/>
          </a:xfrm>
          <a:custGeom>
            <a:avLst/>
            <a:gdLst/>
            <a:ahLst/>
            <a:cxnLst>
              <a:cxn ang="0">
                <a:pos x="246" y="264"/>
              </a:cxn>
              <a:cxn ang="0">
                <a:pos x="248" y="278"/>
              </a:cxn>
              <a:cxn ang="0">
                <a:pos x="256" y="290"/>
              </a:cxn>
              <a:cxn ang="0">
                <a:pos x="256" y="298"/>
              </a:cxn>
              <a:cxn ang="0">
                <a:pos x="256" y="312"/>
              </a:cxn>
              <a:cxn ang="0">
                <a:pos x="254" y="322"/>
              </a:cxn>
              <a:cxn ang="0">
                <a:pos x="260" y="326"/>
              </a:cxn>
              <a:cxn ang="0">
                <a:pos x="228" y="340"/>
              </a:cxn>
              <a:cxn ang="0">
                <a:pos x="162" y="350"/>
              </a:cxn>
              <a:cxn ang="0">
                <a:pos x="104" y="354"/>
              </a:cxn>
              <a:cxn ang="0">
                <a:pos x="72" y="368"/>
              </a:cxn>
              <a:cxn ang="0">
                <a:pos x="78" y="376"/>
              </a:cxn>
              <a:cxn ang="0">
                <a:pos x="90" y="384"/>
              </a:cxn>
              <a:cxn ang="0">
                <a:pos x="88" y="396"/>
              </a:cxn>
              <a:cxn ang="0">
                <a:pos x="88" y="412"/>
              </a:cxn>
              <a:cxn ang="0">
                <a:pos x="62" y="426"/>
              </a:cxn>
              <a:cxn ang="0">
                <a:pos x="64" y="418"/>
              </a:cxn>
              <a:cxn ang="0">
                <a:pos x="44" y="382"/>
              </a:cxn>
              <a:cxn ang="0">
                <a:pos x="16" y="414"/>
              </a:cxn>
              <a:cxn ang="0">
                <a:pos x="10" y="352"/>
              </a:cxn>
              <a:cxn ang="0">
                <a:pos x="2" y="284"/>
              </a:cxn>
              <a:cxn ang="0">
                <a:pos x="2" y="224"/>
              </a:cxn>
              <a:cxn ang="0">
                <a:pos x="4" y="164"/>
              </a:cxn>
              <a:cxn ang="0">
                <a:pos x="4" y="96"/>
              </a:cxn>
              <a:cxn ang="0">
                <a:pos x="6" y="62"/>
              </a:cxn>
              <a:cxn ang="0">
                <a:pos x="4" y="22"/>
              </a:cxn>
              <a:cxn ang="0">
                <a:pos x="42" y="10"/>
              </a:cxn>
              <a:cxn ang="0">
                <a:pos x="94" y="8"/>
              </a:cxn>
              <a:cxn ang="0">
                <a:pos x="164" y="2"/>
              </a:cxn>
              <a:cxn ang="0">
                <a:pos x="188" y="30"/>
              </a:cxn>
              <a:cxn ang="0">
                <a:pos x="198" y="58"/>
              </a:cxn>
              <a:cxn ang="0">
                <a:pos x="208" y="92"/>
              </a:cxn>
              <a:cxn ang="0">
                <a:pos x="218" y="130"/>
              </a:cxn>
              <a:cxn ang="0">
                <a:pos x="234" y="184"/>
              </a:cxn>
              <a:cxn ang="0">
                <a:pos x="240" y="192"/>
              </a:cxn>
              <a:cxn ang="0">
                <a:pos x="242" y="198"/>
              </a:cxn>
              <a:cxn ang="0">
                <a:pos x="248" y="206"/>
              </a:cxn>
              <a:cxn ang="0">
                <a:pos x="252" y="218"/>
              </a:cxn>
              <a:cxn ang="0">
                <a:pos x="252" y="222"/>
              </a:cxn>
              <a:cxn ang="0">
                <a:pos x="258" y="230"/>
              </a:cxn>
              <a:cxn ang="0">
                <a:pos x="256" y="234"/>
              </a:cxn>
              <a:cxn ang="0">
                <a:pos x="248" y="244"/>
              </a:cxn>
              <a:cxn ang="0">
                <a:pos x="248" y="250"/>
              </a:cxn>
            </a:cxnLst>
            <a:rect l="0" t="0" r="r" b="b"/>
            <a:pathLst>
              <a:path w="264" h="426">
                <a:moveTo>
                  <a:pt x="248" y="252"/>
                </a:moveTo>
                <a:lnTo>
                  <a:pt x="246" y="260"/>
                </a:lnTo>
                <a:lnTo>
                  <a:pt x="246" y="264"/>
                </a:lnTo>
                <a:lnTo>
                  <a:pt x="246" y="270"/>
                </a:lnTo>
                <a:lnTo>
                  <a:pt x="248" y="276"/>
                </a:lnTo>
                <a:lnTo>
                  <a:pt x="248" y="278"/>
                </a:lnTo>
                <a:lnTo>
                  <a:pt x="248" y="280"/>
                </a:lnTo>
                <a:lnTo>
                  <a:pt x="254" y="284"/>
                </a:lnTo>
                <a:lnTo>
                  <a:pt x="256" y="290"/>
                </a:lnTo>
                <a:lnTo>
                  <a:pt x="256" y="292"/>
                </a:lnTo>
                <a:lnTo>
                  <a:pt x="254" y="296"/>
                </a:lnTo>
                <a:lnTo>
                  <a:pt x="256" y="298"/>
                </a:lnTo>
                <a:lnTo>
                  <a:pt x="254" y="306"/>
                </a:lnTo>
                <a:lnTo>
                  <a:pt x="256" y="310"/>
                </a:lnTo>
                <a:lnTo>
                  <a:pt x="256" y="312"/>
                </a:lnTo>
                <a:lnTo>
                  <a:pt x="254" y="314"/>
                </a:lnTo>
                <a:lnTo>
                  <a:pt x="256" y="320"/>
                </a:lnTo>
                <a:lnTo>
                  <a:pt x="254" y="322"/>
                </a:lnTo>
                <a:lnTo>
                  <a:pt x="256" y="324"/>
                </a:lnTo>
                <a:lnTo>
                  <a:pt x="258" y="324"/>
                </a:lnTo>
                <a:lnTo>
                  <a:pt x="260" y="326"/>
                </a:lnTo>
                <a:lnTo>
                  <a:pt x="262" y="330"/>
                </a:lnTo>
                <a:lnTo>
                  <a:pt x="264" y="338"/>
                </a:lnTo>
                <a:lnTo>
                  <a:pt x="228" y="340"/>
                </a:lnTo>
                <a:lnTo>
                  <a:pt x="188" y="346"/>
                </a:lnTo>
                <a:lnTo>
                  <a:pt x="178" y="346"/>
                </a:lnTo>
                <a:lnTo>
                  <a:pt x="162" y="350"/>
                </a:lnTo>
                <a:lnTo>
                  <a:pt x="138" y="352"/>
                </a:lnTo>
                <a:lnTo>
                  <a:pt x="134" y="352"/>
                </a:lnTo>
                <a:lnTo>
                  <a:pt x="104" y="354"/>
                </a:lnTo>
                <a:lnTo>
                  <a:pt x="72" y="356"/>
                </a:lnTo>
                <a:lnTo>
                  <a:pt x="74" y="360"/>
                </a:lnTo>
                <a:lnTo>
                  <a:pt x="72" y="368"/>
                </a:lnTo>
                <a:lnTo>
                  <a:pt x="72" y="370"/>
                </a:lnTo>
                <a:lnTo>
                  <a:pt x="78" y="374"/>
                </a:lnTo>
                <a:lnTo>
                  <a:pt x="78" y="376"/>
                </a:lnTo>
                <a:lnTo>
                  <a:pt x="86" y="382"/>
                </a:lnTo>
                <a:lnTo>
                  <a:pt x="88" y="382"/>
                </a:lnTo>
                <a:lnTo>
                  <a:pt x="90" y="384"/>
                </a:lnTo>
                <a:lnTo>
                  <a:pt x="90" y="388"/>
                </a:lnTo>
                <a:lnTo>
                  <a:pt x="88" y="394"/>
                </a:lnTo>
                <a:lnTo>
                  <a:pt x="88" y="396"/>
                </a:lnTo>
                <a:lnTo>
                  <a:pt x="90" y="400"/>
                </a:lnTo>
                <a:lnTo>
                  <a:pt x="90" y="404"/>
                </a:lnTo>
                <a:lnTo>
                  <a:pt x="88" y="412"/>
                </a:lnTo>
                <a:lnTo>
                  <a:pt x="78" y="416"/>
                </a:lnTo>
                <a:lnTo>
                  <a:pt x="78" y="418"/>
                </a:lnTo>
                <a:lnTo>
                  <a:pt x="62" y="426"/>
                </a:lnTo>
                <a:lnTo>
                  <a:pt x="48" y="426"/>
                </a:lnTo>
                <a:lnTo>
                  <a:pt x="64" y="420"/>
                </a:lnTo>
                <a:lnTo>
                  <a:pt x="64" y="418"/>
                </a:lnTo>
                <a:lnTo>
                  <a:pt x="52" y="410"/>
                </a:lnTo>
                <a:lnTo>
                  <a:pt x="50" y="390"/>
                </a:lnTo>
                <a:lnTo>
                  <a:pt x="44" y="382"/>
                </a:lnTo>
                <a:lnTo>
                  <a:pt x="36" y="418"/>
                </a:lnTo>
                <a:lnTo>
                  <a:pt x="22" y="414"/>
                </a:lnTo>
                <a:lnTo>
                  <a:pt x="16" y="414"/>
                </a:lnTo>
                <a:lnTo>
                  <a:pt x="14" y="384"/>
                </a:lnTo>
                <a:lnTo>
                  <a:pt x="12" y="364"/>
                </a:lnTo>
                <a:lnTo>
                  <a:pt x="10" y="352"/>
                </a:lnTo>
                <a:lnTo>
                  <a:pt x="6" y="324"/>
                </a:lnTo>
                <a:lnTo>
                  <a:pt x="2" y="300"/>
                </a:lnTo>
                <a:lnTo>
                  <a:pt x="2" y="284"/>
                </a:lnTo>
                <a:lnTo>
                  <a:pt x="2" y="258"/>
                </a:lnTo>
                <a:lnTo>
                  <a:pt x="2" y="250"/>
                </a:lnTo>
                <a:lnTo>
                  <a:pt x="2" y="224"/>
                </a:lnTo>
                <a:lnTo>
                  <a:pt x="2" y="194"/>
                </a:lnTo>
                <a:lnTo>
                  <a:pt x="2" y="190"/>
                </a:lnTo>
                <a:lnTo>
                  <a:pt x="4" y="164"/>
                </a:lnTo>
                <a:lnTo>
                  <a:pt x="4" y="142"/>
                </a:lnTo>
                <a:lnTo>
                  <a:pt x="4" y="124"/>
                </a:lnTo>
                <a:lnTo>
                  <a:pt x="4" y="96"/>
                </a:lnTo>
                <a:lnTo>
                  <a:pt x="4" y="94"/>
                </a:lnTo>
                <a:lnTo>
                  <a:pt x="6" y="72"/>
                </a:lnTo>
                <a:lnTo>
                  <a:pt x="6" y="62"/>
                </a:lnTo>
                <a:lnTo>
                  <a:pt x="6" y="52"/>
                </a:lnTo>
                <a:lnTo>
                  <a:pt x="6" y="24"/>
                </a:lnTo>
                <a:lnTo>
                  <a:pt x="4" y="22"/>
                </a:lnTo>
                <a:lnTo>
                  <a:pt x="0" y="16"/>
                </a:lnTo>
                <a:lnTo>
                  <a:pt x="14" y="12"/>
                </a:lnTo>
                <a:lnTo>
                  <a:pt x="42" y="10"/>
                </a:lnTo>
                <a:lnTo>
                  <a:pt x="66" y="8"/>
                </a:lnTo>
                <a:lnTo>
                  <a:pt x="70" y="8"/>
                </a:lnTo>
                <a:lnTo>
                  <a:pt x="94" y="8"/>
                </a:lnTo>
                <a:lnTo>
                  <a:pt x="100" y="6"/>
                </a:lnTo>
                <a:lnTo>
                  <a:pt x="132" y="4"/>
                </a:lnTo>
                <a:lnTo>
                  <a:pt x="164" y="2"/>
                </a:lnTo>
                <a:lnTo>
                  <a:pt x="182" y="0"/>
                </a:lnTo>
                <a:lnTo>
                  <a:pt x="184" y="10"/>
                </a:lnTo>
                <a:lnTo>
                  <a:pt x="188" y="30"/>
                </a:lnTo>
                <a:lnTo>
                  <a:pt x="192" y="34"/>
                </a:lnTo>
                <a:lnTo>
                  <a:pt x="194" y="38"/>
                </a:lnTo>
                <a:lnTo>
                  <a:pt x="198" y="58"/>
                </a:lnTo>
                <a:lnTo>
                  <a:pt x="202" y="76"/>
                </a:lnTo>
                <a:lnTo>
                  <a:pt x="206" y="86"/>
                </a:lnTo>
                <a:lnTo>
                  <a:pt x="208" y="92"/>
                </a:lnTo>
                <a:lnTo>
                  <a:pt x="214" y="112"/>
                </a:lnTo>
                <a:lnTo>
                  <a:pt x="216" y="126"/>
                </a:lnTo>
                <a:lnTo>
                  <a:pt x="218" y="130"/>
                </a:lnTo>
                <a:lnTo>
                  <a:pt x="226" y="156"/>
                </a:lnTo>
                <a:lnTo>
                  <a:pt x="232" y="178"/>
                </a:lnTo>
                <a:lnTo>
                  <a:pt x="234" y="184"/>
                </a:lnTo>
                <a:lnTo>
                  <a:pt x="238" y="186"/>
                </a:lnTo>
                <a:lnTo>
                  <a:pt x="238" y="188"/>
                </a:lnTo>
                <a:lnTo>
                  <a:pt x="240" y="192"/>
                </a:lnTo>
                <a:lnTo>
                  <a:pt x="240" y="194"/>
                </a:lnTo>
                <a:lnTo>
                  <a:pt x="240" y="198"/>
                </a:lnTo>
                <a:lnTo>
                  <a:pt x="242" y="198"/>
                </a:lnTo>
                <a:lnTo>
                  <a:pt x="242" y="200"/>
                </a:lnTo>
                <a:lnTo>
                  <a:pt x="242" y="202"/>
                </a:lnTo>
                <a:lnTo>
                  <a:pt x="248" y="206"/>
                </a:lnTo>
                <a:lnTo>
                  <a:pt x="252" y="212"/>
                </a:lnTo>
                <a:lnTo>
                  <a:pt x="252" y="214"/>
                </a:lnTo>
                <a:lnTo>
                  <a:pt x="252" y="218"/>
                </a:lnTo>
                <a:lnTo>
                  <a:pt x="254" y="218"/>
                </a:lnTo>
                <a:lnTo>
                  <a:pt x="252" y="220"/>
                </a:lnTo>
                <a:lnTo>
                  <a:pt x="252" y="222"/>
                </a:lnTo>
                <a:lnTo>
                  <a:pt x="256" y="224"/>
                </a:lnTo>
                <a:lnTo>
                  <a:pt x="258" y="228"/>
                </a:lnTo>
                <a:lnTo>
                  <a:pt x="258" y="230"/>
                </a:lnTo>
                <a:lnTo>
                  <a:pt x="258" y="232"/>
                </a:lnTo>
                <a:lnTo>
                  <a:pt x="254" y="232"/>
                </a:lnTo>
                <a:lnTo>
                  <a:pt x="256" y="234"/>
                </a:lnTo>
                <a:lnTo>
                  <a:pt x="252" y="236"/>
                </a:lnTo>
                <a:lnTo>
                  <a:pt x="248" y="242"/>
                </a:lnTo>
                <a:lnTo>
                  <a:pt x="248" y="244"/>
                </a:lnTo>
                <a:lnTo>
                  <a:pt x="248" y="246"/>
                </a:lnTo>
                <a:lnTo>
                  <a:pt x="248" y="248"/>
                </a:lnTo>
                <a:lnTo>
                  <a:pt x="248" y="250"/>
                </a:lnTo>
                <a:lnTo>
                  <a:pt x="248" y="25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" name="Freeform 102"/>
          <p:cNvSpPr>
            <a:spLocks/>
          </p:cNvSpPr>
          <p:nvPr/>
        </p:nvSpPr>
        <p:spPr bwMode="auto">
          <a:xfrm>
            <a:off x="5235575" y="4162425"/>
            <a:ext cx="487363" cy="844550"/>
          </a:xfrm>
          <a:custGeom>
            <a:avLst/>
            <a:gdLst/>
            <a:ahLst/>
            <a:cxnLst>
              <a:cxn ang="0">
                <a:pos x="246" y="402"/>
              </a:cxn>
              <a:cxn ang="0">
                <a:pos x="210" y="400"/>
              </a:cxn>
              <a:cxn ang="0">
                <a:pos x="170" y="416"/>
              </a:cxn>
              <a:cxn ang="0">
                <a:pos x="152" y="414"/>
              </a:cxn>
              <a:cxn ang="0">
                <a:pos x="150" y="404"/>
              </a:cxn>
              <a:cxn ang="0">
                <a:pos x="140" y="390"/>
              </a:cxn>
              <a:cxn ang="0">
                <a:pos x="136" y="374"/>
              </a:cxn>
              <a:cxn ang="0">
                <a:pos x="138" y="366"/>
              </a:cxn>
              <a:cxn ang="0">
                <a:pos x="142" y="354"/>
              </a:cxn>
              <a:cxn ang="0">
                <a:pos x="80" y="356"/>
              </a:cxn>
              <a:cxn ang="0">
                <a:pos x="6" y="356"/>
              </a:cxn>
              <a:cxn ang="0">
                <a:pos x="0" y="338"/>
              </a:cxn>
              <a:cxn ang="0">
                <a:pos x="4" y="326"/>
              </a:cxn>
              <a:cxn ang="0">
                <a:pos x="12" y="326"/>
              </a:cxn>
              <a:cxn ang="0">
                <a:pos x="16" y="310"/>
              </a:cxn>
              <a:cxn ang="0">
                <a:pos x="12" y="306"/>
              </a:cxn>
              <a:cxn ang="0">
                <a:pos x="22" y="294"/>
              </a:cxn>
              <a:cxn ang="0">
                <a:pos x="20" y="288"/>
              </a:cxn>
              <a:cxn ang="0">
                <a:pos x="26" y="284"/>
              </a:cxn>
              <a:cxn ang="0">
                <a:pos x="36" y="268"/>
              </a:cxn>
              <a:cxn ang="0">
                <a:pos x="40" y="264"/>
              </a:cxn>
              <a:cxn ang="0">
                <a:pos x="36" y="260"/>
              </a:cxn>
              <a:cxn ang="0">
                <a:pos x="34" y="254"/>
              </a:cxn>
              <a:cxn ang="0">
                <a:pos x="48" y="246"/>
              </a:cxn>
              <a:cxn ang="0">
                <a:pos x="44" y="236"/>
              </a:cxn>
              <a:cxn ang="0">
                <a:pos x="32" y="228"/>
              </a:cxn>
              <a:cxn ang="0">
                <a:pos x="34" y="226"/>
              </a:cxn>
              <a:cxn ang="0">
                <a:pos x="36" y="220"/>
              </a:cxn>
              <a:cxn ang="0">
                <a:pos x="30" y="208"/>
              </a:cxn>
              <a:cxn ang="0">
                <a:pos x="30" y="188"/>
              </a:cxn>
              <a:cxn ang="0">
                <a:pos x="28" y="184"/>
              </a:cxn>
              <a:cxn ang="0">
                <a:pos x="26" y="174"/>
              </a:cxn>
              <a:cxn ang="0">
                <a:pos x="34" y="162"/>
              </a:cxn>
              <a:cxn ang="0">
                <a:pos x="28" y="156"/>
              </a:cxn>
              <a:cxn ang="0">
                <a:pos x="30" y="152"/>
              </a:cxn>
              <a:cxn ang="0">
                <a:pos x="28" y="144"/>
              </a:cxn>
              <a:cxn ang="0">
                <a:pos x="20" y="146"/>
              </a:cxn>
              <a:cxn ang="0">
                <a:pos x="26" y="132"/>
              </a:cxn>
              <a:cxn ang="0">
                <a:pos x="30" y="128"/>
              </a:cxn>
              <a:cxn ang="0">
                <a:pos x="26" y="124"/>
              </a:cxn>
              <a:cxn ang="0">
                <a:pos x="36" y="120"/>
              </a:cxn>
              <a:cxn ang="0">
                <a:pos x="28" y="100"/>
              </a:cxn>
              <a:cxn ang="0">
                <a:pos x="36" y="100"/>
              </a:cxn>
              <a:cxn ang="0">
                <a:pos x="36" y="90"/>
              </a:cxn>
              <a:cxn ang="0">
                <a:pos x="46" y="82"/>
              </a:cxn>
              <a:cxn ang="0">
                <a:pos x="46" y="76"/>
              </a:cxn>
              <a:cxn ang="0">
                <a:pos x="50" y="66"/>
              </a:cxn>
              <a:cxn ang="0">
                <a:pos x="62" y="62"/>
              </a:cxn>
              <a:cxn ang="0">
                <a:pos x="60" y="42"/>
              </a:cxn>
              <a:cxn ang="0">
                <a:pos x="66" y="42"/>
              </a:cxn>
              <a:cxn ang="0">
                <a:pos x="64" y="30"/>
              </a:cxn>
              <a:cxn ang="0">
                <a:pos x="68" y="32"/>
              </a:cxn>
              <a:cxn ang="0">
                <a:pos x="72" y="24"/>
              </a:cxn>
              <a:cxn ang="0">
                <a:pos x="82" y="20"/>
              </a:cxn>
              <a:cxn ang="0">
                <a:pos x="124" y="8"/>
              </a:cxn>
              <a:cxn ang="0">
                <a:pos x="214" y="2"/>
              </a:cxn>
              <a:cxn ang="0">
                <a:pos x="234" y="46"/>
              </a:cxn>
              <a:cxn ang="0">
                <a:pos x="232" y="148"/>
              </a:cxn>
              <a:cxn ang="0">
                <a:pos x="230" y="268"/>
              </a:cxn>
            </a:cxnLst>
            <a:rect l="0" t="0" r="r" b="b"/>
            <a:pathLst>
              <a:path w="246" h="420">
                <a:moveTo>
                  <a:pt x="234" y="308"/>
                </a:moveTo>
                <a:lnTo>
                  <a:pt x="238" y="336"/>
                </a:lnTo>
                <a:lnTo>
                  <a:pt x="240" y="348"/>
                </a:lnTo>
                <a:lnTo>
                  <a:pt x="242" y="368"/>
                </a:lnTo>
                <a:lnTo>
                  <a:pt x="244" y="398"/>
                </a:lnTo>
                <a:lnTo>
                  <a:pt x="246" y="402"/>
                </a:lnTo>
                <a:lnTo>
                  <a:pt x="240" y="404"/>
                </a:lnTo>
                <a:lnTo>
                  <a:pt x="232" y="400"/>
                </a:lnTo>
                <a:lnTo>
                  <a:pt x="224" y="404"/>
                </a:lnTo>
                <a:lnTo>
                  <a:pt x="210" y="398"/>
                </a:lnTo>
                <a:lnTo>
                  <a:pt x="204" y="400"/>
                </a:lnTo>
                <a:lnTo>
                  <a:pt x="210" y="400"/>
                </a:lnTo>
                <a:lnTo>
                  <a:pt x="180" y="410"/>
                </a:lnTo>
                <a:lnTo>
                  <a:pt x="180" y="404"/>
                </a:lnTo>
                <a:lnTo>
                  <a:pt x="174" y="404"/>
                </a:lnTo>
                <a:lnTo>
                  <a:pt x="172" y="408"/>
                </a:lnTo>
                <a:lnTo>
                  <a:pt x="178" y="410"/>
                </a:lnTo>
                <a:lnTo>
                  <a:pt x="170" y="416"/>
                </a:lnTo>
                <a:lnTo>
                  <a:pt x="168" y="420"/>
                </a:lnTo>
                <a:lnTo>
                  <a:pt x="158" y="420"/>
                </a:lnTo>
                <a:lnTo>
                  <a:pt x="156" y="418"/>
                </a:lnTo>
                <a:lnTo>
                  <a:pt x="154" y="416"/>
                </a:lnTo>
                <a:lnTo>
                  <a:pt x="154" y="414"/>
                </a:lnTo>
                <a:lnTo>
                  <a:pt x="152" y="414"/>
                </a:lnTo>
                <a:lnTo>
                  <a:pt x="152" y="412"/>
                </a:lnTo>
                <a:lnTo>
                  <a:pt x="154" y="412"/>
                </a:lnTo>
                <a:lnTo>
                  <a:pt x="154" y="410"/>
                </a:lnTo>
                <a:lnTo>
                  <a:pt x="152" y="410"/>
                </a:lnTo>
                <a:lnTo>
                  <a:pt x="152" y="408"/>
                </a:lnTo>
                <a:lnTo>
                  <a:pt x="150" y="404"/>
                </a:lnTo>
                <a:lnTo>
                  <a:pt x="150" y="400"/>
                </a:lnTo>
                <a:lnTo>
                  <a:pt x="148" y="398"/>
                </a:lnTo>
                <a:lnTo>
                  <a:pt x="146" y="396"/>
                </a:lnTo>
                <a:lnTo>
                  <a:pt x="142" y="396"/>
                </a:lnTo>
                <a:lnTo>
                  <a:pt x="140" y="394"/>
                </a:lnTo>
                <a:lnTo>
                  <a:pt x="140" y="390"/>
                </a:lnTo>
                <a:lnTo>
                  <a:pt x="138" y="386"/>
                </a:lnTo>
                <a:lnTo>
                  <a:pt x="138" y="384"/>
                </a:lnTo>
                <a:lnTo>
                  <a:pt x="136" y="382"/>
                </a:lnTo>
                <a:lnTo>
                  <a:pt x="136" y="380"/>
                </a:lnTo>
                <a:lnTo>
                  <a:pt x="136" y="378"/>
                </a:lnTo>
                <a:lnTo>
                  <a:pt x="136" y="374"/>
                </a:lnTo>
                <a:lnTo>
                  <a:pt x="138" y="374"/>
                </a:lnTo>
                <a:lnTo>
                  <a:pt x="136" y="372"/>
                </a:lnTo>
                <a:lnTo>
                  <a:pt x="138" y="370"/>
                </a:lnTo>
                <a:lnTo>
                  <a:pt x="138" y="368"/>
                </a:lnTo>
                <a:lnTo>
                  <a:pt x="140" y="368"/>
                </a:lnTo>
                <a:lnTo>
                  <a:pt x="138" y="366"/>
                </a:lnTo>
                <a:lnTo>
                  <a:pt x="140" y="366"/>
                </a:lnTo>
                <a:lnTo>
                  <a:pt x="140" y="360"/>
                </a:lnTo>
                <a:lnTo>
                  <a:pt x="142" y="358"/>
                </a:lnTo>
                <a:lnTo>
                  <a:pt x="140" y="358"/>
                </a:lnTo>
                <a:lnTo>
                  <a:pt x="142" y="356"/>
                </a:lnTo>
                <a:lnTo>
                  <a:pt x="142" y="354"/>
                </a:lnTo>
                <a:lnTo>
                  <a:pt x="142" y="352"/>
                </a:lnTo>
                <a:lnTo>
                  <a:pt x="134" y="354"/>
                </a:lnTo>
                <a:lnTo>
                  <a:pt x="104" y="354"/>
                </a:lnTo>
                <a:lnTo>
                  <a:pt x="96" y="356"/>
                </a:lnTo>
                <a:lnTo>
                  <a:pt x="82" y="356"/>
                </a:lnTo>
                <a:lnTo>
                  <a:pt x="80" y="356"/>
                </a:lnTo>
                <a:lnTo>
                  <a:pt x="60" y="358"/>
                </a:lnTo>
                <a:lnTo>
                  <a:pt x="44" y="358"/>
                </a:lnTo>
                <a:lnTo>
                  <a:pt x="34" y="358"/>
                </a:lnTo>
                <a:lnTo>
                  <a:pt x="2" y="360"/>
                </a:lnTo>
                <a:lnTo>
                  <a:pt x="4" y="358"/>
                </a:lnTo>
                <a:lnTo>
                  <a:pt x="6" y="356"/>
                </a:lnTo>
                <a:lnTo>
                  <a:pt x="6" y="354"/>
                </a:lnTo>
                <a:lnTo>
                  <a:pt x="2" y="350"/>
                </a:lnTo>
                <a:lnTo>
                  <a:pt x="4" y="344"/>
                </a:lnTo>
                <a:lnTo>
                  <a:pt x="2" y="342"/>
                </a:lnTo>
                <a:lnTo>
                  <a:pt x="0" y="340"/>
                </a:lnTo>
                <a:lnTo>
                  <a:pt x="0" y="338"/>
                </a:lnTo>
                <a:lnTo>
                  <a:pt x="4" y="338"/>
                </a:lnTo>
                <a:lnTo>
                  <a:pt x="10" y="336"/>
                </a:lnTo>
                <a:lnTo>
                  <a:pt x="10" y="334"/>
                </a:lnTo>
                <a:lnTo>
                  <a:pt x="6" y="330"/>
                </a:lnTo>
                <a:lnTo>
                  <a:pt x="6" y="328"/>
                </a:lnTo>
                <a:lnTo>
                  <a:pt x="4" y="326"/>
                </a:lnTo>
                <a:lnTo>
                  <a:pt x="4" y="324"/>
                </a:lnTo>
                <a:lnTo>
                  <a:pt x="6" y="324"/>
                </a:lnTo>
                <a:lnTo>
                  <a:pt x="6" y="326"/>
                </a:lnTo>
                <a:lnTo>
                  <a:pt x="10" y="328"/>
                </a:lnTo>
                <a:lnTo>
                  <a:pt x="12" y="328"/>
                </a:lnTo>
                <a:lnTo>
                  <a:pt x="12" y="326"/>
                </a:lnTo>
                <a:lnTo>
                  <a:pt x="12" y="324"/>
                </a:lnTo>
                <a:lnTo>
                  <a:pt x="10" y="322"/>
                </a:lnTo>
                <a:lnTo>
                  <a:pt x="10" y="314"/>
                </a:lnTo>
                <a:lnTo>
                  <a:pt x="12" y="312"/>
                </a:lnTo>
                <a:lnTo>
                  <a:pt x="14" y="312"/>
                </a:lnTo>
                <a:lnTo>
                  <a:pt x="16" y="310"/>
                </a:lnTo>
                <a:lnTo>
                  <a:pt x="14" y="308"/>
                </a:lnTo>
                <a:lnTo>
                  <a:pt x="10" y="308"/>
                </a:lnTo>
                <a:lnTo>
                  <a:pt x="6" y="308"/>
                </a:lnTo>
                <a:lnTo>
                  <a:pt x="6" y="306"/>
                </a:lnTo>
                <a:lnTo>
                  <a:pt x="10" y="304"/>
                </a:lnTo>
                <a:lnTo>
                  <a:pt x="12" y="306"/>
                </a:lnTo>
                <a:lnTo>
                  <a:pt x="16" y="306"/>
                </a:lnTo>
                <a:lnTo>
                  <a:pt x="16" y="304"/>
                </a:lnTo>
                <a:lnTo>
                  <a:pt x="16" y="298"/>
                </a:lnTo>
                <a:lnTo>
                  <a:pt x="18" y="294"/>
                </a:lnTo>
                <a:lnTo>
                  <a:pt x="20" y="294"/>
                </a:lnTo>
                <a:lnTo>
                  <a:pt x="22" y="294"/>
                </a:lnTo>
                <a:lnTo>
                  <a:pt x="26" y="294"/>
                </a:lnTo>
                <a:lnTo>
                  <a:pt x="26" y="292"/>
                </a:lnTo>
                <a:lnTo>
                  <a:pt x="20" y="294"/>
                </a:lnTo>
                <a:lnTo>
                  <a:pt x="18" y="294"/>
                </a:lnTo>
                <a:lnTo>
                  <a:pt x="18" y="292"/>
                </a:lnTo>
                <a:lnTo>
                  <a:pt x="20" y="288"/>
                </a:lnTo>
                <a:lnTo>
                  <a:pt x="20" y="284"/>
                </a:lnTo>
                <a:lnTo>
                  <a:pt x="22" y="284"/>
                </a:lnTo>
                <a:lnTo>
                  <a:pt x="22" y="288"/>
                </a:lnTo>
                <a:lnTo>
                  <a:pt x="26" y="290"/>
                </a:lnTo>
                <a:lnTo>
                  <a:pt x="28" y="288"/>
                </a:lnTo>
                <a:lnTo>
                  <a:pt x="26" y="284"/>
                </a:lnTo>
                <a:lnTo>
                  <a:pt x="30" y="280"/>
                </a:lnTo>
                <a:lnTo>
                  <a:pt x="32" y="274"/>
                </a:lnTo>
                <a:lnTo>
                  <a:pt x="34" y="274"/>
                </a:lnTo>
                <a:lnTo>
                  <a:pt x="40" y="272"/>
                </a:lnTo>
                <a:lnTo>
                  <a:pt x="40" y="268"/>
                </a:lnTo>
                <a:lnTo>
                  <a:pt x="36" y="268"/>
                </a:lnTo>
                <a:lnTo>
                  <a:pt x="32" y="266"/>
                </a:lnTo>
                <a:lnTo>
                  <a:pt x="34" y="264"/>
                </a:lnTo>
                <a:lnTo>
                  <a:pt x="36" y="268"/>
                </a:lnTo>
                <a:lnTo>
                  <a:pt x="40" y="266"/>
                </a:lnTo>
                <a:lnTo>
                  <a:pt x="36" y="264"/>
                </a:lnTo>
                <a:lnTo>
                  <a:pt x="40" y="264"/>
                </a:lnTo>
                <a:lnTo>
                  <a:pt x="42" y="262"/>
                </a:lnTo>
                <a:lnTo>
                  <a:pt x="42" y="258"/>
                </a:lnTo>
                <a:lnTo>
                  <a:pt x="40" y="258"/>
                </a:lnTo>
                <a:lnTo>
                  <a:pt x="40" y="260"/>
                </a:lnTo>
                <a:lnTo>
                  <a:pt x="40" y="262"/>
                </a:lnTo>
                <a:lnTo>
                  <a:pt x="36" y="260"/>
                </a:lnTo>
                <a:lnTo>
                  <a:pt x="34" y="262"/>
                </a:lnTo>
                <a:lnTo>
                  <a:pt x="32" y="260"/>
                </a:lnTo>
                <a:lnTo>
                  <a:pt x="30" y="258"/>
                </a:lnTo>
                <a:lnTo>
                  <a:pt x="30" y="254"/>
                </a:lnTo>
                <a:lnTo>
                  <a:pt x="34" y="252"/>
                </a:lnTo>
                <a:lnTo>
                  <a:pt x="34" y="254"/>
                </a:lnTo>
                <a:lnTo>
                  <a:pt x="36" y="252"/>
                </a:lnTo>
                <a:lnTo>
                  <a:pt x="40" y="250"/>
                </a:lnTo>
                <a:lnTo>
                  <a:pt x="44" y="252"/>
                </a:lnTo>
                <a:lnTo>
                  <a:pt x="44" y="248"/>
                </a:lnTo>
                <a:lnTo>
                  <a:pt x="44" y="246"/>
                </a:lnTo>
                <a:lnTo>
                  <a:pt x="48" y="246"/>
                </a:lnTo>
                <a:lnTo>
                  <a:pt x="50" y="238"/>
                </a:lnTo>
                <a:lnTo>
                  <a:pt x="48" y="242"/>
                </a:lnTo>
                <a:lnTo>
                  <a:pt x="44" y="242"/>
                </a:lnTo>
                <a:lnTo>
                  <a:pt x="42" y="242"/>
                </a:lnTo>
                <a:lnTo>
                  <a:pt x="42" y="238"/>
                </a:lnTo>
                <a:lnTo>
                  <a:pt x="44" y="236"/>
                </a:lnTo>
                <a:lnTo>
                  <a:pt x="44" y="234"/>
                </a:lnTo>
                <a:lnTo>
                  <a:pt x="42" y="234"/>
                </a:lnTo>
                <a:lnTo>
                  <a:pt x="40" y="234"/>
                </a:lnTo>
                <a:lnTo>
                  <a:pt x="36" y="234"/>
                </a:lnTo>
                <a:lnTo>
                  <a:pt x="32" y="230"/>
                </a:lnTo>
                <a:lnTo>
                  <a:pt x="32" y="228"/>
                </a:lnTo>
                <a:lnTo>
                  <a:pt x="34" y="226"/>
                </a:lnTo>
                <a:lnTo>
                  <a:pt x="40" y="230"/>
                </a:lnTo>
                <a:lnTo>
                  <a:pt x="42" y="230"/>
                </a:lnTo>
                <a:lnTo>
                  <a:pt x="42" y="228"/>
                </a:lnTo>
                <a:lnTo>
                  <a:pt x="36" y="226"/>
                </a:lnTo>
                <a:lnTo>
                  <a:pt x="34" y="226"/>
                </a:lnTo>
                <a:lnTo>
                  <a:pt x="36" y="222"/>
                </a:lnTo>
                <a:lnTo>
                  <a:pt x="40" y="222"/>
                </a:lnTo>
                <a:lnTo>
                  <a:pt x="42" y="218"/>
                </a:lnTo>
                <a:lnTo>
                  <a:pt x="40" y="216"/>
                </a:lnTo>
                <a:lnTo>
                  <a:pt x="40" y="218"/>
                </a:lnTo>
                <a:lnTo>
                  <a:pt x="36" y="220"/>
                </a:lnTo>
                <a:lnTo>
                  <a:pt x="32" y="220"/>
                </a:lnTo>
                <a:lnTo>
                  <a:pt x="30" y="218"/>
                </a:lnTo>
                <a:lnTo>
                  <a:pt x="30" y="216"/>
                </a:lnTo>
                <a:lnTo>
                  <a:pt x="36" y="212"/>
                </a:lnTo>
                <a:lnTo>
                  <a:pt x="32" y="208"/>
                </a:lnTo>
                <a:lnTo>
                  <a:pt x="30" y="208"/>
                </a:lnTo>
                <a:lnTo>
                  <a:pt x="28" y="206"/>
                </a:lnTo>
                <a:lnTo>
                  <a:pt x="30" y="200"/>
                </a:lnTo>
                <a:lnTo>
                  <a:pt x="34" y="198"/>
                </a:lnTo>
                <a:lnTo>
                  <a:pt x="34" y="190"/>
                </a:lnTo>
                <a:lnTo>
                  <a:pt x="32" y="188"/>
                </a:lnTo>
                <a:lnTo>
                  <a:pt x="30" y="188"/>
                </a:lnTo>
                <a:lnTo>
                  <a:pt x="30" y="192"/>
                </a:lnTo>
                <a:lnTo>
                  <a:pt x="28" y="196"/>
                </a:lnTo>
                <a:lnTo>
                  <a:pt x="26" y="196"/>
                </a:lnTo>
                <a:lnTo>
                  <a:pt x="22" y="192"/>
                </a:lnTo>
                <a:lnTo>
                  <a:pt x="28" y="186"/>
                </a:lnTo>
                <a:lnTo>
                  <a:pt x="28" y="184"/>
                </a:lnTo>
                <a:lnTo>
                  <a:pt x="30" y="184"/>
                </a:lnTo>
                <a:lnTo>
                  <a:pt x="30" y="182"/>
                </a:lnTo>
                <a:lnTo>
                  <a:pt x="28" y="178"/>
                </a:lnTo>
                <a:lnTo>
                  <a:pt x="26" y="176"/>
                </a:lnTo>
                <a:lnTo>
                  <a:pt x="22" y="174"/>
                </a:lnTo>
                <a:lnTo>
                  <a:pt x="26" y="174"/>
                </a:lnTo>
                <a:lnTo>
                  <a:pt x="30" y="174"/>
                </a:lnTo>
                <a:lnTo>
                  <a:pt x="32" y="174"/>
                </a:lnTo>
                <a:lnTo>
                  <a:pt x="32" y="172"/>
                </a:lnTo>
                <a:lnTo>
                  <a:pt x="32" y="168"/>
                </a:lnTo>
                <a:lnTo>
                  <a:pt x="34" y="166"/>
                </a:lnTo>
                <a:lnTo>
                  <a:pt x="34" y="162"/>
                </a:lnTo>
                <a:lnTo>
                  <a:pt x="34" y="160"/>
                </a:lnTo>
                <a:lnTo>
                  <a:pt x="32" y="160"/>
                </a:lnTo>
                <a:lnTo>
                  <a:pt x="30" y="166"/>
                </a:lnTo>
                <a:lnTo>
                  <a:pt x="30" y="162"/>
                </a:lnTo>
                <a:lnTo>
                  <a:pt x="28" y="158"/>
                </a:lnTo>
                <a:lnTo>
                  <a:pt x="28" y="156"/>
                </a:lnTo>
                <a:lnTo>
                  <a:pt x="30" y="152"/>
                </a:lnTo>
                <a:lnTo>
                  <a:pt x="32" y="152"/>
                </a:lnTo>
                <a:lnTo>
                  <a:pt x="32" y="148"/>
                </a:lnTo>
                <a:lnTo>
                  <a:pt x="32" y="146"/>
                </a:lnTo>
                <a:lnTo>
                  <a:pt x="30" y="146"/>
                </a:lnTo>
                <a:lnTo>
                  <a:pt x="30" y="152"/>
                </a:lnTo>
                <a:lnTo>
                  <a:pt x="28" y="154"/>
                </a:lnTo>
                <a:lnTo>
                  <a:pt x="22" y="154"/>
                </a:lnTo>
                <a:lnTo>
                  <a:pt x="22" y="152"/>
                </a:lnTo>
                <a:lnTo>
                  <a:pt x="28" y="148"/>
                </a:lnTo>
                <a:lnTo>
                  <a:pt x="28" y="146"/>
                </a:lnTo>
                <a:lnTo>
                  <a:pt x="28" y="144"/>
                </a:lnTo>
                <a:lnTo>
                  <a:pt x="26" y="142"/>
                </a:lnTo>
                <a:lnTo>
                  <a:pt x="22" y="142"/>
                </a:lnTo>
                <a:lnTo>
                  <a:pt x="26" y="146"/>
                </a:lnTo>
                <a:lnTo>
                  <a:pt x="22" y="148"/>
                </a:lnTo>
                <a:lnTo>
                  <a:pt x="20" y="148"/>
                </a:lnTo>
                <a:lnTo>
                  <a:pt x="20" y="146"/>
                </a:lnTo>
                <a:lnTo>
                  <a:pt x="22" y="142"/>
                </a:lnTo>
                <a:lnTo>
                  <a:pt x="20" y="140"/>
                </a:lnTo>
                <a:lnTo>
                  <a:pt x="20" y="136"/>
                </a:lnTo>
                <a:lnTo>
                  <a:pt x="22" y="138"/>
                </a:lnTo>
                <a:lnTo>
                  <a:pt x="26" y="138"/>
                </a:lnTo>
                <a:lnTo>
                  <a:pt x="26" y="132"/>
                </a:lnTo>
                <a:lnTo>
                  <a:pt x="26" y="130"/>
                </a:lnTo>
                <a:lnTo>
                  <a:pt x="20" y="128"/>
                </a:lnTo>
                <a:lnTo>
                  <a:pt x="20" y="126"/>
                </a:lnTo>
                <a:lnTo>
                  <a:pt x="22" y="124"/>
                </a:lnTo>
                <a:lnTo>
                  <a:pt x="28" y="128"/>
                </a:lnTo>
                <a:lnTo>
                  <a:pt x="30" y="128"/>
                </a:lnTo>
                <a:lnTo>
                  <a:pt x="32" y="128"/>
                </a:lnTo>
                <a:lnTo>
                  <a:pt x="32" y="126"/>
                </a:lnTo>
                <a:lnTo>
                  <a:pt x="32" y="124"/>
                </a:lnTo>
                <a:lnTo>
                  <a:pt x="28" y="126"/>
                </a:lnTo>
                <a:lnTo>
                  <a:pt x="26" y="126"/>
                </a:lnTo>
                <a:lnTo>
                  <a:pt x="26" y="124"/>
                </a:lnTo>
                <a:lnTo>
                  <a:pt x="26" y="120"/>
                </a:lnTo>
                <a:lnTo>
                  <a:pt x="28" y="120"/>
                </a:lnTo>
                <a:lnTo>
                  <a:pt x="30" y="120"/>
                </a:lnTo>
                <a:lnTo>
                  <a:pt x="32" y="120"/>
                </a:lnTo>
                <a:lnTo>
                  <a:pt x="34" y="120"/>
                </a:lnTo>
                <a:lnTo>
                  <a:pt x="36" y="120"/>
                </a:lnTo>
                <a:lnTo>
                  <a:pt x="36" y="116"/>
                </a:lnTo>
                <a:lnTo>
                  <a:pt x="32" y="114"/>
                </a:lnTo>
                <a:lnTo>
                  <a:pt x="30" y="112"/>
                </a:lnTo>
                <a:lnTo>
                  <a:pt x="32" y="106"/>
                </a:lnTo>
                <a:lnTo>
                  <a:pt x="30" y="102"/>
                </a:lnTo>
                <a:lnTo>
                  <a:pt x="28" y="100"/>
                </a:lnTo>
                <a:lnTo>
                  <a:pt x="30" y="98"/>
                </a:lnTo>
                <a:lnTo>
                  <a:pt x="32" y="100"/>
                </a:lnTo>
                <a:lnTo>
                  <a:pt x="34" y="100"/>
                </a:lnTo>
                <a:lnTo>
                  <a:pt x="34" y="102"/>
                </a:lnTo>
                <a:lnTo>
                  <a:pt x="36" y="102"/>
                </a:lnTo>
                <a:lnTo>
                  <a:pt x="36" y="100"/>
                </a:lnTo>
                <a:lnTo>
                  <a:pt x="36" y="98"/>
                </a:lnTo>
                <a:lnTo>
                  <a:pt x="36" y="96"/>
                </a:lnTo>
                <a:lnTo>
                  <a:pt x="42" y="96"/>
                </a:lnTo>
                <a:lnTo>
                  <a:pt x="44" y="92"/>
                </a:lnTo>
                <a:lnTo>
                  <a:pt x="42" y="92"/>
                </a:lnTo>
                <a:lnTo>
                  <a:pt x="36" y="90"/>
                </a:lnTo>
                <a:lnTo>
                  <a:pt x="36" y="86"/>
                </a:lnTo>
                <a:lnTo>
                  <a:pt x="40" y="82"/>
                </a:lnTo>
                <a:lnTo>
                  <a:pt x="44" y="86"/>
                </a:lnTo>
                <a:lnTo>
                  <a:pt x="46" y="86"/>
                </a:lnTo>
                <a:lnTo>
                  <a:pt x="48" y="84"/>
                </a:lnTo>
                <a:lnTo>
                  <a:pt x="46" y="82"/>
                </a:lnTo>
                <a:lnTo>
                  <a:pt x="40" y="82"/>
                </a:lnTo>
                <a:lnTo>
                  <a:pt x="36" y="80"/>
                </a:lnTo>
                <a:lnTo>
                  <a:pt x="40" y="78"/>
                </a:lnTo>
                <a:lnTo>
                  <a:pt x="44" y="80"/>
                </a:lnTo>
                <a:lnTo>
                  <a:pt x="46" y="80"/>
                </a:lnTo>
                <a:lnTo>
                  <a:pt x="46" y="76"/>
                </a:lnTo>
                <a:lnTo>
                  <a:pt x="46" y="72"/>
                </a:lnTo>
                <a:lnTo>
                  <a:pt x="48" y="72"/>
                </a:lnTo>
                <a:lnTo>
                  <a:pt x="50" y="76"/>
                </a:lnTo>
                <a:lnTo>
                  <a:pt x="50" y="70"/>
                </a:lnTo>
                <a:lnTo>
                  <a:pt x="50" y="68"/>
                </a:lnTo>
                <a:lnTo>
                  <a:pt x="50" y="66"/>
                </a:lnTo>
                <a:lnTo>
                  <a:pt x="56" y="66"/>
                </a:lnTo>
                <a:lnTo>
                  <a:pt x="56" y="70"/>
                </a:lnTo>
                <a:lnTo>
                  <a:pt x="58" y="70"/>
                </a:lnTo>
                <a:lnTo>
                  <a:pt x="58" y="66"/>
                </a:lnTo>
                <a:lnTo>
                  <a:pt x="60" y="64"/>
                </a:lnTo>
                <a:lnTo>
                  <a:pt x="62" y="62"/>
                </a:lnTo>
                <a:lnTo>
                  <a:pt x="62" y="60"/>
                </a:lnTo>
                <a:lnTo>
                  <a:pt x="62" y="54"/>
                </a:lnTo>
                <a:lnTo>
                  <a:pt x="62" y="52"/>
                </a:lnTo>
                <a:lnTo>
                  <a:pt x="64" y="50"/>
                </a:lnTo>
                <a:lnTo>
                  <a:pt x="62" y="46"/>
                </a:lnTo>
                <a:lnTo>
                  <a:pt x="60" y="42"/>
                </a:lnTo>
                <a:lnTo>
                  <a:pt x="62" y="42"/>
                </a:lnTo>
                <a:lnTo>
                  <a:pt x="62" y="38"/>
                </a:lnTo>
                <a:lnTo>
                  <a:pt x="64" y="38"/>
                </a:lnTo>
                <a:lnTo>
                  <a:pt x="64" y="40"/>
                </a:lnTo>
                <a:lnTo>
                  <a:pt x="64" y="42"/>
                </a:lnTo>
                <a:lnTo>
                  <a:pt x="66" y="42"/>
                </a:lnTo>
                <a:lnTo>
                  <a:pt x="68" y="38"/>
                </a:lnTo>
                <a:lnTo>
                  <a:pt x="68" y="36"/>
                </a:lnTo>
                <a:lnTo>
                  <a:pt x="64" y="36"/>
                </a:lnTo>
                <a:lnTo>
                  <a:pt x="62" y="30"/>
                </a:lnTo>
                <a:lnTo>
                  <a:pt x="64" y="26"/>
                </a:lnTo>
                <a:lnTo>
                  <a:pt x="64" y="30"/>
                </a:lnTo>
                <a:lnTo>
                  <a:pt x="66" y="30"/>
                </a:lnTo>
                <a:lnTo>
                  <a:pt x="66" y="32"/>
                </a:lnTo>
                <a:lnTo>
                  <a:pt x="64" y="34"/>
                </a:lnTo>
                <a:lnTo>
                  <a:pt x="66" y="34"/>
                </a:lnTo>
                <a:lnTo>
                  <a:pt x="68" y="34"/>
                </a:lnTo>
                <a:lnTo>
                  <a:pt x="68" y="32"/>
                </a:lnTo>
                <a:lnTo>
                  <a:pt x="68" y="30"/>
                </a:lnTo>
                <a:lnTo>
                  <a:pt x="68" y="26"/>
                </a:lnTo>
                <a:lnTo>
                  <a:pt x="66" y="22"/>
                </a:lnTo>
                <a:lnTo>
                  <a:pt x="68" y="20"/>
                </a:lnTo>
                <a:lnTo>
                  <a:pt x="72" y="22"/>
                </a:lnTo>
                <a:lnTo>
                  <a:pt x="72" y="24"/>
                </a:lnTo>
                <a:lnTo>
                  <a:pt x="74" y="24"/>
                </a:lnTo>
                <a:lnTo>
                  <a:pt x="76" y="22"/>
                </a:lnTo>
                <a:lnTo>
                  <a:pt x="78" y="22"/>
                </a:lnTo>
                <a:lnTo>
                  <a:pt x="80" y="22"/>
                </a:lnTo>
                <a:lnTo>
                  <a:pt x="80" y="20"/>
                </a:lnTo>
                <a:lnTo>
                  <a:pt x="82" y="20"/>
                </a:lnTo>
                <a:lnTo>
                  <a:pt x="82" y="18"/>
                </a:lnTo>
                <a:lnTo>
                  <a:pt x="82" y="16"/>
                </a:lnTo>
                <a:lnTo>
                  <a:pt x="78" y="14"/>
                </a:lnTo>
                <a:lnTo>
                  <a:pt x="78" y="10"/>
                </a:lnTo>
                <a:lnTo>
                  <a:pt x="120" y="8"/>
                </a:lnTo>
                <a:lnTo>
                  <a:pt x="124" y="8"/>
                </a:lnTo>
                <a:lnTo>
                  <a:pt x="148" y="6"/>
                </a:lnTo>
                <a:lnTo>
                  <a:pt x="156" y="6"/>
                </a:lnTo>
                <a:lnTo>
                  <a:pt x="170" y="4"/>
                </a:lnTo>
                <a:lnTo>
                  <a:pt x="184" y="4"/>
                </a:lnTo>
                <a:lnTo>
                  <a:pt x="186" y="4"/>
                </a:lnTo>
                <a:lnTo>
                  <a:pt x="214" y="2"/>
                </a:lnTo>
                <a:lnTo>
                  <a:pt x="216" y="0"/>
                </a:lnTo>
                <a:lnTo>
                  <a:pt x="228" y="0"/>
                </a:lnTo>
                <a:lnTo>
                  <a:pt x="232" y="6"/>
                </a:lnTo>
                <a:lnTo>
                  <a:pt x="234" y="8"/>
                </a:lnTo>
                <a:lnTo>
                  <a:pt x="234" y="36"/>
                </a:lnTo>
                <a:lnTo>
                  <a:pt x="234" y="46"/>
                </a:lnTo>
                <a:lnTo>
                  <a:pt x="234" y="56"/>
                </a:lnTo>
                <a:lnTo>
                  <a:pt x="232" y="78"/>
                </a:lnTo>
                <a:lnTo>
                  <a:pt x="232" y="80"/>
                </a:lnTo>
                <a:lnTo>
                  <a:pt x="232" y="108"/>
                </a:lnTo>
                <a:lnTo>
                  <a:pt x="232" y="126"/>
                </a:lnTo>
                <a:lnTo>
                  <a:pt x="232" y="148"/>
                </a:lnTo>
                <a:lnTo>
                  <a:pt x="230" y="174"/>
                </a:lnTo>
                <a:lnTo>
                  <a:pt x="230" y="178"/>
                </a:lnTo>
                <a:lnTo>
                  <a:pt x="230" y="208"/>
                </a:lnTo>
                <a:lnTo>
                  <a:pt x="230" y="234"/>
                </a:lnTo>
                <a:lnTo>
                  <a:pt x="230" y="242"/>
                </a:lnTo>
                <a:lnTo>
                  <a:pt x="230" y="268"/>
                </a:lnTo>
                <a:lnTo>
                  <a:pt x="230" y="284"/>
                </a:lnTo>
                <a:lnTo>
                  <a:pt x="234" y="308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" name="Freeform 103"/>
          <p:cNvSpPr>
            <a:spLocks/>
          </p:cNvSpPr>
          <p:nvPr/>
        </p:nvSpPr>
        <p:spPr bwMode="auto">
          <a:xfrm>
            <a:off x="5235575" y="4162425"/>
            <a:ext cx="487363" cy="844550"/>
          </a:xfrm>
          <a:custGeom>
            <a:avLst/>
            <a:gdLst/>
            <a:ahLst/>
            <a:cxnLst>
              <a:cxn ang="0">
                <a:pos x="246" y="402"/>
              </a:cxn>
              <a:cxn ang="0">
                <a:pos x="210" y="400"/>
              </a:cxn>
              <a:cxn ang="0">
                <a:pos x="170" y="416"/>
              </a:cxn>
              <a:cxn ang="0">
                <a:pos x="152" y="414"/>
              </a:cxn>
              <a:cxn ang="0">
                <a:pos x="150" y="404"/>
              </a:cxn>
              <a:cxn ang="0">
                <a:pos x="140" y="390"/>
              </a:cxn>
              <a:cxn ang="0">
                <a:pos x="136" y="374"/>
              </a:cxn>
              <a:cxn ang="0">
                <a:pos x="138" y="366"/>
              </a:cxn>
              <a:cxn ang="0">
                <a:pos x="142" y="354"/>
              </a:cxn>
              <a:cxn ang="0">
                <a:pos x="80" y="356"/>
              </a:cxn>
              <a:cxn ang="0">
                <a:pos x="6" y="356"/>
              </a:cxn>
              <a:cxn ang="0">
                <a:pos x="0" y="338"/>
              </a:cxn>
              <a:cxn ang="0">
                <a:pos x="4" y="326"/>
              </a:cxn>
              <a:cxn ang="0">
                <a:pos x="12" y="326"/>
              </a:cxn>
              <a:cxn ang="0">
                <a:pos x="16" y="310"/>
              </a:cxn>
              <a:cxn ang="0">
                <a:pos x="12" y="306"/>
              </a:cxn>
              <a:cxn ang="0">
                <a:pos x="22" y="294"/>
              </a:cxn>
              <a:cxn ang="0">
                <a:pos x="20" y="288"/>
              </a:cxn>
              <a:cxn ang="0">
                <a:pos x="26" y="284"/>
              </a:cxn>
              <a:cxn ang="0">
                <a:pos x="36" y="268"/>
              </a:cxn>
              <a:cxn ang="0">
                <a:pos x="40" y="264"/>
              </a:cxn>
              <a:cxn ang="0">
                <a:pos x="36" y="260"/>
              </a:cxn>
              <a:cxn ang="0">
                <a:pos x="34" y="254"/>
              </a:cxn>
              <a:cxn ang="0">
                <a:pos x="48" y="246"/>
              </a:cxn>
              <a:cxn ang="0">
                <a:pos x="44" y="236"/>
              </a:cxn>
              <a:cxn ang="0">
                <a:pos x="32" y="228"/>
              </a:cxn>
              <a:cxn ang="0">
                <a:pos x="34" y="226"/>
              </a:cxn>
              <a:cxn ang="0">
                <a:pos x="36" y="220"/>
              </a:cxn>
              <a:cxn ang="0">
                <a:pos x="30" y="208"/>
              </a:cxn>
              <a:cxn ang="0">
                <a:pos x="30" y="188"/>
              </a:cxn>
              <a:cxn ang="0">
                <a:pos x="28" y="184"/>
              </a:cxn>
              <a:cxn ang="0">
                <a:pos x="26" y="174"/>
              </a:cxn>
              <a:cxn ang="0">
                <a:pos x="34" y="162"/>
              </a:cxn>
              <a:cxn ang="0">
                <a:pos x="28" y="156"/>
              </a:cxn>
              <a:cxn ang="0">
                <a:pos x="30" y="152"/>
              </a:cxn>
              <a:cxn ang="0">
                <a:pos x="28" y="144"/>
              </a:cxn>
              <a:cxn ang="0">
                <a:pos x="20" y="146"/>
              </a:cxn>
              <a:cxn ang="0">
                <a:pos x="26" y="132"/>
              </a:cxn>
              <a:cxn ang="0">
                <a:pos x="30" y="128"/>
              </a:cxn>
              <a:cxn ang="0">
                <a:pos x="26" y="124"/>
              </a:cxn>
              <a:cxn ang="0">
                <a:pos x="36" y="120"/>
              </a:cxn>
              <a:cxn ang="0">
                <a:pos x="28" y="100"/>
              </a:cxn>
              <a:cxn ang="0">
                <a:pos x="36" y="100"/>
              </a:cxn>
              <a:cxn ang="0">
                <a:pos x="36" y="90"/>
              </a:cxn>
              <a:cxn ang="0">
                <a:pos x="46" y="82"/>
              </a:cxn>
              <a:cxn ang="0">
                <a:pos x="46" y="76"/>
              </a:cxn>
              <a:cxn ang="0">
                <a:pos x="50" y="66"/>
              </a:cxn>
              <a:cxn ang="0">
                <a:pos x="62" y="62"/>
              </a:cxn>
              <a:cxn ang="0">
                <a:pos x="60" y="42"/>
              </a:cxn>
              <a:cxn ang="0">
                <a:pos x="66" y="42"/>
              </a:cxn>
              <a:cxn ang="0">
                <a:pos x="64" y="30"/>
              </a:cxn>
              <a:cxn ang="0">
                <a:pos x="68" y="32"/>
              </a:cxn>
              <a:cxn ang="0">
                <a:pos x="72" y="24"/>
              </a:cxn>
              <a:cxn ang="0">
                <a:pos x="82" y="20"/>
              </a:cxn>
              <a:cxn ang="0">
                <a:pos x="124" y="8"/>
              </a:cxn>
              <a:cxn ang="0">
                <a:pos x="214" y="2"/>
              </a:cxn>
              <a:cxn ang="0">
                <a:pos x="234" y="46"/>
              </a:cxn>
              <a:cxn ang="0">
                <a:pos x="232" y="148"/>
              </a:cxn>
              <a:cxn ang="0">
                <a:pos x="230" y="268"/>
              </a:cxn>
            </a:cxnLst>
            <a:rect l="0" t="0" r="r" b="b"/>
            <a:pathLst>
              <a:path w="246" h="420">
                <a:moveTo>
                  <a:pt x="234" y="308"/>
                </a:moveTo>
                <a:lnTo>
                  <a:pt x="238" y="336"/>
                </a:lnTo>
                <a:lnTo>
                  <a:pt x="240" y="348"/>
                </a:lnTo>
                <a:lnTo>
                  <a:pt x="242" y="368"/>
                </a:lnTo>
                <a:lnTo>
                  <a:pt x="244" y="398"/>
                </a:lnTo>
                <a:lnTo>
                  <a:pt x="246" y="402"/>
                </a:lnTo>
                <a:lnTo>
                  <a:pt x="240" y="404"/>
                </a:lnTo>
                <a:lnTo>
                  <a:pt x="232" y="400"/>
                </a:lnTo>
                <a:lnTo>
                  <a:pt x="224" y="404"/>
                </a:lnTo>
                <a:lnTo>
                  <a:pt x="210" y="398"/>
                </a:lnTo>
                <a:lnTo>
                  <a:pt x="204" y="400"/>
                </a:lnTo>
                <a:lnTo>
                  <a:pt x="210" y="400"/>
                </a:lnTo>
                <a:lnTo>
                  <a:pt x="180" y="410"/>
                </a:lnTo>
                <a:lnTo>
                  <a:pt x="180" y="404"/>
                </a:lnTo>
                <a:lnTo>
                  <a:pt x="174" y="404"/>
                </a:lnTo>
                <a:lnTo>
                  <a:pt x="172" y="408"/>
                </a:lnTo>
                <a:lnTo>
                  <a:pt x="178" y="410"/>
                </a:lnTo>
                <a:lnTo>
                  <a:pt x="170" y="416"/>
                </a:lnTo>
                <a:lnTo>
                  <a:pt x="168" y="420"/>
                </a:lnTo>
                <a:lnTo>
                  <a:pt x="158" y="420"/>
                </a:lnTo>
                <a:lnTo>
                  <a:pt x="156" y="418"/>
                </a:lnTo>
                <a:lnTo>
                  <a:pt x="154" y="416"/>
                </a:lnTo>
                <a:lnTo>
                  <a:pt x="154" y="414"/>
                </a:lnTo>
                <a:lnTo>
                  <a:pt x="152" y="414"/>
                </a:lnTo>
                <a:lnTo>
                  <a:pt x="152" y="412"/>
                </a:lnTo>
                <a:lnTo>
                  <a:pt x="154" y="412"/>
                </a:lnTo>
                <a:lnTo>
                  <a:pt x="154" y="410"/>
                </a:lnTo>
                <a:lnTo>
                  <a:pt x="152" y="410"/>
                </a:lnTo>
                <a:lnTo>
                  <a:pt x="152" y="408"/>
                </a:lnTo>
                <a:lnTo>
                  <a:pt x="150" y="404"/>
                </a:lnTo>
                <a:lnTo>
                  <a:pt x="150" y="400"/>
                </a:lnTo>
                <a:lnTo>
                  <a:pt x="148" y="398"/>
                </a:lnTo>
                <a:lnTo>
                  <a:pt x="146" y="396"/>
                </a:lnTo>
                <a:lnTo>
                  <a:pt x="142" y="396"/>
                </a:lnTo>
                <a:lnTo>
                  <a:pt x="140" y="394"/>
                </a:lnTo>
                <a:lnTo>
                  <a:pt x="140" y="390"/>
                </a:lnTo>
                <a:lnTo>
                  <a:pt x="138" y="386"/>
                </a:lnTo>
                <a:lnTo>
                  <a:pt x="138" y="384"/>
                </a:lnTo>
                <a:lnTo>
                  <a:pt x="136" y="382"/>
                </a:lnTo>
                <a:lnTo>
                  <a:pt x="136" y="380"/>
                </a:lnTo>
                <a:lnTo>
                  <a:pt x="136" y="378"/>
                </a:lnTo>
                <a:lnTo>
                  <a:pt x="136" y="374"/>
                </a:lnTo>
                <a:lnTo>
                  <a:pt x="138" y="374"/>
                </a:lnTo>
                <a:lnTo>
                  <a:pt x="136" y="372"/>
                </a:lnTo>
                <a:lnTo>
                  <a:pt x="138" y="370"/>
                </a:lnTo>
                <a:lnTo>
                  <a:pt x="138" y="368"/>
                </a:lnTo>
                <a:lnTo>
                  <a:pt x="140" y="368"/>
                </a:lnTo>
                <a:lnTo>
                  <a:pt x="138" y="366"/>
                </a:lnTo>
                <a:lnTo>
                  <a:pt x="140" y="366"/>
                </a:lnTo>
                <a:lnTo>
                  <a:pt x="140" y="360"/>
                </a:lnTo>
                <a:lnTo>
                  <a:pt x="142" y="358"/>
                </a:lnTo>
                <a:lnTo>
                  <a:pt x="140" y="358"/>
                </a:lnTo>
                <a:lnTo>
                  <a:pt x="142" y="356"/>
                </a:lnTo>
                <a:lnTo>
                  <a:pt x="142" y="354"/>
                </a:lnTo>
                <a:lnTo>
                  <a:pt x="142" y="352"/>
                </a:lnTo>
                <a:lnTo>
                  <a:pt x="134" y="354"/>
                </a:lnTo>
                <a:lnTo>
                  <a:pt x="104" y="354"/>
                </a:lnTo>
                <a:lnTo>
                  <a:pt x="96" y="356"/>
                </a:lnTo>
                <a:lnTo>
                  <a:pt x="82" y="356"/>
                </a:lnTo>
                <a:lnTo>
                  <a:pt x="80" y="356"/>
                </a:lnTo>
                <a:lnTo>
                  <a:pt x="60" y="358"/>
                </a:lnTo>
                <a:lnTo>
                  <a:pt x="44" y="358"/>
                </a:lnTo>
                <a:lnTo>
                  <a:pt x="34" y="358"/>
                </a:lnTo>
                <a:lnTo>
                  <a:pt x="2" y="360"/>
                </a:lnTo>
                <a:lnTo>
                  <a:pt x="4" y="358"/>
                </a:lnTo>
                <a:lnTo>
                  <a:pt x="6" y="356"/>
                </a:lnTo>
                <a:lnTo>
                  <a:pt x="6" y="354"/>
                </a:lnTo>
                <a:lnTo>
                  <a:pt x="2" y="350"/>
                </a:lnTo>
                <a:lnTo>
                  <a:pt x="4" y="344"/>
                </a:lnTo>
                <a:lnTo>
                  <a:pt x="2" y="342"/>
                </a:lnTo>
                <a:lnTo>
                  <a:pt x="0" y="340"/>
                </a:lnTo>
                <a:lnTo>
                  <a:pt x="0" y="338"/>
                </a:lnTo>
                <a:lnTo>
                  <a:pt x="4" y="338"/>
                </a:lnTo>
                <a:lnTo>
                  <a:pt x="10" y="336"/>
                </a:lnTo>
                <a:lnTo>
                  <a:pt x="10" y="334"/>
                </a:lnTo>
                <a:lnTo>
                  <a:pt x="6" y="330"/>
                </a:lnTo>
                <a:lnTo>
                  <a:pt x="6" y="328"/>
                </a:lnTo>
                <a:lnTo>
                  <a:pt x="4" y="326"/>
                </a:lnTo>
                <a:lnTo>
                  <a:pt x="4" y="324"/>
                </a:lnTo>
                <a:lnTo>
                  <a:pt x="6" y="324"/>
                </a:lnTo>
                <a:lnTo>
                  <a:pt x="6" y="326"/>
                </a:lnTo>
                <a:lnTo>
                  <a:pt x="10" y="328"/>
                </a:lnTo>
                <a:lnTo>
                  <a:pt x="12" y="328"/>
                </a:lnTo>
                <a:lnTo>
                  <a:pt x="12" y="326"/>
                </a:lnTo>
                <a:lnTo>
                  <a:pt x="12" y="324"/>
                </a:lnTo>
                <a:lnTo>
                  <a:pt x="10" y="322"/>
                </a:lnTo>
                <a:lnTo>
                  <a:pt x="10" y="314"/>
                </a:lnTo>
                <a:lnTo>
                  <a:pt x="12" y="312"/>
                </a:lnTo>
                <a:lnTo>
                  <a:pt x="14" y="312"/>
                </a:lnTo>
                <a:lnTo>
                  <a:pt x="16" y="310"/>
                </a:lnTo>
                <a:lnTo>
                  <a:pt x="14" y="308"/>
                </a:lnTo>
                <a:lnTo>
                  <a:pt x="10" y="308"/>
                </a:lnTo>
                <a:lnTo>
                  <a:pt x="6" y="308"/>
                </a:lnTo>
                <a:lnTo>
                  <a:pt x="6" y="306"/>
                </a:lnTo>
                <a:lnTo>
                  <a:pt x="10" y="304"/>
                </a:lnTo>
                <a:lnTo>
                  <a:pt x="12" y="306"/>
                </a:lnTo>
                <a:lnTo>
                  <a:pt x="16" y="306"/>
                </a:lnTo>
                <a:lnTo>
                  <a:pt x="16" y="304"/>
                </a:lnTo>
                <a:lnTo>
                  <a:pt x="16" y="298"/>
                </a:lnTo>
                <a:lnTo>
                  <a:pt x="18" y="294"/>
                </a:lnTo>
                <a:lnTo>
                  <a:pt x="20" y="294"/>
                </a:lnTo>
                <a:lnTo>
                  <a:pt x="22" y="294"/>
                </a:lnTo>
                <a:lnTo>
                  <a:pt x="26" y="294"/>
                </a:lnTo>
                <a:lnTo>
                  <a:pt x="26" y="292"/>
                </a:lnTo>
                <a:lnTo>
                  <a:pt x="20" y="294"/>
                </a:lnTo>
                <a:lnTo>
                  <a:pt x="18" y="294"/>
                </a:lnTo>
                <a:lnTo>
                  <a:pt x="18" y="292"/>
                </a:lnTo>
                <a:lnTo>
                  <a:pt x="20" y="288"/>
                </a:lnTo>
                <a:lnTo>
                  <a:pt x="20" y="284"/>
                </a:lnTo>
                <a:lnTo>
                  <a:pt x="22" y="284"/>
                </a:lnTo>
                <a:lnTo>
                  <a:pt x="22" y="288"/>
                </a:lnTo>
                <a:lnTo>
                  <a:pt x="26" y="290"/>
                </a:lnTo>
                <a:lnTo>
                  <a:pt x="28" y="288"/>
                </a:lnTo>
                <a:lnTo>
                  <a:pt x="26" y="284"/>
                </a:lnTo>
                <a:lnTo>
                  <a:pt x="30" y="280"/>
                </a:lnTo>
                <a:lnTo>
                  <a:pt x="32" y="274"/>
                </a:lnTo>
                <a:lnTo>
                  <a:pt x="34" y="274"/>
                </a:lnTo>
                <a:lnTo>
                  <a:pt x="40" y="272"/>
                </a:lnTo>
                <a:lnTo>
                  <a:pt x="40" y="268"/>
                </a:lnTo>
                <a:lnTo>
                  <a:pt x="36" y="268"/>
                </a:lnTo>
                <a:lnTo>
                  <a:pt x="32" y="266"/>
                </a:lnTo>
                <a:lnTo>
                  <a:pt x="34" y="264"/>
                </a:lnTo>
                <a:lnTo>
                  <a:pt x="36" y="268"/>
                </a:lnTo>
                <a:lnTo>
                  <a:pt x="40" y="266"/>
                </a:lnTo>
                <a:lnTo>
                  <a:pt x="36" y="264"/>
                </a:lnTo>
                <a:lnTo>
                  <a:pt x="40" y="264"/>
                </a:lnTo>
                <a:lnTo>
                  <a:pt x="42" y="262"/>
                </a:lnTo>
                <a:lnTo>
                  <a:pt x="42" y="258"/>
                </a:lnTo>
                <a:lnTo>
                  <a:pt x="40" y="258"/>
                </a:lnTo>
                <a:lnTo>
                  <a:pt x="40" y="260"/>
                </a:lnTo>
                <a:lnTo>
                  <a:pt x="40" y="262"/>
                </a:lnTo>
                <a:lnTo>
                  <a:pt x="36" y="260"/>
                </a:lnTo>
                <a:lnTo>
                  <a:pt x="34" y="262"/>
                </a:lnTo>
                <a:lnTo>
                  <a:pt x="32" y="260"/>
                </a:lnTo>
                <a:lnTo>
                  <a:pt x="30" y="258"/>
                </a:lnTo>
                <a:lnTo>
                  <a:pt x="30" y="254"/>
                </a:lnTo>
                <a:lnTo>
                  <a:pt x="34" y="252"/>
                </a:lnTo>
                <a:lnTo>
                  <a:pt x="34" y="254"/>
                </a:lnTo>
                <a:lnTo>
                  <a:pt x="36" y="252"/>
                </a:lnTo>
                <a:lnTo>
                  <a:pt x="40" y="250"/>
                </a:lnTo>
                <a:lnTo>
                  <a:pt x="44" y="252"/>
                </a:lnTo>
                <a:lnTo>
                  <a:pt x="44" y="248"/>
                </a:lnTo>
                <a:lnTo>
                  <a:pt x="44" y="246"/>
                </a:lnTo>
                <a:lnTo>
                  <a:pt x="48" y="246"/>
                </a:lnTo>
                <a:lnTo>
                  <a:pt x="50" y="238"/>
                </a:lnTo>
                <a:lnTo>
                  <a:pt x="48" y="242"/>
                </a:lnTo>
                <a:lnTo>
                  <a:pt x="44" y="242"/>
                </a:lnTo>
                <a:lnTo>
                  <a:pt x="42" y="242"/>
                </a:lnTo>
                <a:lnTo>
                  <a:pt x="42" y="238"/>
                </a:lnTo>
                <a:lnTo>
                  <a:pt x="44" y="236"/>
                </a:lnTo>
                <a:lnTo>
                  <a:pt x="44" y="234"/>
                </a:lnTo>
                <a:lnTo>
                  <a:pt x="42" y="234"/>
                </a:lnTo>
                <a:lnTo>
                  <a:pt x="40" y="234"/>
                </a:lnTo>
                <a:lnTo>
                  <a:pt x="36" y="234"/>
                </a:lnTo>
                <a:lnTo>
                  <a:pt x="32" y="230"/>
                </a:lnTo>
                <a:lnTo>
                  <a:pt x="32" y="228"/>
                </a:lnTo>
                <a:lnTo>
                  <a:pt x="34" y="226"/>
                </a:lnTo>
                <a:lnTo>
                  <a:pt x="40" y="230"/>
                </a:lnTo>
                <a:lnTo>
                  <a:pt x="42" y="230"/>
                </a:lnTo>
                <a:lnTo>
                  <a:pt x="42" y="228"/>
                </a:lnTo>
                <a:lnTo>
                  <a:pt x="36" y="226"/>
                </a:lnTo>
                <a:lnTo>
                  <a:pt x="34" y="226"/>
                </a:lnTo>
                <a:lnTo>
                  <a:pt x="36" y="222"/>
                </a:lnTo>
                <a:lnTo>
                  <a:pt x="40" y="222"/>
                </a:lnTo>
                <a:lnTo>
                  <a:pt x="42" y="218"/>
                </a:lnTo>
                <a:lnTo>
                  <a:pt x="40" y="216"/>
                </a:lnTo>
                <a:lnTo>
                  <a:pt x="40" y="218"/>
                </a:lnTo>
                <a:lnTo>
                  <a:pt x="36" y="220"/>
                </a:lnTo>
                <a:lnTo>
                  <a:pt x="32" y="220"/>
                </a:lnTo>
                <a:lnTo>
                  <a:pt x="30" y="218"/>
                </a:lnTo>
                <a:lnTo>
                  <a:pt x="30" y="216"/>
                </a:lnTo>
                <a:lnTo>
                  <a:pt x="36" y="212"/>
                </a:lnTo>
                <a:lnTo>
                  <a:pt x="32" y="208"/>
                </a:lnTo>
                <a:lnTo>
                  <a:pt x="30" y="208"/>
                </a:lnTo>
                <a:lnTo>
                  <a:pt x="28" y="206"/>
                </a:lnTo>
                <a:lnTo>
                  <a:pt x="30" y="200"/>
                </a:lnTo>
                <a:lnTo>
                  <a:pt x="34" y="198"/>
                </a:lnTo>
                <a:lnTo>
                  <a:pt x="34" y="190"/>
                </a:lnTo>
                <a:lnTo>
                  <a:pt x="32" y="188"/>
                </a:lnTo>
                <a:lnTo>
                  <a:pt x="30" y="188"/>
                </a:lnTo>
                <a:lnTo>
                  <a:pt x="30" y="192"/>
                </a:lnTo>
                <a:lnTo>
                  <a:pt x="28" y="196"/>
                </a:lnTo>
                <a:lnTo>
                  <a:pt x="26" y="196"/>
                </a:lnTo>
                <a:lnTo>
                  <a:pt x="22" y="192"/>
                </a:lnTo>
                <a:lnTo>
                  <a:pt x="28" y="186"/>
                </a:lnTo>
                <a:lnTo>
                  <a:pt x="28" y="184"/>
                </a:lnTo>
                <a:lnTo>
                  <a:pt x="30" y="184"/>
                </a:lnTo>
                <a:lnTo>
                  <a:pt x="30" y="182"/>
                </a:lnTo>
                <a:lnTo>
                  <a:pt x="28" y="178"/>
                </a:lnTo>
                <a:lnTo>
                  <a:pt x="26" y="176"/>
                </a:lnTo>
                <a:lnTo>
                  <a:pt x="22" y="174"/>
                </a:lnTo>
                <a:lnTo>
                  <a:pt x="26" y="174"/>
                </a:lnTo>
                <a:lnTo>
                  <a:pt x="30" y="174"/>
                </a:lnTo>
                <a:lnTo>
                  <a:pt x="32" y="174"/>
                </a:lnTo>
                <a:lnTo>
                  <a:pt x="32" y="172"/>
                </a:lnTo>
                <a:lnTo>
                  <a:pt x="32" y="168"/>
                </a:lnTo>
                <a:lnTo>
                  <a:pt x="34" y="166"/>
                </a:lnTo>
                <a:lnTo>
                  <a:pt x="34" y="162"/>
                </a:lnTo>
                <a:lnTo>
                  <a:pt x="34" y="160"/>
                </a:lnTo>
                <a:lnTo>
                  <a:pt x="32" y="160"/>
                </a:lnTo>
                <a:lnTo>
                  <a:pt x="30" y="166"/>
                </a:lnTo>
                <a:lnTo>
                  <a:pt x="30" y="162"/>
                </a:lnTo>
                <a:lnTo>
                  <a:pt x="28" y="158"/>
                </a:lnTo>
                <a:lnTo>
                  <a:pt x="28" y="156"/>
                </a:lnTo>
                <a:lnTo>
                  <a:pt x="30" y="152"/>
                </a:lnTo>
                <a:lnTo>
                  <a:pt x="32" y="152"/>
                </a:lnTo>
                <a:lnTo>
                  <a:pt x="32" y="148"/>
                </a:lnTo>
                <a:lnTo>
                  <a:pt x="32" y="146"/>
                </a:lnTo>
                <a:lnTo>
                  <a:pt x="30" y="146"/>
                </a:lnTo>
                <a:lnTo>
                  <a:pt x="30" y="152"/>
                </a:lnTo>
                <a:lnTo>
                  <a:pt x="28" y="154"/>
                </a:lnTo>
                <a:lnTo>
                  <a:pt x="22" y="154"/>
                </a:lnTo>
                <a:lnTo>
                  <a:pt x="22" y="152"/>
                </a:lnTo>
                <a:lnTo>
                  <a:pt x="28" y="148"/>
                </a:lnTo>
                <a:lnTo>
                  <a:pt x="28" y="146"/>
                </a:lnTo>
                <a:lnTo>
                  <a:pt x="28" y="144"/>
                </a:lnTo>
                <a:lnTo>
                  <a:pt x="26" y="142"/>
                </a:lnTo>
                <a:lnTo>
                  <a:pt x="22" y="142"/>
                </a:lnTo>
                <a:lnTo>
                  <a:pt x="26" y="146"/>
                </a:lnTo>
                <a:lnTo>
                  <a:pt x="22" y="148"/>
                </a:lnTo>
                <a:lnTo>
                  <a:pt x="20" y="148"/>
                </a:lnTo>
                <a:lnTo>
                  <a:pt x="20" y="146"/>
                </a:lnTo>
                <a:lnTo>
                  <a:pt x="22" y="142"/>
                </a:lnTo>
                <a:lnTo>
                  <a:pt x="20" y="140"/>
                </a:lnTo>
                <a:lnTo>
                  <a:pt x="20" y="136"/>
                </a:lnTo>
                <a:lnTo>
                  <a:pt x="22" y="138"/>
                </a:lnTo>
                <a:lnTo>
                  <a:pt x="26" y="138"/>
                </a:lnTo>
                <a:lnTo>
                  <a:pt x="26" y="132"/>
                </a:lnTo>
                <a:lnTo>
                  <a:pt x="26" y="130"/>
                </a:lnTo>
                <a:lnTo>
                  <a:pt x="20" y="128"/>
                </a:lnTo>
                <a:lnTo>
                  <a:pt x="20" y="126"/>
                </a:lnTo>
                <a:lnTo>
                  <a:pt x="22" y="124"/>
                </a:lnTo>
                <a:lnTo>
                  <a:pt x="28" y="128"/>
                </a:lnTo>
                <a:lnTo>
                  <a:pt x="30" y="128"/>
                </a:lnTo>
                <a:lnTo>
                  <a:pt x="32" y="128"/>
                </a:lnTo>
                <a:lnTo>
                  <a:pt x="32" y="126"/>
                </a:lnTo>
                <a:lnTo>
                  <a:pt x="32" y="124"/>
                </a:lnTo>
                <a:lnTo>
                  <a:pt x="28" y="126"/>
                </a:lnTo>
                <a:lnTo>
                  <a:pt x="26" y="126"/>
                </a:lnTo>
                <a:lnTo>
                  <a:pt x="26" y="124"/>
                </a:lnTo>
                <a:lnTo>
                  <a:pt x="26" y="120"/>
                </a:lnTo>
                <a:lnTo>
                  <a:pt x="28" y="120"/>
                </a:lnTo>
                <a:lnTo>
                  <a:pt x="30" y="120"/>
                </a:lnTo>
                <a:lnTo>
                  <a:pt x="32" y="120"/>
                </a:lnTo>
                <a:lnTo>
                  <a:pt x="34" y="120"/>
                </a:lnTo>
                <a:lnTo>
                  <a:pt x="36" y="120"/>
                </a:lnTo>
                <a:lnTo>
                  <a:pt x="36" y="116"/>
                </a:lnTo>
                <a:lnTo>
                  <a:pt x="32" y="114"/>
                </a:lnTo>
                <a:lnTo>
                  <a:pt x="30" y="112"/>
                </a:lnTo>
                <a:lnTo>
                  <a:pt x="32" y="106"/>
                </a:lnTo>
                <a:lnTo>
                  <a:pt x="30" y="102"/>
                </a:lnTo>
                <a:lnTo>
                  <a:pt x="28" y="100"/>
                </a:lnTo>
                <a:lnTo>
                  <a:pt x="30" y="98"/>
                </a:lnTo>
                <a:lnTo>
                  <a:pt x="32" y="100"/>
                </a:lnTo>
                <a:lnTo>
                  <a:pt x="34" y="100"/>
                </a:lnTo>
                <a:lnTo>
                  <a:pt x="34" y="102"/>
                </a:lnTo>
                <a:lnTo>
                  <a:pt x="36" y="102"/>
                </a:lnTo>
                <a:lnTo>
                  <a:pt x="36" y="100"/>
                </a:lnTo>
                <a:lnTo>
                  <a:pt x="36" y="98"/>
                </a:lnTo>
                <a:lnTo>
                  <a:pt x="36" y="96"/>
                </a:lnTo>
                <a:lnTo>
                  <a:pt x="42" y="96"/>
                </a:lnTo>
                <a:lnTo>
                  <a:pt x="44" y="92"/>
                </a:lnTo>
                <a:lnTo>
                  <a:pt x="42" y="92"/>
                </a:lnTo>
                <a:lnTo>
                  <a:pt x="36" y="90"/>
                </a:lnTo>
                <a:lnTo>
                  <a:pt x="36" y="86"/>
                </a:lnTo>
                <a:lnTo>
                  <a:pt x="40" y="82"/>
                </a:lnTo>
                <a:lnTo>
                  <a:pt x="44" y="86"/>
                </a:lnTo>
                <a:lnTo>
                  <a:pt x="46" y="86"/>
                </a:lnTo>
                <a:lnTo>
                  <a:pt x="48" y="84"/>
                </a:lnTo>
                <a:lnTo>
                  <a:pt x="46" y="82"/>
                </a:lnTo>
                <a:lnTo>
                  <a:pt x="40" y="82"/>
                </a:lnTo>
                <a:lnTo>
                  <a:pt x="36" y="80"/>
                </a:lnTo>
                <a:lnTo>
                  <a:pt x="40" y="78"/>
                </a:lnTo>
                <a:lnTo>
                  <a:pt x="44" y="80"/>
                </a:lnTo>
                <a:lnTo>
                  <a:pt x="46" y="80"/>
                </a:lnTo>
                <a:lnTo>
                  <a:pt x="46" y="76"/>
                </a:lnTo>
                <a:lnTo>
                  <a:pt x="46" y="72"/>
                </a:lnTo>
                <a:lnTo>
                  <a:pt x="48" y="72"/>
                </a:lnTo>
                <a:lnTo>
                  <a:pt x="50" y="76"/>
                </a:lnTo>
                <a:lnTo>
                  <a:pt x="50" y="70"/>
                </a:lnTo>
                <a:lnTo>
                  <a:pt x="50" y="68"/>
                </a:lnTo>
                <a:lnTo>
                  <a:pt x="50" y="66"/>
                </a:lnTo>
                <a:lnTo>
                  <a:pt x="56" y="66"/>
                </a:lnTo>
                <a:lnTo>
                  <a:pt x="56" y="70"/>
                </a:lnTo>
                <a:lnTo>
                  <a:pt x="58" y="70"/>
                </a:lnTo>
                <a:lnTo>
                  <a:pt x="58" y="66"/>
                </a:lnTo>
                <a:lnTo>
                  <a:pt x="60" y="64"/>
                </a:lnTo>
                <a:lnTo>
                  <a:pt x="62" y="62"/>
                </a:lnTo>
                <a:lnTo>
                  <a:pt x="62" y="60"/>
                </a:lnTo>
                <a:lnTo>
                  <a:pt x="62" y="54"/>
                </a:lnTo>
                <a:lnTo>
                  <a:pt x="62" y="52"/>
                </a:lnTo>
                <a:lnTo>
                  <a:pt x="64" y="50"/>
                </a:lnTo>
                <a:lnTo>
                  <a:pt x="62" y="46"/>
                </a:lnTo>
                <a:lnTo>
                  <a:pt x="60" y="42"/>
                </a:lnTo>
                <a:lnTo>
                  <a:pt x="62" y="42"/>
                </a:lnTo>
                <a:lnTo>
                  <a:pt x="62" y="38"/>
                </a:lnTo>
                <a:lnTo>
                  <a:pt x="64" y="38"/>
                </a:lnTo>
                <a:lnTo>
                  <a:pt x="64" y="40"/>
                </a:lnTo>
                <a:lnTo>
                  <a:pt x="64" y="42"/>
                </a:lnTo>
                <a:lnTo>
                  <a:pt x="66" y="42"/>
                </a:lnTo>
                <a:lnTo>
                  <a:pt x="68" y="38"/>
                </a:lnTo>
                <a:lnTo>
                  <a:pt x="68" y="36"/>
                </a:lnTo>
                <a:lnTo>
                  <a:pt x="64" y="36"/>
                </a:lnTo>
                <a:lnTo>
                  <a:pt x="62" y="30"/>
                </a:lnTo>
                <a:lnTo>
                  <a:pt x="64" y="26"/>
                </a:lnTo>
                <a:lnTo>
                  <a:pt x="64" y="30"/>
                </a:lnTo>
                <a:lnTo>
                  <a:pt x="66" y="30"/>
                </a:lnTo>
                <a:lnTo>
                  <a:pt x="66" y="32"/>
                </a:lnTo>
                <a:lnTo>
                  <a:pt x="64" y="34"/>
                </a:lnTo>
                <a:lnTo>
                  <a:pt x="66" y="34"/>
                </a:lnTo>
                <a:lnTo>
                  <a:pt x="68" y="34"/>
                </a:lnTo>
                <a:lnTo>
                  <a:pt x="68" y="32"/>
                </a:lnTo>
                <a:lnTo>
                  <a:pt x="68" y="30"/>
                </a:lnTo>
                <a:lnTo>
                  <a:pt x="68" y="26"/>
                </a:lnTo>
                <a:lnTo>
                  <a:pt x="66" y="22"/>
                </a:lnTo>
                <a:lnTo>
                  <a:pt x="68" y="20"/>
                </a:lnTo>
                <a:lnTo>
                  <a:pt x="72" y="22"/>
                </a:lnTo>
                <a:lnTo>
                  <a:pt x="72" y="24"/>
                </a:lnTo>
                <a:lnTo>
                  <a:pt x="74" y="24"/>
                </a:lnTo>
                <a:lnTo>
                  <a:pt x="76" y="22"/>
                </a:lnTo>
                <a:lnTo>
                  <a:pt x="78" y="22"/>
                </a:lnTo>
                <a:lnTo>
                  <a:pt x="80" y="22"/>
                </a:lnTo>
                <a:lnTo>
                  <a:pt x="80" y="20"/>
                </a:lnTo>
                <a:lnTo>
                  <a:pt x="82" y="20"/>
                </a:lnTo>
                <a:lnTo>
                  <a:pt x="82" y="18"/>
                </a:lnTo>
                <a:lnTo>
                  <a:pt x="82" y="16"/>
                </a:lnTo>
                <a:lnTo>
                  <a:pt x="78" y="14"/>
                </a:lnTo>
                <a:lnTo>
                  <a:pt x="78" y="10"/>
                </a:lnTo>
                <a:lnTo>
                  <a:pt x="120" y="8"/>
                </a:lnTo>
                <a:lnTo>
                  <a:pt x="124" y="8"/>
                </a:lnTo>
                <a:lnTo>
                  <a:pt x="148" y="6"/>
                </a:lnTo>
                <a:lnTo>
                  <a:pt x="156" y="6"/>
                </a:lnTo>
                <a:lnTo>
                  <a:pt x="170" y="4"/>
                </a:lnTo>
                <a:lnTo>
                  <a:pt x="184" y="4"/>
                </a:lnTo>
                <a:lnTo>
                  <a:pt x="186" y="4"/>
                </a:lnTo>
                <a:lnTo>
                  <a:pt x="214" y="2"/>
                </a:lnTo>
                <a:lnTo>
                  <a:pt x="216" y="0"/>
                </a:lnTo>
                <a:lnTo>
                  <a:pt x="228" y="0"/>
                </a:lnTo>
                <a:lnTo>
                  <a:pt x="232" y="6"/>
                </a:lnTo>
                <a:lnTo>
                  <a:pt x="234" y="8"/>
                </a:lnTo>
                <a:lnTo>
                  <a:pt x="234" y="36"/>
                </a:lnTo>
                <a:lnTo>
                  <a:pt x="234" y="46"/>
                </a:lnTo>
                <a:lnTo>
                  <a:pt x="234" y="56"/>
                </a:lnTo>
                <a:lnTo>
                  <a:pt x="232" y="78"/>
                </a:lnTo>
                <a:lnTo>
                  <a:pt x="232" y="80"/>
                </a:lnTo>
                <a:lnTo>
                  <a:pt x="232" y="108"/>
                </a:lnTo>
                <a:lnTo>
                  <a:pt x="232" y="126"/>
                </a:lnTo>
                <a:lnTo>
                  <a:pt x="232" y="148"/>
                </a:lnTo>
                <a:lnTo>
                  <a:pt x="230" y="174"/>
                </a:lnTo>
                <a:lnTo>
                  <a:pt x="230" y="178"/>
                </a:lnTo>
                <a:lnTo>
                  <a:pt x="230" y="208"/>
                </a:lnTo>
                <a:lnTo>
                  <a:pt x="230" y="234"/>
                </a:lnTo>
                <a:lnTo>
                  <a:pt x="230" y="242"/>
                </a:lnTo>
                <a:lnTo>
                  <a:pt x="230" y="268"/>
                </a:lnTo>
                <a:lnTo>
                  <a:pt x="230" y="284"/>
                </a:lnTo>
                <a:lnTo>
                  <a:pt x="234" y="308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" name="Freeform 104"/>
          <p:cNvSpPr>
            <a:spLocks noEditPoints="1"/>
          </p:cNvSpPr>
          <p:nvPr/>
        </p:nvSpPr>
        <p:spPr bwMode="auto">
          <a:xfrm>
            <a:off x="6046788" y="4081463"/>
            <a:ext cx="733425" cy="781050"/>
          </a:xfrm>
          <a:custGeom>
            <a:avLst/>
            <a:gdLst/>
            <a:ahLst/>
            <a:cxnLst>
              <a:cxn ang="0">
                <a:pos x="66" y="274"/>
              </a:cxn>
              <a:cxn ang="0">
                <a:pos x="70" y="260"/>
              </a:cxn>
              <a:cxn ang="0">
                <a:pos x="76" y="252"/>
              </a:cxn>
              <a:cxn ang="0">
                <a:pos x="70" y="242"/>
              </a:cxn>
              <a:cxn ang="0">
                <a:pos x="60" y="224"/>
              </a:cxn>
              <a:cxn ang="0">
                <a:pos x="56" y="212"/>
              </a:cxn>
              <a:cxn ang="0">
                <a:pos x="36" y="154"/>
              </a:cxn>
              <a:cxn ang="0">
                <a:pos x="20" y="100"/>
              </a:cxn>
              <a:cxn ang="0">
                <a:pos x="2" y="34"/>
              </a:cxn>
              <a:cxn ang="0">
                <a:pos x="44" y="18"/>
              </a:cxn>
              <a:cxn ang="0">
                <a:pos x="104" y="12"/>
              </a:cxn>
              <a:cxn ang="0">
                <a:pos x="176" y="0"/>
              </a:cxn>
              <a:cxn ang="0">
                <a:pos x="172" y="4"/>
              </a:cxn>
              <a:cxn ang="0">
                <a:pos x="166" y="14"/>
              </a:cxn>
              <a:cxn ang="0">
                <a:pos x="162" y="24"/>
              </a:cxn>
              <a:cxn ang="0">
                <a:pos x="170" y="34"/>
              </a:cxn>
              <a:cxn ang="0">
                <a:pos x="182" y="42"/>
              </a:cxn>
              <a:cxn ang="0">
                <a:pos x="198" y="44"/>
              </a:cxn>
              <a:cxn ang="0">
                <a:pos x="208" y="58"/>
              </a:cxn>
              <a:cxn ang="0">
                <a:pos x="222" y="78"/>
              </a:cxn>
              <a:cxn ang="0">
                <a:pos x="232" y="90"/>
              </a:cxn>
              <a:cxn ang="0">
                <a:pos x="246" y="96"/>
              </a:cxn>
              <a:cxn ang="0">
                <a:pos x="258" y="110"/>
              </a:cxn>
              <a:cxn ang="0">
                <a:pos x="272" y="116"/>
              </a:cxn>
              <a:cxn ang="0">
                <a:pos x="276" y="124"/>
              </a:cxn>
              <a:cxn ang="0">
                <a:pos x="278" y="132"/>
              </a:cxn>
              <a:cxn ang="0">
                <a:pos x="284" y="134"/>
              </a:cxn>
              <a:cxn ang="0">
                <a:pos x="290" y="140"/>
              </a:cxn>
              <a:cxn ang="0">
                <a:pos x="304" y="150"/>
              </a:cxn>
              <a:cxn ang="0">
                <a:pos x="314" y="154"/>
              </a:cxn>
              <a:cxn ang="0">
                <a:pos x="318" y="166"/>
              </a:cxn>
              <a:cxn ang="0">
                <a:pos x="322" y="176"/>
              </a:cxn>
              <a:cxn ang="0">
                <a:pos x="328" y="188"/>
              </a:cxn>
              <a:cxn ang="0">
                <a:pos x="344" y="198"/>
              </a:cxn>
              <a:cxn ang="0">
                <a:pos x="348" y="208"/>
              </a:cxn>
              <a:cxn ang="0">
                <a:pos x="352" y="226"/>
              </a:cxn>
              <a:cxn ang="0">
                <a:pos x="354" y="248"/>
              </a:cxn>
              <a:cxn ang="0">
                <a:pos x="346" y="246"/>
              </a:cxn>
              <a:cxn ang="0">
                <a:pos x="350" y="246"/>
              </a:cxn>
              <a:cxn ang="0">
                <a:pos x="352" y="254"/>
              </a:cxn>
              <a:cxn ang="0">
                <a:pos x="354" y="272"/>
              </a:cxn>
              <a:cxn ang="0">
                <a:pos x="348" y="294"/>
              </a:cxn>
              <a:cxn ang="0">
                <a:pos x="350" y="300"/>
              </a:cxn>
              <a:cxn ang="0">
                <a:pos x="340" y="322"/>
              </a:cxn>
              <a:cxn ang="0">
                <a:pos x="338" y="338"/>
              </a:cxn>
              <a:cxn ang="0">
                <a:pos x="336" y="352"/>
              </a:cxn>
              <a:cxn ang="0">
                <a:pos x="322" y="350"/>
              </a:cxn>
              <a:cxn ang="0">
                <a:pos x="308" y="346"/>
              </a:cxn>
              <a:cxn ang="0">
                <a:pos x="304" y="362"/>
              </a:cxn>
              <a:cxn ang="0">
                <a:pos x="308" y="384"/>
              </a:cxn>
              <a:cxn ang="0">
                <a:pos x="294" y="378"/>
              </a:cxn>
              <a:cxn ang="0">
                <a:pos x="274" y="374"/>
              </a:cxn>
              <a:cxn ang="0">
                <a:pos x="210" y="376"/>
              </a:cxn>
              <a:cxn ang="0">
                <a:pos x="138" y="380"/>
              </a:cxn>
              <a:cxn ang="0">
                <a:pos x="90" y="380"/>
              </a:cxn>
              <a:cxn ang="0">
                <a:pos x="86" y="364"/>
              </a:cxn>
              <a:cxn ang="0">
                <a:pos x="74" y="348"/>
              </a:cxn>
              <a:cxn ang="0">
                <a:pos x="74" y="334"/>
              </a:cxn>
              <a:cxn ang="0">
                <a:pos x="74" y="314"/>
              </a:cxn>
              <a:cxn ang="0">
                <a:pos x="64" y="294"/>
              </a:cxn>
              <a:cxn ang="0">
                <a:pos x="346" y="348"/>
              </a:cxn>
            </a:cxnLst>
            <a:rect l="0" t="0" r="r" b="b"/>
            <a:pathLst>
              <a:path w="370" h="388">
                <a:moveTo>
                  <a:pt x="64" y="294"/>
                </a:moveTo>
                <a:lnTo>
                  <a:pt x="64" y="288"/>
                </a:lnTo>
                <a:lnTo>
                  <a:pt x="64" y="284"/>
                </a:lnTo>
                <a:lnTo>
                  <a:pt x="66" y="276"/>
                </a:lnTo>
                <a:lnTo>
                  <a:pt x="66" y="274"/>
                </a:lnTo>
                <a:lnTo>
                  <a:pt x="66" y="272"/>
                </a:lnTo>
                <a:lnTo>
                  <a:pt x="66" y="270"/>
                </a:lnTo>
                <a:lnTo>
                  <a:pt x="66" y="268"/>
                </a:lnTo>
                <a:lnTo>
                  <a:pt x="66" y="266"/>
                </a:lnTo>
                <a:lnTo>
                  <a:pt x="70" y="260"/>
                </a:lnTo>
                <a:lnTo>
                  <a:pt x="74" y="258"/>
                </a:lnTo>
                <a:lnTo>
                  <a:pt x="72" y="256"/>
                </a:lnTo>
                <a:lnTo>
                  <a:pt x="76" y="256"/>
                </a:lnTo>
                <a:lnTo>
                  <a:pt x="76" y="254"/>
                </a:lnTo>
                <a:lnTo>
                  <a:pt x="76" y="252"/>
                </a:lnTo>
                <a:lnTo>
                  <a:pt x="74" y="248"/>
                </a:lnTo>
                <a:lnTo>
                  <a:pt x="70" y="246"/>
                </a:lnTo>
                <a:lnTo>
                  <a:pt x="70" y="244"/>
                </a:lnTo>
                <a:lnTo>
                  <a:pt x="72" y="242"/>
                </a:lnTo>
                <a:lnTo>
                  <a:pt x="70" y="242"/>
                </a:lnTo>
                <a:lnTo>
                  <a:pt x="70" y="238"/>
                </a:lnTo>
                <a:lnTo>
                  <a:pt x="70" y="236"/>
                </a:lnTo>
                <a:lnTo>
                  <a:pt x="66" y="230"/>
                </a:lnTo>
                <a:lnTo>
                  <a:pt x="60" y="226"/>
                </a:lnTo>
                <a:lnTo>
                  <a:pt x="60" y="224"/>
                </a:lnTo>
                <a:lnTo>
                  <a:pt x="60" y="222"/>
                </a:lnTo>
                <a:lnTo>
                  <a:pt x="58" y="222"/>
                </a:lnTo>
                <a:lnTo>
                  <a:pt x="58" y="218"/>
                </a:lnTo>
                <a:lnTo>
                  <a:pt x="58" y="216"/>
                </a:lnTo>
                <a:lnTo>
                  <a:pt x="56" y="212"/>
                </a:lnTo>
                <a:lnTo>
                  <a:pt x="56" y="210"/>
                </a:lnTo>
                <a:lnTo>
                  <a:pt x="52" y="208"/>
                </a:lnTo>
                <a:lnTo>
                  <a:pt x="50" y="202"/>
                </a:lnTo>
                <a:lnTo>
                  <a:pt x="44" y="180"/>
                </a:lnTo>
                <a:lnTo>
                  <a:pt x="36" y="154"/>
                </a:lnTo>
                <a:lnTo>
                  <a:pt x="34" y="150"/>
                </a:lnTo>
                <a:lnTo>
                  <a:pt x="32" y="136"/>
                </a:lnTo>
                <a:lnTo>
                  <a:pt x="26" y="116"/>
                </a:lnTo>
                <a:lnTo>
                  <a:pt x="24" y="110"/>
                </a:lnTo>
                <a:lnTo>
                  <a:pt x="20" y="100"/>
                </a:lnTo>
                <a:lnTo>
                  <a:pt x="16" y="82"/>
                </a:lnTo>
                <a:lnTo>
                  <a:pt x="12" y="62"/>
                </a:lnTo>
                <a:lnTo>
                  <a:pt x="10" y="58"/>
                </a:lnTo>
                <a:lnTo>
                  <a:pt x="6" y="54"/>
                </a:lnTo>
                <a:lnTo>
                  <a:pt x="2" y="34"/>
                </a:lnTo>
                <a:lnTo>
                  <a:pt x="0" y="24"/>
                </a:lnTo>
                <a:lnTo>
                  <a:pt x="10" y="20"/>
                </a:lnTo>
                <a:lnTo>
                  <a:pt x="16" y="20"/>
                </a:lnTo>
                <a:lnTo>
                  <a:pt x="24" y="20"/>
                </a:lnTo>
                <a:lnTo>
                  <a:pt x="44" y="18"/>
                </a:lnTo>
                <a:lnTo>
                  <a:pt x="56" y="16"/>
                </a:lnTo>
                <a:lnTo>
                  <a:pt x="58" y="16"/>
                </a:lnTo>
                <a:lnTo>
                  <a:pt x="70" y="16"/>
                </a:lnTo>
                <a:lnTo>
                  <a:pt x="90" y="12"/>
                </a:lnTo>
                <a:lnTo>
                  <a:pt x="104" y="12"/>
                </a:lnTo>
                <a:lnTo>
                  <a:pt x="112" y="10"/>
                </a:lnTo>
                <a:lnTo>
                  <a:pt x="118" y="10"/>
                </a:lnTo>
                <a:lnTo>
                  <a:pt x="142" y="4"/>
                </a:lnTo>
                <a:lnTo>
                  <a:pt x="146" y="4"/>
                </a:lnTo>
                <a:lnTo>
                  <a:pt x="176" y="0"/>
                </a:lnTo>
                <a:lnTo>
                  <a:pt x="176" y="2"/>
                </a:lnTo>
                <a:lnTo>
                  <a:pt x="176" y="4"/>
                </a:lnTo>
                <a:lnTo>
                  <a:pt x="172" y="4"/>
                </a:lnTo>
                <a:lnTo>
                  <a:pt x="176" y="6"/>
                </a:lnTo>
                <a:lnTo>
                  <a:pt x="172" y="4"/>
                </a:lnTo>
                <a:lnTo>
                  <a:pt x="172" y="6"/>
                </a:lnTo>
                <a:lnTo>
                  <a:pt x="170" y="10"/>
                </a:lnTo>
                <a:lnTo>
                  <a:pt x="168" y="12"/>
                </a:lnTo>
                <a:lnTo>
                  <a:pt x="166" y="12"/>
                </a:lnTo>
                <a:lnTo>
                  <a:pt x="166" y="14"/>
                </a:lnTo>
                <a:lnTo>
                  <a:pt x="166" y="16"/>
                </a:lnTo>
                <a:lnTo>
                  <a:pt x="166" y="18"/>
                </a:lnTo>
                <a:lnTo>
                  <a:pt x="164" y="18"/>
                </a:lnTo>
                <a:lnTo>
                  <a:pt x="162" y="20"/>
                </a:lnTo>
                <a:lnTo>
                  <a:pt x="162" y="24"/>
                </a:lnTo>
                <a:lnTo>
                  <a:pt x="162" y="26"/>
                </a:lnTo>
                <a:lnTo>
                  <a:pt x="162" y="28"/>
                </a:lnTo>
                <a:lnTo>
                  <a:pt x="162" y="30"/>
                </a:lnTo>
                <a:lnTo>
                  <a:pt x="166" y="32"/>
                </a:lnTo>
                <a:lnTo>
                  <a:pt x="170" y="34"/>
                </a:lnTo>
                <a:lnTo>
                  <a:pt x="176" y="34"/>
                </a:lnTo>
                <a:lnTo>
                  <a:pt x="176" y="36"/>
                </a:lnTo>
                <a:lnTo>
                  <a:pt x="178" y="36"/>
                </a:lnTo>
                <a:lnTo>
                  <a:pt x="180" y="40"/>
                </a:lnTo>
                <a:lnTo>
                  <a:pt x="182" y="42"/>
                </a:lnTo>
                <a:lnTo>
                  <a:pt x="184" y="44"/>
                </a:lnTo>
                <a:lnTo>
                  <a:pt x="186" y="44"/>
                </a:lnTo>
                <a:lnTo>
                  <a:pt x="188" y="44"/>
                </a:lnTo>
                <a:lnTo>
                  <a:pt x="196" y="44"/>
                </a:lnTo>
                <a:lnTo>
                  <a:pt x="198" y="44"/>
                </a:lnTo>
                <a:lnTo>
                  <a:pt x="200" y="48"/>
                </a:lnTo>
                <a:lnTo>
                  <a:pt x="200" y="50"/>
                </a:lnTo>
                <a:lnTo>
                  <a:pt x="202" y="54"/>
                </a:lnTo>
                <a:lnTo>
                  <a:pt x="206" y="58"/>
                </a:lnTo>
                <a:lnTo>
                  <a:pt x="208" y="58"/>
                </a:lnTo>
                <a:lnTo>
                  <a:pt x="208" y="62"/>
                </a:lnTo>
                <a:lnTo>
                  <a:pt x="210" y="64"/>
                </a:lnTo>
                <a:lnTo>
                  <a:pt x="210" y="66"/>
                </a:lnTo>
                <a:lnTo>
                  <a:pt x="216" y="72"/>
                </a:lnTo>
                <a:lnTo>
                  <a:pt x="222" y="78"/>
                </a:lnTo>
                <a:lnTo>
                  <a:pt x="222" y="80"/>
                </a:lnTo>
                <a:lnTo>
                  <a:pt x="224" y="82"/>
                </a:lnTo>
                <a:lnTo>
                  <a:pt x="224" y="86"/>
                </a:lnTo>
                <a:lnTo>
                  <a:pt x="228" y="86"/>
                </a:lnTo>
                <a:lnTo>
                  <a:pt x="232" y="90"/>
                </a:lnTo>
                <a:lnTo>
                  <a:pt x="238" y="92"/>
                </a:lnTo>
                <a:lnTo>
                  <a:pt x="240" y="92"/>
                </a:lnTo>
                <a:lnTo>
                  <a:pt x="242" y="92"/>
                </a:lnTo>
                <a:lnTo>
                  <a:pt x="244" y="94"/>
                </a:lnTo>
                <a:lnTo>
                  <a:pt x="246" y="96"/>
                </a:lnTo>
                <a:lnTo>
                  <a:pt x="248" y="100"/>
                </a:lnTo>
                <a:lnTo>
                  <a:pt x="252" y="104"/>
                </a:lnTo>
                <a:lnTo>
                  <a:pt x="254" y="104"/>
                </a:lnTo>
                <a:lnTo>
                  <a:pt x="256" y="108"/>
                </a:lnTo>
                <a:lnTo>
                  <a:pt x="258" y="110"/>
                </a:lnTo>
                <a:lnTo>
                  <a:pt x="260" y="110"/>
                </a:lnTo>
                <a:lnTo>
                  <a:pt x="264" y="112"/>
                </a:lnTo>
                <a:lnTo>
                  <a:pt x="268" y="112"/>
                </a:lnTo>
                <a:lnTo>
                  <a:pt x="270" y="116"/>
                </a:lnTo>
                <a:lnTo>
                  <a:pt x="272" y="116"/>
                </a:lnTo>
                <a:lnTo>
                  <a:pt x="272" y="118"/>
                </a:lnTo>
                <a:lnTo>
                  <a:pt x="276" y="120"/>
                </a:lnTo>
                <a:lnTo>
                  <a:pt x="276" y="122"/>
                </a:lnTo>
                <a:lnTo>
                  <a:pt x="278" y="124"/>
                </a:lnTo>
                <a:lnTo>
                  <a:pt x="276" y="124"/>
                </a:lnTo>
                <a:lnTo>
                  <a:pt x="278" y="126"/>
                </a:lnTo>
                <a:lnTo>
                  <a:pt x="276" y="126"/>
                </a:lnTo>
                <a:lnTo>
                  <a:pt x="276" y="130"/>
                </a:lnTo>
                <a:lnTo>
                  <a:pt x="278" y="130"/>
                </a:lnTo>
                <a:lnTo>
                  <a:pt x="278" y="132"/>
                </a:lnTo>
                <a:lnTo>
                  <a:pt x="282" y="132"/>
                </a:lnTo>
                <a:lnTo>
                  <a:pt x="284" y="134"/>
                </a:lnTo>
                <a:lnTo>
                  <a:pt x="284" y="132"/>
                </a:lnTo>
                <a:lnTo>
                  <a:pt x="286" y="132"/>
                </a:lnTo>
                <a:lnTo>
                  <a:pt x="284" y="134"/>
                </a:lnTo>
                <a:lnTo>
                  <a:pt x="286" y="136"/>
                </a:lnTo>
                <a:lnTo>
                  <a:pt x="286" y="138"/>
                </a:lnTo>
                <a:lnTo>
                  <a:pt x="288" y="138"/>
                </a:lnTo>
                <a:lnTo>
                  <a:pt x="288" y="140"/>
                </a:lnTo>
                <a:lnTo>
                  <a:pt x="290" y="140"/>
                </a:lnTo>
                <a:lnTo>
                  <a:pt x="292" y="140"/>
                </a:lnTo>
                <a:lnTo>
                  <a:pt x="292" y="142"/>
                </a:lnTo>
                <a:lnTo>
                  <a:pt x="294" y="146"/>
                </a:lnTo>
                <a:lnTo>
                  <a:pt x="298" y="148"/>
                </a:lnTo>
                <a:lnTo>
                  <a:pt x="304" y="150"/>
                </a:lnTo>
                <a:lnTo>
                  <a:pt x="306" y="150"/>
                </a:lnTo>
                <a:lnTo>
                  <a:pt x="308" y="150"/>
                </a:lnTo>
                <a:lnTo>
                  <a:pt x="308" y="152"/>
                </a:lnTo>
                <a:lnTo>
                  <a:pt x="312" y="152"/>
                </a:lnTo>
                <a:lnTo>
                  <a:pt x="314" y="154"/>
                </a:lnTo>
                <a:lnTo>
                  <a:pt x="314" y="160"/>
                </a:lnTo>
                <a:lnTo>
                  <a:pt x="316" y="164"/>
                </a:lnTo>
                <a:lnTo>
                  <a:pt x="318" y="164"/>
                </a:lnTo>
                <a:lnTo>
                  <a:pt x="316" y="166"/>
                </a:lnTo>
                <a:lnTo>
                  <a:pt x="318" y="166"/>
                </a:lnTo>
                <a:lnTo>
                  <a:pt x="318" y="168"/>
                </a:lnTo>
                <a:lnTo>
                  <a:pt x="320" y="168"/>
                </a:lnTo>
                <a:lnTo>
                  <a:pt x="320" y="170"/>
                </a:lnTo>
                <a:lnTo>
                  <a:pt x="320" y="172"/>
                </a:lnTo>
                <a:lnTo>
                  <a:pt x="322" y="176"/>
                </a:lnTo>
                <a:lnTo>
                  <a:pt x="322" y="180"/>
                </a:lnTo>
                <a:lnTo>
                  <a:pt x="324" y="180"/>
                </a:lnTo>
                <a:lnTo>
                  <a:pt x="324" y="184"/>
                </a:lnTo>
                <a:lnTo>
                  <a:pt x="324" y="186"/>
                </a:lnTo>
                <a:lnTo>
                  <a:pt x="328" y="188"/>
                </a:lnTo>
                <a:lnTo>
                  <a:pt x="330" y="188"/>
                </a:lnTo>
                <a:lnTo>
                  <a:pt x="334" y="188"/>
                </a:lnTo>
                <a:lnTo>
                  <a:pt x="336" y="192"/>
                </a:lnTo>
                <a:lnTo>
                  <a:pt x="338" y="194"/>
                </a:lnTo>
                <a:lnTo>
                  <a:pt x="344" y="198"/>
                </a:lnTo>
                <a:lnTo>
                  <a:pt x="344" y="200"/>
                </a:lnTo>
                <a:lnTo>
                  <a:pt x="346" y="202"/>
                </a:lnTo>
                <a:lnTo>
                  <a:pt x="346" y="206"/>
                </a:lnTo>
                <a:lnTo>
                  <a:pt x="346" y="208"/>
                </a:lnTo>
                <a:lnTo>
                  <a:pt x="348" y="208"/>
                </a:lnTo>
                <a:lnTo>
                  <a:pt x="350" y="212"/>
                </a:lnTo>
                <a:lnTo>
                  <a:pt x="348" y="214"/>
                </a:lnTo>
                <a:lnTo>
                  <a:pt x="348" y="216"/>
                </a:lnTo>
                <a:lnTo>
                  <a:pt x="352" y="218"/>
                </a:lnTo>
                <a:lnTo>
                  <a:pt x="352" y="226"/>
                </a:lnTo>
                <a:lnTo>
                  <a:pt x="352" y="228"/>
                </a:lnTo>
                <a:lnTo>
                  <a:pt x="370" y="232"/>
                </a:lnTo>
                <a:lnTo>
                  <a:pt x="366" y="240"/>
                </a:lnTo>
                <a:lnTo>
                  <a:pt x="366" y="244"/>
                </a:lnTo>
                <a:lnTo>
                  <a:pt x="354" y="248"/>
                </a:lnTo>
                <a:lnTo>
                  <a:pt x="350" y="244"/>
                </a:lnTo>
                <a:lnTo>
                  <a:pt x="348" y="246"/>
                </a:lnTo>
                <a:lnTo>
                  <a:pt x="350" y="244"/>
                </a:lnTo>
                <a:lnTo>
                  <a:pt x="348" y="244"/>
                </a:lnTo>
                <a:lnTo>
                  <a:pt x="346" y="246"/>
                </a:lnTo>
                <a:lnTo>
                  <a:pt x="344" y="242"/>
                </a:lnTo>
                <a:lnTo>
                  <a:pt x="346" y="246"/>
                </a:lnTo>
                <a:lnTo>
                  <a:pt x="348" y="244"/>
                </a:lnTo>
                <a:lnTo>
                  <a:pt x="348" y="246"/>
                </a:lnTo>
                <a:lnTo>
                  <a:pt x="350" y="246"/>
                </a:lnTo>
                <a:lnTo>
                  <a:pt x="354" y="248"/>
                </a:lnTo>
                <a:lnTo>
                  <a:pt x="362" y="252"/>
                </a:lnTo>
                <a:lnTo>
                  <a:pt x="362" y="254"/>
                </a:lnTo>
                <a:lnTo>
                  <a:pt x="358" y="260"/>
                </a:lnTo>
                <a:lnTo>
                  <a:pt x="352" y="254"/>
                </a:lnTo>
                <a:lnTo>
                  <a:pt x="350" y="256"/>
                </a:lnTo>
                <a:lnTo>
                  <a:pt x="352" y="260"/>
                </a:lnTo>
                <a:lnTo>
                  <a:pt x="344" y="256"/>
                </a:lnTo>
                <a:lnTo>
                  <a:pt x="358" y="268"/>
                </a:lnTo>
                <a:lnTo>
                  <a:pt x="354" y="272"/>
                </a:lnTo>
                <a:lnTo>
                  <a:pt x="350" y="268"/>
                </a:lnTo>
                <a:lnTo>
                  <a:pt x="350" y="276"/>
                </a:lnTo>
                <a:lnTo>
                  <a:pt x="354" y="278"/>
                </a:lnTo>
                <a:lnTo>
                  <a:pt x="354" y="284"/>
                </a:lnTo>
                <a:lnTo>
                  <a:pt x="348" y="294"/>
                </a:lnTo>
                <a:lnTo>
                  <a:pt x="346" y="294"/>
                </a:lnTo>
                <a:lnTo>
                  <a:pt x="340" y="300"/>
                </a:lnTo>
                <a:lnTo>
                  <a:pt x="344" y="302"/>
                </a:lnTo>
                <a:lnTo>
                  <a:pt x="344" y="300"/>
                </a:lnTo>
                <a:lnTo>
                  <a:pt x="350" y="300"/>
                </a:lnTo>
                <a:lnTo>
                  <a:pt x="350" y="304"/>
                </a:lnTo>
                <a:lnTo>
                  <a:pt x="346" y="312"/>
                </a:lnTo>
                <a:lnTo>
                  <a:pt x="336" y="316"/>
                </a:lnTo>
                <a:lnTo>
                  <a:pt x="336" y="318"/>
                </a:lnTo>
                <a:lnTo>
                  <a:pt x="340" y="322"/>
                </a:lnTo>
                <a:lnTo>
                  <a:pt x="336" y="320"/>
                </a:lnTo>
                <a:lnTo>
                  <a:pt x="340" y="328"/>
                </a:lnTo>
                <a:lnTo>
                  <a:pt x="338" y="330"/>
                </a:lnTo>
                <a:lnTo>
                  <a:pt x="340" y="330"/>
                </a:lnTo>
                <a:lnTo>
                  <a:pt x="338" y="338"/>
                </a:lnTo>
                <a:lnTo>
                  <a:pt x="344" y="346"/>
                </a:lnTo>
                <a:lnTo>
                  <a:pt x="340" y="350"/>
                </a:lnTo>
                <a:lnTo>
                  <a:pt x="340" y="352"/>
                </a:lnTo>
                <a:lnTo>
                  <a:pt x="336" y="350"/>
                </a:lnTo>
                <a:lnTo>
                  <a:pt x="336" y="352"/>
                </a:lnTo>
                <a:lnTo>
                  <a:pt x="334" y="350"/>
                </a:lnTo>
                <a:lnTo>
                  <a:pt x="332" y="350"/>
                </a:lnTo>
                <a:lnTo>
                  <a:pt x="328" y="350"/>
                </a:lnTo>
                <a:lnTo>
                  <a:pt x="324" y="348"/>
                </a:lnTo>
                <a:lnTo>
                  <a:pt x="322" y="350"/>
                </a:lnTo>
                <a:lnTo>
                  <a:pt x="320" y="348"/>
                </a:lnTo>
                <a:lnTo>
                  <a:pt x="316" y="348"/>
                </a:lnTo>
                <a:lnTo>
                  <a:pt x="314" y="346"/>
                </a:lnTo>
                <a:lnTo>
                  <a:pt x="312" y="346"/>
                </a:lnTo>
                <a:lnTo>
                  <a:pt x="308" y="346"/>
                </a:lnTo>
                <a:lnTo>
                  <a:pt x="308" y="348"/>
                </a:lnTo>
                <a:lnTo>
                  <a:pt x="306" y="350"/>
                </a:lnTo>
                <a:lnTo>
                  <a:pt x="304" y="350"/>
                </a:lnTo>
                <a:lnTo>
                  <a:pt x="304" y="352"/>
                </a:lnTo>
                <a:lnTo>
                  <a:pt x="304" y="362"/>
                </a:lnTo>
                <a:lnTo>
                  <a:pt x="306" y="366"/>
                </a:lnTo>
                <a:lnTo>
                  <a:pt x="308" y="368"/>
                </a:lnTo>
                <a:lnTo>
                  <a:pt x="308" y="376"/>
                </a:lnTo>
                <a:lnTo>
                  <a:pt x="306" y="380"/>
                </a:lnTo>
                <a:lnTo>
                  <a:pt x="308" y="384"/>
                </a:lnTo>
                <a:lnTo>
                  <a:pt x="306" y="388"/>
                </a:lnTo>
                <a:lnTo>
                  <a:pt x="300" y="388"/>
                </a:lnTo>
                <a:lnTo>
                  <a:pt x="298" y="388"/>
                </a:lnTo>
                <a:lnTo>
                  <a:pt x="294" y="382"/>
                </a:lnTo>
                <a:lnTo>
                  <a:pt x="294" y="378"/>
                </a:lnTo>
                <a:lnTo>
                  <a:pt x="292" y="376"/>
                </a:lnTo>
                <a:lnTo>
                  <a:pt x="290" y="374"/>
                </a:lnTo>
                <a:lnTo>
                  <a:pt x="292" y="370"/>
                </a:lnTo>
                <a:lnTo>
                  <a:pt x="278" y="374"/>
                </a:lnTo>
                <a:lnTo>
                  <a:pt x="274" y="374"/>
                </a:lnTo>
                <a:lnTo>
                  <a:pt x="264" y="374"/>
                </a:lnTo>
                <a:lnTo>
                  <a:pt x="256" y="374"/>
                </a:lnTo>
                <a:lnTo>
                  <a:pt x="224" y="376"/>
                </a:lnTo>
                <a:lnTo>
                  <a:pt x="212" y="376"/>
                </a:lnTo>
                <a:lnTo>
                  <a:pt x="210" y="376"/>
                </a:lnTo>
                <a:lnTo>
                  <a:pt x="188" y="378"/>
                </a:lnTo>
                <a:lnTo>
                  <a:pt x="180" y="378"/>
                </a:lnTo>
                <a:lnTo>
                  <a:pt x="158" y="380"/>
                </a:lnTo>
                <a:lnTo>
                  <a:pt x="154" y="380"/>
                </a:lnTo>
                <a:lnTo>
                  <a:pt x="138" y="380"/>
                </a:lnTo>
                <a:lnTo>
                  <a:pt x="132" y="382"/>
                </a:lnTo>
                <a:lnTo>
                  <a:pt x="94" y="384"/>
                </a:lnTo>
                <a:lnTo>
                  <a:pt x="92" y="382"/>
                </a:lnTo>
                <a:lnTo>
                  <a:pt x="90" y="382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88" y="368"/>
                </a:lnTo>
                <a:lnTo>
                  <a:pt x="86" y="366"/>
                </a:lnTo>
                <a:lnTo>
                  <a:pt x="86" y="364"/>
                </a:lnTo>
                <a:lnTo>
                  <a:pt x="82" y="362"/>
                </a:lnTo>
                <a:lnTo>
                  <a:pt x="80" y="354"/>
                </a:lnTo>
                <a:lnTo>
                  <a:pt x="78" y="350"/>
                </a:lnTo>
                <a:lnTo>
                  <a:pt x="76" y="348"/>
                </a:lnTo>
                <a:lnTo>
                  <a:pt x="74" y="348"/>
                </a:lnTo>
                <a:lnTo>
                  <a:pt x="72" y="346"/>
                </a:lnTo>
                <a:lnTo>
                  <a:pt x="74" y="344"/>
                </a:lnTo>
                <a:lnTo>
                  <a:pt x="72" y="338"/>
                </a:lnTo>
                <a:lnTo>
                  <a:pt x="74" y="336"/>
                </a:lnTo>
                <a:lnTo>
                  <a:pt x="74" y="334"/>
                </a:lnTo>
                <a:lnTo>
                  <a:pt x="72" y="330"/>
                </a:lnTo>
                <a:lnTo>
                  <a:pt x="74" y="322"/>
                </a:lnTo>
                <a:lnTo>
                  <a:pt x="72" y="320"/>
                </a:lnTo>
                <a:lnTo>
                  <a:pt x="74" y="316"/>
                </a:lnTo>
                <a:lnTo>
                  <a:pt x="74" y="314"/>
                </a:lnTo>
                <a:lnTo>
                  <a:pt x="72" y="308"/>
                </a:lnTo>
                <a:lnTo>
                  <a:pt x="66" y="304"/>
                </a:lnTo>
                <a:lnTo>
                  <a:pt x="66" y="302"/>
                </a:lnTo>
                <a:lnTo>
                  <a:pt x="66" y="300"/>
                </a:lnTo>
                <a:lnTo>
                  <a:pt x="64" y="294"/>
                </a:lnTo>
                <a:close/>
                <a:moveTo>
                  <a:pt x="340" y="334"/>
                </a:moveTo>
                <a:lnTo>
                  <a:pt x="346" y="328"/>
                </a:lnTo>
                <a:lnTo>
                  <a:pt x="348" y="330"/>
                </a:lnTo>
                <a:lnTo>
                  <a:pt x="346" y="350"/>
                </a:lnTo>
                <a:lnTo>
                  <a:pt x="346" y="348"/>
                </a:lnTo>
                <a:lnTo>
                  <a:pt x="344" y="338"/>
                </a:lnTo>
                <a:lnTo>
                  <a:pt x="340" y="336"/>
                </a:lnTo>
                <a:lnTo>
                  <a:pt x="340" y="334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" name="Freeform 105"/>
          <p:cNvSpPr>
            <a:spLocks/>
          </p:cNvSpPr>
          <p:nvPr/>
        </p:nvSpPr>
        <p:spPr bwMode="auto">
          <a:xfrm>
            <a:off x="6046788" y="4081463"/>
            <a:ext cx="733425" cy="781050"/>
          </a:xfrm>
          <a:custGeom>
            <a:avLst/>
            <a:gdLst/>
            <a:ahLst/>
            <a:cxnLst>
              <a:cxn ang="0">
                <a:pos x="66" y="274"/>
              </a:cxn>
              <a:cxn ang="0">
                <a:pos x="70" y="260"/>
              </a:cxn>
              <a:cxn ang="0">
                <a:pos x="76" y="252"/>
              </a:cxn>
              <a:cxn ang="0">
                <a:pos x="70" y="242"/>
              </a:cxn>
              <a:cxn ang="0">
                <a:pos x="60" y="224"/>
              </a:cxn>
              <a:cxn ang="0">
                <a:pos x="56" y="212"/>
              </a:cxn>
              <a:cxn ang="0">
                <a:pos x="36" y="154"/>
              </a:cxn>
              <a:cxn ang="0">
                <a:pos x="20" y="100"/>
              </a:cxn>
              <a:cxn ang="0">
                <a:pos x="2" y="34"/>
              </a:cxn>
              <a:cxn ang="0">
                <a:pos x="44" y="18"/>
              </a:cxn>
              <a:cxn ang="0">
                <a:pos x="104" y="12"/>
              </a:cxn>
              <a:cxn ang="0">
                <a:pos x="176" y="0"/>
              </a:cxn>
              <a:cxn ang="0">
                <a:pos x="172" y="4"/>
              </a:cxn>
              <a:cxn ang="0">
                <a:pos x="166" y="14"/>
              </a:cxn>
              <a:cxn ang="0">
                <a:pos x="162" y="24"/>
              </a:cxn>
              <a:cxn ang="0">
                <a:pos x="170" y="34"/>
              </a:cxn>
              <a:cxn ang="0">
                <a:pos x="182" y="42"/>
              </a:cxn>
              <a:cxn ang="0">
                <a:pos x="198" y="44"/>
              </a:cxn>
              <a:cxn ang="0">
                <a:pos x="208" y="58"/>
              </a:cxn>
              <a:cxn ang="0">
                <a:pos x="222" y="78"/>
              </a:cxn>
              <a:cxn ang="0">
                <a:pos x="232" y="90"/>
              </a:cxn>
              <a:cxn ang="0">
                <a:pos x="246" y="96"/>
              </a:cxn>
              <a:cxn ang="0">
                <a:pos x="258" y="110"/>
              </a:cxn>
              <a:cxn ang="0">
                <a:pos x="272" y="116"/>
              </a:cxn>
              <a:cxn ang="0">
                <a:pos x="276" y="124"/>
              </a:cxn>
              <a:cxn ang="0">
                <a:pos x="278" y="132"/>
              </a:cxn>
              <a:cxn ang="0">
                <a:pos x="284" y="134"/>
              </a:cxn>
              <a:cxn ang="0">
                <a:pos x="290" y="140"/>
              </a:cxn>
              <a:cxn ang="0">
                <a:pos x="304" y="150"/>
              </a:cxn>
              <a:cxn ang="0">
                <a:pos x="314" y="154"/>
              </a:cxn>
              <a:cxn ang="0">
                <a:pos x="318" y="166"/>
              </a:cxn>
              <a:cxn ang="0">
                <a:pos x="322" y="176"/>
              </a:cxn>
              <a:cxn ang="0">
                <a:pos x="328" y="188"/>
              </a:cxn>
              <a:cxn ang="0">
                <a:pos x="344" y="198"/>
              </a:cxn>
              <a:cxn ang="0">
                <a:pos x="348" y="208"/>
              </a:cxn>
              <a:cxn ang="0">
                <a:pos x="352" y="226"/>
              </a:cxn>
              <a:cxn ang="0">
                <a:pos x="354" y="248"/>
              </a:cxn>
              <a:cxn ang="0">
                <a:pos x="346" y="246"/>
              </a:cxn>
              <a:cxn ang="0">
                <a:pos x="350" y="246"/>
              </a:cxn>
              <a:cxn ang="0">
                <a:pos x="352" y="254"/>
              </a:cxn>
              <a:cxn ang="0">
                <a:pos x="354" y="272"/>
              </a:cxn>
              <a:cxn ang="0">
                <a:pos x="348" y="294"/>
              </a:cxn>
              <a:cxn ang="0">
                <a:pos x="350" y="300"/>
              </a:cxn>
              <a:cxn ang="0">
                <a:pos x="340" y="322"/>
              </a:cxn>
              <a:cxn ang="0">
                <a:pos x="338" y="338"/>
              </a:cxn>
              <a:cxn ang="0">
                <a:pos x="336" y="352"/>
              </a:cxn>
              <a:cxn ang="0">
                <a:pos x="322" y="350"/>
              </a:cxn>
              <a:cxn ang="0">
                <a:pos x="308" y="346"/>
              </a:cxn>
              <a:cxn ang="0">
                <a:pos x="304" y="362"/>
              </a:cxn>
              <a:cxn ang="0">
                <a:pos x="308" y="384"/>
              </a:cxn>
              <a:cxn ang="0">
                <a:pos x="294" y="378"/>
              </a:cxn>
              <a:cxn ang="0">
                <a:pos x="274" y="374"/>
              </a:cxn>
              <a:cxn ang="0">
                <a:pos x="210" y="376"/>
              </a:cxn>
              <a:cxn ang="0">
                <a:pos x="138" y="380"/>
              </a:cxn>
              <a:cxn ang="0">
                <a:pos x="90" y="380"/>
              </a:cxn>
              <a:cxn ang="0">
                <a:pos x="86" y="364"/>
              </a:cxn>
              <a:cxn ang="0">
                <a:pos x="74" y="348"/>
              </a:cxn>
              <a:cxn ang="0">
                <a:pos x="74" y="334"/>
              </a:cxn>
              <a:cxn ang="0">
                <a:pos x="74" y="314"/>
              </a:cxn>
              <a:cxn ang="0">
                <a:pos x="64" y="294"/>
              </a:cxn>
            </a:cxnLst>
            <a:rect l="0" t="0" r="r" b="b"/>
            <a:pathLst>
              <a:path w="370" h="388">
                <a:moveTo>
                  <a:pt x="64" y="294"/>
                </a:moveTo>
                <a:lnTo>
                  <a:pt x="64" y="288"/>
                </a:lnTo>
                <a:lnTo>
                  <a:pt x="64" y="284"/>
                </a:lnTo>
                <a:lnTo>
                  <a:pt x="66" y="276"/>
                </a:lnTo>
                <a:lnTo>
                  <a:pt x="66" y="274"/>
                </a:lnTo>
                <a:lnTo>
                  <a:pt x="66" y="272"/>
                </a:lnTo>
                <a:lnTo>
                  <a:pt x="66" y="270"/>
                </a:lnTo>
                <a:lnTo>
                  <a:pt x="66" y="268"/>
                </a:lnTo>
                <a:lnTo>
                  <a:pt x="66" y="266"/>
                </a:lnTo>
                <a:lnTo>
                  <a:pt x="70" y="260"/>
                </a:lnTo>
                <a:lnTo>
                  <a:pt x="74" y="258"/>
                </a:lnTo>
                <a:lnTo>
                  <a:pt x="72" y="256"/>
                </a:lnTo>
                <a:lnTo>
                  <a:pt x="76" y="256"/>
                </a:lnTo>
                <a:lnTo>
                  <a:pt x="76" y="254"/>
                </a:lnTo>
                <a:lnTo>
                  <a:pt x="76" y="252"/>
                </a:lnTo>
                <a:lnTo>
                  <a:pt x="74" y="248"/>
                </a:lnTo>
                <a:lnTo>
                  <a:pt x="70" y="246"/>
                </a:lnTo>
                <a:lnTo>
                  <a:pt x="70" y="244"/>
                </a:lnTo>
                <a:lnTo>
                  <a:pt x="72" y="242"/>
                </a:lnTo>
                <a:lnTo>
                  <a:pt x="70" y="242"/>
                </a:lnTo>
                <a:lnTo>
                  <a:pt x="70" y="238"/>
                </a:lnTo>
                <a:lnTo>
                  <a:pt x="70" y="236"/>
                </a:lnTo>
                <a:lnTo>
                  <a:pt x="66" y="230"/>
                </a:lnTo>
                <a:lnTo>
                  <a:pt x="60" y="226"/>
                </a:lnTo>
                <a:lnTo>
                  <a:pt x="60" y="224"/>
                </a:lnTo>
                <a:lnTo>
                  <a:pt x="60" y="222"/>
                </a:lnTo>
                <a:lnTo>
                  <a:pt x="58" y="222"/>
                </a:lnTo>
                <a:lnTo>
                  <a:pt x="58" y="218"/>
                </a:lnTo>
                <a:lnTo>
                  <a:pt x="58" y="216"/>
                </a:lnTo>
                <a:lnTo>
                  <a:pt x="56" y="212"/>
                </a:lnTo>
                <a:lnTo>
                  <a:pt x="56" y="210"/>
                </a:lnTo>
                <a:lnTo>
                  <a:pt x="52" y="208"/>
                </a:lnTo>
                <a:lnTo>
                  <a:pt x="50" y="202"/>
                </a:lnTo>
                <a:lnTo>
                  <a:pt x="44" y="180"/>
                </a:lnTo>
                <a:lnTo>
                  <a:pt x="36" y="154"/>
                </a:lnTo>
                <a:lnTo>
                  <a:pt x="34" y="150"/>
                </a:lnTo>
                <a:lnTo>
                  <a:pt x="32" y="136"/>
                </a:lnTo>
                <a:lnTo>
                  <a:pt x="26" y="116"/>
                </a:lnTo>
                <a:lnTo>
                  <a:pt x="24" y="110"/>
                </a:lnTo>
                <a:lnTo>
                  <a:pt x="20" y="100"/>
                </a:lnTo>
                <a:lnTo>
                  <a:pt x="16" y="82"/>
                </a:lnTo>
                <a:lnTo>
                  <a:pt x="12" y="62"/>
                </a:lnTo>
                <a:lnTo>
                  <a:pt x="10" y="58"/>
                </a:lnTo>
                <a:lnTo>
                  <a:pt x="6" y="54"/>
                </a:lnTo>
                <a:lnTo>
                  <a:pt x="2" y="34"/>
                </a:lnTo>
                <a:lnTo>
                  <a:pt x="0" y="24"/>
                </a:lnTo>
                <a:lnTo>
                  <a:pt x="10" y="20"/>
                </a:lnTo>
                <a:lnTo>
                  <a:pt x="16" y="20"/>
                </a:lnTo>
                <a:lnTo>
                  <a:pt x="24" y="20"/>
                </a:lnTo>
                <a:lnTo>
                  <a:pt x="44" y="18"/>
                </a:lnTo>
                <a:lnTo>
                  <a:pt x="56" y="16"/>
                </a:lnTo>
                <a:lnTo>
                  <a:pt x="58" y="16"/>
                </a:lnTo>
                <a:lnTo>
                  <a:pt x="70" y="16"/>
                </a:lnTo>
                <a:lnTo>
                  <a:pt x="90" y="12"/>
                </a:lnTo>
                <a:lnTo>
                  <a:pt x="104" y="12"/>
                </a:lnTo>
                <a:lnTo>
                  <a:pt x="112" y="10"/>
                </a:lnTo>
                <a:lnTo>
                  <a:pt x="118" y="10"/>
                </a:lnTo>
                <a:lnTo>
                  <a:pt x="142" y="4"/>
                </a:lnTo>
                <a:lnTo>
                  <a:pt x="146" y="4"/>
                </a:lnTo>
                <a:lnTo>
                  <a:pt x="176" y="0"/>
                </a:lnTo>
                <a:lnTo>
                  <a:pt x="176" y="2"/>
                </a:lnTo>
                <a:lnTo>
                  <a:pt x="176" y="4"/>
                </a:lnTo>
                <a:lnTo>
                  <a:pt x="172" y="4"/>
                </a:lnTo>
                <a:lnTo>
                  <a:pt x="176" y="6"/>
                </a:lnTo>
                <a:lnTo>
                  <a:pt x="172" y="4"/>
                </a:lnTo>
                <a:lnTo>
                  <a:pt x="172" y="6"/>
                </a:lnTo>
                <a:lnTo>
                  <a:pt x="170" y="10"/>
                </a:lnTo>
                <a:lnTo>
                  <a:pt x="168" y="12"/>
                </a:lnTo>
                <a:lnTo>
                  <a:pt x="166" y="12"/>
                </a:lnTo>
                <a:lnTo>
                  <a:pt x="166" y="14"/>
                </a:lnTo>
                <a:lnTo>
                  <a:pt x="166" y="16"/>
                </a:lnTo>
                <a:lnTo>
                  <a:pt x="166" y="18"/>
                </a:lnTo>
                <a:lnTo>
                  <a:pt x="164" y="18"/>
                </a:lnTo>
                <a:lnTo>
                  <a:pt x="162" y="20"/>
                </a:lnTo>
                <a:lnTo>
                  <a:pt x="162" y="24"/>
                </a:lnTo>
                <a:lnTo>
                  <a:pt x="162" y="26"/>
                </a:lnTo>
                <a:lnTo>
                  <a:pt x="162" y="28"/>
                </a:lnTo>
                <a:lnTo>
                  <a:pt x="162" y="30"/>
                </a:lnTo>
                <a:lnTo>
                  <a:pt x="166" y="32"/>
                </a:lnTo>
                <a:lnTo>
                  <a:pt x="170" y="34"/>
                </a:lnTo>
                <a:lnTo>
                  <a:pt x="176" y="34"/>
                </a:lnTo>
                <a:lnTo>
                  <a:pt x="176" y="36"/>
                </a:lnTo>
                <a:lnTo>
                  <a:pt x="178" y="36"/>
                </a:lnTo>
                <a:lnTo>
                  <a:pt x="180" y="40"/>
                </a:lnTo>
                <a:lnTo>
                  <a:pt x="182" y="42"/>
                </a:lnTo>
                <a:lnTo>
                  <a:pt x="184" y="44"/>
                </a:lnTo>
                <a:lnTo>
                  <a:pt x="186" y="44"/>
                </a:lnTo>
                <a:lnTo>
                  <a:pt x="188" y="44"/>
                </a:lnTo>
                <a:lnTo>
                  <a:pt x="196" y="44"/>
                </a:lnTo>
                <a:lnTo>
                  <a:pt x="198" y="44"/>
                </a:lnTo>
                <a:lnTo>
                  <a:pt x="200" y="48"/>
                </a:lnTo>
                <a:lnTo>
                  <a:pt x="200" y="50"/>
                </a:lnTo>
                <a:lnTo>
                  <a:pt x="202" y="54"/>
                </a:lnTo>
                <a:lnTo>
                  <a:pt x="206" y="58"/>
                </a:lnTo>
                <a:lnTo>
                  <a:pt x="208" y="58"/>
                </a:lnTo>
                <a:lnTo>
                  <a:pt x="208" y="62"/>
                </a:lnTo>
                <a:lnTo>
                  <a:pt x="210" y="64"/>
                </a:lnTo>
                <a:lnTo>
                  <a:pt x="210" y="66"/>
                </a:lnTo>
                <a:lnTo>
                  <a:pt x="216" y="72"/>
                </a:lnTo>
                <a:lnTo>
                  <a:pt x="222" y="78"/>
                </a:lnTo>
                <a:lnTo>
                  <a:pt x="222" y="80"/>
                </a:lnTo>
                <a:lnTo>
                  <a:pt x="224" y="82"/>
                </a:lnTo>
                <a:lnTo>
                  <a:pt x="224" y="86"/>
                </a:lnTo>
                <a:lnTo>
                  <a:pt x="228" y="86"/>
                </a:lnTo>
                <a:lnTo>
                  <a:pt x="232" y="90"/>
                </a:lnTo>
                <a:lnTo>
                  <a:pt x="238" y="92"/>
                </a:lnTo>
                <a:lnTo>
                  <a:pt x="240" y="92"/>
                </a:lnTo>
                <a:lnTo>
                  <a:pt x="242" y="92"/>
                </a:lnTo>
                <a:lnTo>
                  <a:pt x="244" y="94"/>
                </a:lnTo>
                <a:lnTo>
                  <a:pt x="246" y="96"/>
                </a:lnTo>
                <a:lnTo>
                  <a:pt x="248" y="100"/>
                </a:lnTo>
                <a:lnTo>
                  <a:pt x="252" y="104"/>
                </a:lnTo>
                <a:lnTo>
                  <a:pt x="254" y="104"/>
                </a:lnTo>
                <a:lnTo>
                  <a:pt x="256" y="108"/>
                </a:lnTo>
                <a:lnTo>
                  <a:pt x="258" y="110"/>
                </a:lnTo>
                <a:lnTo>
                  <a:pt x="260" y="110"/>
                </a:lnTo>
                <a:lnTo>
                  <a:pt x="264" y="112"/>
                </a:lnTo>
                <a:lnTo>
                  <a:pt x="268" y="112"/>
                </a:lnTo>
                <a:lnTo>
                  <a:pt x="270" y="116"/>
                </a:lnTo>
                <a:lnTo>
                  <a:pt x="272" y="116"/>
                </a:lnTo>
                <a:lnTo>
                  <a:pt x="272" y="118"/>
                </a:lnTo>
                <a:lnTo>
                  <a:pt x="276" y="120"/>
                </a:lnTo>
                <a:lnTo>
                  <a:pt x="276" y="122"/>
                </a:lnTo>
                <a:lnTo>
                  <a:pt x="278" y="124"/>
                </a:lnTo>
                <a:lnTo>
                  <a:pt x="276" y="124"/>
                </a:lnTo>
                <a:lnTo>
                  <a:pt x="278" y="126"/>
                </a:lnTo>
                <a:lnTo>
                  <a:pt x="276" y="126"/>
                </a:lnTo>
                <a:lnTo>
                  <a:pt x="276" y="130"/>
                </a:lnTo>
                <a:lnTo>
                  <a:pt x="278" y="130"/>
                </a:lnTo>
                <a:lnTo>
                  <a:pt x="278" y="132"/>
                </a:lnTo>
                <a:lnTo>
                  <a:pt x="282" y="132"/>
                </a:lnTo>
                <a:lnTo>
                  <a:pt x="284" y="134"/>
                </a:lnTo>
                <a:lnTo>
                  <a:pt x="284" y="132"/>
                </a:lnTo>
                <a:lnTo>
                  <a:pt x="286" y="132"/>
                </a:lnTo>
                <a:lnTo>
                  <a:pt x="284" y="134"/>
                </a:lnTo>
                <a:lnTo>
                  <a:pt x="286" y="136"/>
                </a:lnTo>
                <a:lnTo>
                  <a:pt x="286" y="138"/>
                </a:lnTo>
                <a:lnTo>
                  <a:pt x="288" y="138"/>
                </a:lnTo>
                <a:lnTo>
                  <a:pt x="288" y="140"/>
                </a:lnTo>
                <a:lnTo>
                  <a:pt x="290" y="140"/>
                </a:lnTo>
                <a:lnTo>
                  <a:pt x="292" y="140"/>
                </a:lnTo>
                <a:lnTo>
                  <a:pt x="292" y="142"/>
                </a:lnTo>
                <a:lnTo>
                  <a:pt x="294" y="146"/>
                </a:lnTo>
                <a:lnTo>
                  <a:pt x="298" y="148"/>
                </a:lnTo>
                <a:lnTo>
                  <a:pt x="304" y="150"/>
                </a:lnTo>
                <a:lnTo>
                  <a:pt x="306" y="150"/>
                </a:lnTo>
                <a:lnTo>
                  <a:pt x="308" y="150"/>
                </a:lnTo>
                <a:lnTo>
                  <a:pt x="308" y="152"/>
                </a:lnTo>
                <a:lnTo>
                  <a:pt x="312" y="152"/>
                </a:lnTo>
                <a:lnTo>
                  <a:pt x="314" y="154"/>
                </a:lnTo>
                <a:lnTo>
                  <a:pt x="314" y="160"/>
                </a:lnTo>
                <a:lnTo>
                  <a:pt x="316" y="164"/>
                </a:lnTo>
                <a:lnTo>
                  <a:pt x="318" y="164"/>
                </a:lnTo>
                <a:lnTo>
                  <a:pt x="316" y="166"/>
                </a:lnTo>
                <a:lnTo>
                  <a:pt x="318" y="166"/>
                </a:lnTo>
                <a:lnTo>
                  <a:pt x="318" y="168"/>
                </a:lnTo>
                <a:lnTo>
                  <a:pt x="320" y="168"/>
                </a:lnTo>
                <a:lnTo>
                  <a:pt x="320" y="170"/>
                </a:lnTo>
                <a:lnTo>
                  <a:pt x="320" y="172"/>
                </a:lnTo>
                <a:lnTo>
                  <a:pt x="322" y="176"/>
                </a:lnTo>
                <a:lnTo>
                  <a:pt x="322" y="180"/>
                </a:lnTo>
                <a:lnTo>
                  <a:pt x="324" y="180"/>
                </a:lnTo>
                <a:lnTo>
                  <a:pt x="324" y="184"/>
                </a:lnTo>
                <a:lnTo>
                  <a:pt x="324" y="186"/>
                </a:lnTo>
                <a:lnTo>
                  <a:pt x="328" y="188"/>
                </a:lnTo>
                <a:lnTo>
                  <a:pt x="330" y="188"/>
                </a:lnTo>
                <a:lnTo>
                  <a:pt x="334" y="188"/>
                </a:lnTo>
                <a:lnTo>
                  <a:pt x="336" y="192"/>
                </a:lnTo>
                <a:lnTo>
                  <a:pt x="338" y="194"/>
                </a:lnTo>
                <a:lnTo>
                  <a:pt x="344" y="198"/>
                </a:lnTo>
                <a:lnTo>
                  <a:pt x="344" y="200"/>
                </a:lnTo>
                <a:lnTo>
                  <a:pt x="346" y="202"/>
                </a:lnTo>
                <a:lnTo>
                  <a:pt x="346" y="206"/>
                </a:lnTo>
                <a:lnTo>
                  <a:pt x="346" y="208"/>
                </a:lnTo>
                <a:lnTo>
                  <a:pt x="348" y="208"/>
                </a:lnTo>
                <a:lnTo>
                  <a:pt x="350" y="212"/>
                </a:lnTo>
                <a:lnTo>
                  <a:pt x="348" y="214"/>
                </a:lnTo>
                <a:lnTo>
                  <a:pt x="348" y="216"/>
                </a:lnTo>
                <a:lnTo>
                  <a:pt x="352" y="218"/>
                </a:lnTo>
                <a:lnTo>
                  <a:pt x="352" y="226"/>
                </a:lnTo>
                <a:lnTo>
                  <a:pt x="352" y="228"/>
                </a:lnTo>
                <a:lnTo>
                  <a:pt x="370" y="232"/>
                </a:lnTo>
                <a:lnTo>
                  <a:pt x="366" y="240"/>
                </a:lnTo>
                <a:lnTo>
                  <a:pt x="366" y="244"/>
                </a:lnTo>
                <a:lnTo>
                  <a:pt x="354" y="248"/>
                </a:lnTo>
                <a:lnTo>
                  <a:pt x="350" y="244"/>
                </a:lnTo>
                <a:lnTo>
                  <a:pt x="348" y="246"/>
                </a:lnTo>
                <a:lnTo>
                  <a:pt x="350" y="244"/>
                </a:lnTo>
                <a:lnTo>
                  <a:pt x="348" y="244"/>
                </a:lnTo>
                <a:lnTo>
                  <a:pt x="346" y="246"/>
                </a:lnTo>
                <a:lnTo>
                  <a:pt x="344" y="242"/>
                </a:lnTo>
                <a:lnTo>
                  <a:pt x="346" y="246"/>
                </a:lnTo>
                <a:lnTo>
                  <a:pt x="348" y="244"/>
                </a:lnTo>
                <a:lnTo>
                  <a:pt x="348" y="246"/>
                </a:lnTo>
                <a:lnTo>
                  <a:pt x="350" y="246"/>
                </a:lnTo>
                <a:lnTo>
                  <a:pt x="354" y="248"/>
                </a:lnTo>
                <a:lnTo>
                  <a:pt x="362" y="252"/>
                </a:lnTo>
                <a:lnTo>
                  <a:pt x="362" y="254"/>
                </a:lnTo>
                <a:lnTo>
                  <a:pt x="358" y="260"/>
                </a:lnTo>
                <a:lnTo>
                  <a:pt x="352" y="254"/>
                </a:lnTo>
                <a:lnTo>
                  <a:pt x="350" y="256"/>
                </a:lnTo>
                <a:lnTo>
                  <a:pt x="352" y="260"/>
                </a:lnTo>
                <a:lnTo>
                  <a:pt x="344" y="256"/>
                </a:lnTo>
                <a:lnTo>
                  <a:pt x="358" y="268"/>
                </a:lnTo>
                <a:lnTo>
                  <a:pt x="354" y="272"/>
                </a:lnTo>
                <a:lnTo>
                  <a:pt x="350" y="268"/>
                </a:lnTo>
                <a:lnTo>
                  <a:pt x="350" y="276"/>
                </a:lnTo>
                <a:lnTo>
                  <a:pt x="354" y="278"/>
                </a:lnTo>
                <a:lnTo>
                  <a:pt x="354" y="284"/>
                </a:lnTo>
                <a:lnTo>
                  <a:pt x="348" y="294"/>
                </a:lnTo>
                <a:lnTo>
                  <a:pt x="346" y="294"/>
                </a:lnTo>
                <a:lnTo>
                  <a:pt x="340" y="300"/>
                </a:lnTo>
                <a:lnTo>
                  <a:pt x="344" y="302"/>
                </a:lnTo>
                <a:lnTo>
                  <a:pt x="344" y="300"/>
                </a:lnTo>
                <a:lnTo>
                  <a:pt x="350" y="300"/>
                </a:lnTo>
                <a:lnTo>
                  <a:pt x="350" y="304"/>
                </a:lnTo>
                <a:lnTo>
                  <a:pt x="346" y="312"/>
                </a:lnTo>
                <a:lnTo>
                  <a:pt x="336" y="316"/>
                </a:lnTo>
                <a:lnTo>
                  <a:pt x="336" y="318"/>
                </a:lnTo>
                <a:lnTo>
                  <a:pt x="340" y="322"/>
                </a:lnTo>
                <a:lnTo>
                  <a:pt x="336" y="320"/>
                </a:lnTo>
                <a:lnTo>
                  <a:pt x="340" y="328"/>
                </a:lnTo>
                <a:lnTo>
                  <a:pt x="338" y="330"/>
                </a:lnTo>
                <a:lnTo>
                  <a:pt x="340" y="330"/>
                </a:lnTo>
                <a:lnTo>
                  <a:pt x="338" y="338"/>
                </a:lnTo>
                <a:lnTo>
                  <a:pt x="344" y="346"/>
                </a:lnTo>
                <a:lnTo>
                  <a:pt x="340" y="350"/>
                </a:lnTo>
                <a:lnTo>
                  <a:pt x="340" y="352"/>
                </a:lnTo>
                <a:lnTo>
                  <a:pt x="336" y="350"/>
                </a:lnTo>
                <a:lnTo>
                  <a:pt x="336" y="352"/>
                </a:lnTo>
                <a:lnTo>
                  <a:pt x="334" y="350"/>
                </a:lnTo>
                <a:lnTo>
                  <a:pt x="332" y="350"/>
                </a:lnTo>
                <a:lnTo>
                  <a:pt x="328" y="350"/>
                </a:lnTo>
                <a:lnTo>
                  <a:pt x="324" y="348"/>
                </a:lnTo>
                <a:lnTo>
                  <a:pt x="322" y="350"/>
                </a:lnTo>
                <a:lnTo>
                  <a:pt x="320" y="348"/>
                </a:lnTo>
                <a:lnTo>
                  <a:pt x="316" y="348"/>
                </a:lnTo>
                <a:lnTo>
                  <a:pt x="314" y="346"/>
                </a:lnTo>
                <a:lnTo>
                  <a:pt x="312" y="346"/>
                </a:lnTo>
                <a:lnTo>
                  <a:pt x="308" y="346"/>
                </a:lnTo>
                <a:lnTo>
                  <a:pt x="308" y="348"/>
                </a:lnTo>
                <a:lnTo>
                  <a:pt x="306" y="350"/>
                </a:lnTo>
                <a:lnTo>
                  <a:pt x="304" y="350"/>
                </a:lnTo>
                <a:lnTo>
                  <a:pt x="304" y="352"/>
                </a:lnTo>
                <a:lnTo>
                  <a:pt x="304" y="362"/>
                </a:lnTo>
                <a:lnTo>
                  <a:pt x="306" y="366"/>
                </a:lnTo>
                <a:lnTo>
                  <a:pt x="308" y="368"/>
                </a:lnTo>
                <a:lnTo>
                  <a:pt x="308" y="376"/>
                </a:lnTo>
                <a:lnTo>
                  <a:pt x="306" y="380"/>
                </a:lnTo>
                <a:lnTo>
                  <a:pt x="308" y="384"/>
                </a:lnTo>
                <a:lnTo>
                  <a:pt x="306" y="388"/>
                </a:lnTo>
                <a:lnTo>
                  <a:pt x="300" y="388"/>
                </a:lnTo>
                <a:lnTo>
                  <a:pt x="298" y="388"/>
                </a:lnTo>
                <a:lnTo>
                  <a:pt x="294" y="382"/>
                </a:lnTo>
                <a:lnTo>
                  <a:pt x="294" y="378"/>
                </a:lnTo>
                <a:lnTo>
                  <a:pt x="292" y="376"/>
                </a:lnTo>
                <a:lnTo>
                  <a:pt x="290" y="374"/>
                </a:lnTo>
                <a:lnTo>
                  <a:pt x="292" y="370"/>
                </a:lnTo>
                <a:lnTo>
                  <a:pt x="278" y="374"/>
                </a:lnTo>
                <a:lnTo>
                  <a:pt x="274" y="374"/>
                </a:lnTo>
                <a:lnTo>
                  <a:pt x="264" y="374"/>
                </a:lnTo>
                <a:lnTo>
                  <a:pt x="256" y="374"/>
                </a:lnTo>
                <a:lnTo>
                  <a:pt x="224" y="376"/>
                </a:lnTo>
                <a:lnTo>
                  <a:pt x="212" y="376"/>
                </a:lnTo>
                <a:lnTo>
                  <a:pt x="210" y="376"/>
                </a:lnTo>
                <a:lnTo>
                  <a:pt x="188" y="378"/>
                </a:lnTo>
                <a:lnTo>
                  <a:pt x="180" y="378"/>
                </a:lnTo>
                <a:lnTo>
                  <a:pt x="158" y="380"/>
                </a:lnTo>
                <a:lnTo>
                  <a:pt x="154" y="380"/>
                </a:lnTo>
                <a:lnTo>
                  <a:pt x="138" y="380"/>
                </a:lnTo>
                <a:lnTo>
                  <a:pt x="132" y="382"/>
                </a:lnTo>
                <a:lnTo>
                  <a:pt x="94" y="384"/>
                </a:lnTo>
                <a:lnTo>
                  <a:pt x="92" y="382"/>
                </a:lnTo>
                <a:lnTo>
                  <a:pt x="90" y="382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88" y="368"/>
                </a:lnTo>
                <a:lnTo>
                  <a:pt x="86" y="366"/>
                </a:lnTo>
                <a:lnTo>
                  <a:pt x="86" y="364"/>
                </a:lnTo>
                <a:lnTo>
                  <a:pt x="82" y="362"/>
                </a:lnTo>
                <a:lnTo>
                  <a:pt x="80" y="354"/>
                </a:lnTo>
                <a:lnTo>
                  <a:pt x="78" y="350"/>
                </a:lnTo>
                <a:lnTo>
                  <a:pt x="76" y="348"/>
                </a:lnTo>
                <a:lnTo>
                  <a:pt x="74" y="348"/>
                </a:lnTo>
                <a:lnTo>
                  <a:pt x="72" y="346"/>
                </a:lnTo>
                <a:lnTo>
                  <a:pt x="74" y="344"/>
                </a:lnTo>
                <a:lnTo>
                  <a:pt x="72" y="338"/>
                </a:lnTo>
                <a:lnTo>
                  <a:pt x="74" y="336"/>
                </a:lnTo>
                <a:lnTo>
                  <a:pt x="74" y="334"/>
                </a:lnTo>
                <a:lnTo>
                  <a:pt x="72" y="330"/>
                </a:lnTo>
                <a:lnTo>
                  <a:pt x="74" y="322"/>
                </a:lnTo>
                <a:lnTo>
                  <a:pt x="72" y="320"/>
                </a:lnTo>
                <a:lnTo>
                  <a:pt x="74" y="316"/>
                </a:lnTo>
                <a:lnTo>
                  <a:pt x="74" y="314"/>
                </a:lnTo>
                <a:lnTo>
                  <a:pt x="72" y="308"/>
                </a:lnTo>
                <a:lnTo>
                  <a:pt x="66" y="304"/>
                </a:lnTo>
                <a:lnTo>
                  <a:pt x="66" y="302"/>
                </a:lnTo>
                <a:lnTo>
                  <a:pt x="66" y="300"/>
                </a:lnTo>
                <a:lnTo>
                  <a:pt x="64" y="29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" name="Freeform 106"/>
          <p:cNvSpPr>
            <a:spLocks/>
          </p:cNvSpPr>
          <p:nvPr/>
        </p:nvSpPr>
        <p:spPr bwMode="auto">
          <a:xfrm>
            <a:off x="6719888" y="4741863"/>
            <a:ext cx="15875" cy="44450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6" y="0"/>
              </a:cxn>
              <a:cxn ang="0">
                <a:pos x="8" y="2"/>
              </a:cxn>
              <a:cxn ang="0">
                <a:pos x="6" y="22"/>
              </a:cxn>
              <a:cxn ang="0">
                <a:pos x="6" y="20"/>
              </a:cxn>
              <a:cxn ang="0">
                <a:pos x="4" y="10"/>
              </a:cxn>
              <a:cxn ang="0">
                <a:pos x="0" y="8"/>
              </a:cxn>
              <a:cxn ang="0">
                <a:pos x="0" y="6"/>
              </a:cxn>
            </a:cxnLst>
            <a:rect l="0" t="0" r="r" b="b"/>
            <a:pathLst>
              <a:path w="8" h="22">
                <a:moveTo>
                  <a:pt x="0" y="6"/>
                </a:moveTo>
                <a:lnTo>
                  <a:pt x="6" y="0"/>
                </a:lnTo>
                <a:lnTo>
                  <a:pt x="8" y="2"/>
                </a:lnTo>
                <a:lnTo>
                  <a:pt x="6" y="22"/>
                </a:lnTo>
                <a:lnTo>
                  <a:pt x="6" y="20"/>
                </a:lnTo>
                <a:lnTo>
                  <a:pt x="4" y="10"/>
                </a:lnTo>
                <a:lnTo>
                  <a:pt x="0" y="8"/>
                </a:lnTo>
                <a:lnTo>
                  <a:pt x="0" y="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9" name="Freeform 107"/>
          <p:cNvSpPr>
            <a:spLocks noEditPoints="1"/>
          </p:cNvSpPr>
          <p:nvPr/>
        </p:nvSpPr>
        <p:spPr bwMode="auto">
          <a:xfrm>
            <a:off x="6367463" y="4013200"/>
            <a:ext cx="681037" cy="527050"/>
          </a:xfrm>
          <a:custGeom>
            <a:avLst/>
            <a:gdLst/>
            <a:ahLst/>
            <a:cxnLst>
              <a:cxn ang="0">
                <a:pos x="126" y="172"/>
              </a:cxn>
              <a:cxn ang="0">
                <a:pos x="124" y="166"/>
              </a:cxn>
              <a:cxn ang="0">
                <a:pos x="116" y="166"/>
              </a:cxn>
              <a:cxn ang="0">
                <a:pos x="116" y="160"/>
              </a:cxn>
              <a:cxn ang="0">
                <a:pos x="114" y="154"/>
              </a:cxn>
              <a:cxn ang="0">
                <a:pos x="106" y="146"/>
              </a:cxn>
              <a:cxn ang="0">
                <a:pos x="94" y="142"/>
              </a:cxn>
              <a:cxn ang="0">
                <a:pos x="84" y="130"/>
              </a:cxn>
              <a:cxn ang="0">
                <a:pos x="76" y="126"/>
              </a:cxn>
              <a:cxn ang="0">
                <a:pos x="62" y="116"/>
              </a:cxn>
              <a:cxn ang="0">
                <a:pos x="48" y="100"/>
              </a:cxn>
              <a:cxn ang="0">
                <a:pos x="44" y="92"/>
              </a:cxn>
              <a:cxn ang="0">
                <a:pos x="36" y="78"/>
              </a:cxn>
              <a:cxn ang="0">
                <a:pos x="22" y="78"/>
              </a:cxn>
              <a:cxn ang="0">
                <a:pos x="14" y="70"/>
              </a:cxn>
              <a:cxn ang="0">
                <a:pos x="0" y="64"/>
              </a:cxn>
              <a:cxn ang="0">
                <a:pos x="0" y="54"/>
              </a:cxn>
              <a:cxn ang="0">
                <a:pos x="4" y="48"/>
              </a:cxn>
              <a:cxn ang="0">
                <a:pos x="10" y="40"/>
              </a:cxn>
              <a:cxn ang="0">
                <a:pos x="14" y="38"/>
              </a:cxn>
              <a:cxn ang="0">
                <a:pos x="26" y="28"/>
              </a:cxn>
              <a:cxn ang="0">
                <a:pos x="44" y="20"/>
              </a:cxn>
              <a:cxn ang="0">
                <a:pos x="56" y="14"/>
              </a:cxn>
              <a:cxn ang="0">
                <a:pos x="66" y="12"/>
              </a:cxn>
              <a:cxn ang="0">
                <a:pos x="96" y="6"/>
              </a:cxn>
              <a:cxn ang="0">
                <a:pos x="154" y="0"/>
              </a:cxn>
              <a:cxn ang="0">
                <a:pos x="156" y="8"/>
              </a:cxn>
              <a:cxn ang="0">
                <a:pos x="174" y="16"/>
              </a:cxn>
              <a:cxn ang="0">
                <a:pos x="236" y="16"/>
              </a:cxn>
              <a:cxn ang="0">
                <a:pos x="304" y="48"/>
              </a:cxn>
              <a:cxn ang="0">
                <a:pos x="344" y="80"/>
              </a:cxn>
              <a:cxn ang="0">
                <a:pos x="314" y="134"/>
              </a:cxn>
              <a:cxn ang="0">
                <a:pos x="310" y="150"/>
              </a:cxn>
              <a:cxn ang="0">
                <a:pos x="302" y="164"/>
              </a:cxn>
              <a:cxn ang="0">
                <a:pos x="288" y="174"/>
              </a:cxn>
              <a:cxn ang="0">
                <a:pos x="266" y="182"/>
              </a:cxn>
              <a:cxn ang="0">
                <a:pos x="272" y="194"/>
              </a:cxn>
              <a:cxn ang="0">
                <a:pos x="246" y="218"/>
              </a:cxn>
              <a:cxn ang="0">
                <a:pos x="236" y="218"/>
              </a:cxn>
              <a:cxn ang="0">
                <a:pos x="218" y="220"/>
              </a:cxn>
              <a:cxn ang="0">
                <a:pos x="234" y="234"/>
              </a:cxn>
              <a:cxn ang="0">
                <a:pos x="208" y="226"/>
              </a:cxn>
              <a:cxn ang="0">
                <a:pos x="208" y="232"/>
              </a:cxn>
              <a:cxn ang="0">
                <a:pos x="190" y="260"/>
              </a:cxn>
              <a:cxn ang="0">
                <a:pos x="188" y="246"/>
              </a:cxn>
              <a:cxn ang="0">
                <a:pos x="184" y="236"/>
              </a:cxn>
              <a:cxn ang="0">
                <a:pos x="174" y="226"/>
              </a:cxn>
              <a:cxn ang="0">
                <a:pos x="162" y="220"/>
              </a:cxn>
              <a:cxn ang="0">
                <a:pos x="160" y="210"/>
              </a:cxn>
              <a:cxn ang="0">
                <a:pos x="156" y="202"/>
              </a:cxn>
              <a:cxn ang="0">
                <a:pos x="154" y="198"/>
              </a:cxn>
              <a:cxn ang="0">
                <a:pos x="146" y="186"/>
              </a:cxn>
              <a:cxn ang="0">
                <a:pos x="136" y="182"/>
              </a:cxn>
              <a:cxn ang="0">
                <a:pos x="214" y="244"/>
              </a:cxn>
              <a:cxn ang="0">
                <a:pos x="214" y="244"/>
              </a:cxn>
            </a:cxnLst>
            <a:rect l="0" t="0" r="r" b="b"/>
            <a:pathLst>
              <a:path w="344" h="262">
                <a:moveTo>
                  <a:pt x="130" y="174"/>
                </a:moveTo>
                <a:lnTo>
                  <a:pt x="128" y="174"/>
                </a:lnTo>
                <a:lnTo>
                  <a:pt x="126" y="174"/>
                </a:lnTo>
                <a:lnTo>
                  <a:pt x="126" y="172"/>
                </a:lnTo>
                <a:lnTo>
                  <a:pt x="124" y="172"/>
                </a:lnTo>
                <a:lnTo>
                  <a:pt x="124" y="170"/>
                </a:lnTo>
                <a:lnTo>
                  <a:pt x="122" y="168"/>
                </a:lnTo>
                <a:lnTo>
                  <a:pt x="124" y="166"/>
                </a:lnTo>
                <a:lnTo>
                  <a:pt x="122" y="166"/>
                </a:lnTo>
                <a:lnTo>
                  <a:pt x="122" y="168"/>
                </a:lnTo>
                <a:lnTo>
                  <a:pt x="120" y="166"/>
                </a:lnTo>
                <a:lnTo>
                  <a:pt x="116" y="166"/>
                </a:lnTo>
                <a:lnTo>
                  <a:pt x="116" y="164"/>
                </a:lnTo>
                <a:lnTo>
                  <a:pt x="114" y="164"/>
                </a:lnTo>
                <a:lnTo>
                  <a:pt x="114" y="160"/>
                </a:lnTo>
                <a:lnTo>
                  <a:pt x="116" y="160"/>
                </a:lnTo>
                <a:lnTo>
                  <a:pt x="114" y="158"/>
                </a:lnTo>
                <a:lnTo>
                  <a:pt x="116" y="158"/>
                </a:lnTo>
                <a:lnTo>
                  <a:pt x="114" y="156"/>
                </a:lnTo>
                <a:lnTo>
                  <a:pt x="114" y="154"/>
                </a:lnTo>
                <a:lnTo>
                  <a:pt x="110" y="152"/>
                </a:lnTo>
                <a:lnTo>
                  <a:pt x="110" y="150"/>
                </a:lnTo>
                <a:lnTo>
                  <a:pt x="108" y="150"/>
                </a:lnTo>
                <a:lnTo>
                  <a:pt x="106" y="146"/>
                </a:lnTo>
                <a:lnTo>
                  <a:pt x="102" y="146"/>
                </a:lnTo>
                <a:lnTo>
                  <a:pt x="98" y="144"/>
                </a:lnTo>
                <a:lnTo>
                  <a:pt x="96" y="144"/>
                </a:lnTo>
                <a:lnTo>
                  <a:pt x="94" y="142"/>
                </a:lnTo>
                <a:lnTo>
                  <a:pt x="92" y="138"/>
                </a:lnTo>
                <a:lnTo>
                  <a:pt x="90" y="138"/>
                </a:lnTo>
                <a:lnTo>
                  <a:pt x="86" y="134"/>
                </a:lnTo>
                <a:lnTo>
                  <a:pt x="84" y="130"/>
                </a:lnTo>
                <a:lnTo>
                  <a:pt x="82" y="128"/>
                </a:lnTo>
                <a:lnTo>
                  <a:pt x="80" y="126"/>
                </a:lnTo>
                <a:lnTo>
                  <a:pt x="78" y="126"/>
                </a:lnTo>
                <a:lnTo>
                  <a:pt x="76" y="126"/>
                </a:lnTo>
                <a:lnTo>
                  <a:pt x="70" y="124"/>
                </a:lnTo>
                <a:lnTo>
                  <a:pt x="66" y="120"/>
                </a:lnTo>
                <a:lnTo>
                  <a:pt x="62" y="120"/>
                </a:lnTo>
                <a:lnTo>
                  <a:pt x="62" y="116"/>
                </a:lnTo>
                <a:lnTo>
                  <a:pt x="60" y="114"/>
                </a:lnTo>
                <a:lnTo>
                  <a:pt x="60" y="112"/>
                </a:lnTo>
                <a:lnTo>
                  <a:pt x="54" y="106"/>
                </a:lnTo>
                <a:lnTo>
                  <a:pt x="48" y="100"/>
                </a:lnTo>
                <a:lnTo>
                  <a:pt x="48" y="98"/>
                </a:lnTo>
                <a:lnTo>
                  <a:pt x="46" y="96"/>
                </a:lnTo>
                <a:lnTo>
                  <a:pt x="46" y="92"/>
                </a:lnTo>
                <a:lnTo>
                  <a:pt x="44" y="92"/>
                </a:lnTo>
                <a:lnTo>
                  <a:pt x="40" y="88"/>
                </a:lnTo>
                <a:lnTo>
                  <a:pt x="38" y="84"/>
                </a:lnTo>
                <a:lnTo>
                  <a:pt x="38" y="82"/>
                </a:lnTo>
                <a:lnTo>
                  <a:pt x="36" y="78"/>
                </a:lnTo>
                <a:lnTo>
                  <a:pt x="34" y="78"/>
                </a:lnTo>
                <a:lnTo>
                  <a:pt x="26" y="78"/>
                </a:lnTo>
                <a:lnTo>
                  <a:pt x="24" y="78"/>
                </a:lnTo>
                <a:lnTo>
                  <a:pt x="22" y="78"/>
                </a:lnTo>
                <a:lnTo>
                  <a:pt x="20" y="76"/>
                </a:lnTo>
                <a:lnTo>
                  <a:pt x="18" y="74"/>
                </a:lnTo>
                <a:lnTo>
                  <a:pt x="16" y="70"/>
                </a:lnTo>
                <a:lnTo>
                  <a:pt x="14" y="70"/>
                </a:lnTo>
                <a:lnTo>
                  <a:pt x="14" y="68"/>
                </a:lnTo>
                <a:lnTo>
                  <a:pt x="8" y="68"/>
                </a:lnTo>
                <a:lnTo>
                  <a:pt x="4" y="66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8"/>
                </a:lnTo>
                <a:lnTo>
                  <a:pt x="0" y="54"/>
                </a:lnTo>
                <a:lnTo>
                  <a:pt x="2" y="52"/>
                </a:lnTo>
                <a:lnTo>
                  <a:pt x="4" y="52"/>
                </a:lnTo>
                <a:lnTo>
                  <a:pt x="4" y="50"/>
                </a:lnTo>
                <a:lnTo>
                  <a:pt x="4" y="48"/>
                </a:lnTo>
                <a:lnTo>
                  <a:pt x="4" y="46"/>
                </a:lnTo>
                <a:lnTo>
                  <a:pt x="6" y="46"/>
                </a:lnTo>
                <a:lnTo>
                  <a:pt x="8" y="44"/>
                </a:lnTo>
                <a:lnTo>
                  <a:pt x="10" y="40"/>
                </a:lnTo>
                <a:lnTo>
                  <a:pt x="10" y="38"/>
                </a:lnTo>
                <a:lnTo>
                  <a:pt x="14" y="40"/>
                </a:lnTo>
                <a:lnTo>
                  <a:pt x="10" y="38"/>
                </a:lnTo>
                <a:lnTo>
                  <a:pt x="14" y="38"/>
                </a:lnTo>
                <a:lnTo>
                  <a:pt x="14" y="36"/>
                </a:lnTo>
                <a:lnTo>
                  <a:pt x="14" y="34"/>
                </a:lnTo>
                <a:lnTo>
                  <a:pt x="20" y="32"/>
                </a:lnTo>
                <a:lnTo>
                  <a:pt x="26" y="28"/>
                </a:lnTo>
                <a:lnTo>
                  <a:pt x="34" y="24"/>
                </a:lnTo>
                <a:lnTo>
                  <a:pt x="40" y="22"/>
                </a:lnTo>
                <a:lnTo>
                  <a:pt x="40" y="20"/>
                </a:lnTo>
                <a:lnTo>
                  <a:pt x="44" y="20"/>
                </a:lnTo>
                <a:lnTo>
                  <a:pt x="48" y="16"/>
                </a:lnTo>
                <a:lnTo>
                  <a:pt x="52" y="16"/>
                </a:lnTo>
                <a:lnTo>
                  <a:pt x="54" y="14"/>
                </a:lnTo>
                <a:lnTo>
                  <a:pt x="56" y="14"/>
                </a:lnTo>
                <a:lnTo>
                  <a:pt x="60" y="8"/>
                </a:lnTo>
                <a:lnTo>
                  <a:pt x="62" y="12"/>
                </a:lnTo>
                <a:lnTo>
                  <a:pt x="64" y="12"/>
                </a:lnTo>
                <a:lnTo>
                  <a:pt x="66" y="12"/>
                </a:lnTo>
                <a:lnTo>
                  <a:pt x="68" y="8"/>
                </a:lnTo>
                <a:lnTo>
                  <a:pt x="72" y="8"/>
                </a:lnTo>
                <a:lnTo>
                  <a:pt x="90" y="6"/>
                </a:lnTo>
                <a:lnTo>
                  <a:pt x="96" y="6"/>
                </a:lnTo>
                <a:lnTo>
                  <a:pt x="102" y="4"/>
                </a:lnTo>
                <a:lnTo>
                  <a:pt x="132" y="2"/>
                </a:lnTo>
                <a:lnTo>
                  <a:pt x="136" y="2"/>
                </a:lnTo>
                <a:lnTo>
                  <a:pt x="154" y="0"/>
                </a:lnTo>
                <a:lnTo>
                  <a:pt x="154" y="2"/>
                </a:lnTo>
                <a:lnTo>
                  <a:pt x="156" y="4"/>
                </a:lnTo>
                <a:lnTo>
                  <a:pt x="154" y="8"/>
                </a:lnTo>
                <a:lnTo>
                  <a:pt x="156" y="8"/>
                </a:lnTo>
                <a:lnTo>
                  <a:pt x="162" y="4"/>
                </a:lnTo>
                <a:lnTo>
                  <a:pt x="166" y="6"/>
                </a:lnTo>
                <a:lnTo>
                  <a:pt x="170" y="12"/>
                </a:lnTo>
                <a:lnTo>
                  <a:pt x="174" y="16"/>
                </a:lnTo>
                <a:lnTo>
                  <a:pt x="176" y="28"/>
                </a:lnTo>
                <a:lnTo>
                  <a:pt x="192" y="22"/>
                </a:lnTo>
                <a:lnTo>
                  <a:pt x="208" y="20"/>
                </a:lnTo>
                <a:lnTo>
                  <a:pt x="236" y="16"/>
                </a:lnTo>
                <a:lnTo>
                  <a:pt x="254" y="14"/>
                </a:lnTo>
                <a:lnTo>
                  <a:pt x="274" y="24"/>
                </a:lnTo>
                <a:lnTo>
                  <a:pt x="274" y="28"/>
                </a:lnTo>
                <a:lnTo>
                  <a:pt x="304" y="48"/>
                </a:lnTo>
                <a:lnTo>
                  <a:pt x="340" y="74"/>
                </a:lnTo>
                <a:lnTo>
                  <a:pt x="344" y="78"/>
                </a:lnTo>
                <a:lnTo>
                  <a:pt x="342" y="80"/>
                </a:lnTo>
                <a:lnTo>
                  <a:pt x="344" y="80"/>
                </a:lnTo>
                <a:lnTo>
                  <a:pt x="328" y="96"/>
                </a:lnTo>
                <a:lnTo>
                  <a:pt x="322" y="110"/>
                </a:lnTo>
                <a:lnTo>
                  <a:pt x="314" y="124"/>
                </a:lnTo>
                <a:lnTo>
                  <a:pt x="314" y="134"/>
                </a:lnTo>
                <a:lnTo>
                  <a:pt x="312" y="130"/>
                </a:lnTo>
                <a:lnTo>
                  <a:pt x="306" y="138"/>
                </a:lnTo>
                <a:lnTo>
                  <a:pt x="312" y="146"/>
                </a:lnTo>
                <a:lnTo>
                  <a:pt x="310" y="150"/>
                </a:lnTo>
                <a:lnTo>
                  <a:pt x="304" y="150"/>
                </a:lnTo>
                <a:lnTo>
                  <a:pt x="306" y="152"/>
                </a:lnTo>
                <a:lnTo>
                  <a:pt x="308" y="154"/>
                </a:lnTo>
                <a:lnTo>
                  <a:pt x="302" y="164"/>
                </a:lnTo>
                <a:lnTo>
                  <a:pt x="288" y="166"/>
                </a:lnTo>
                <a:lnTo>
                  <a:pt x="284" y="168"/>
                </a:lnTo>
                <a:lnTo>
                  <a:pt x="290" y="172"/>
                </a:lnTo>
                <a:lnTo>
                  <a:pt x="288" y="174"/>
                </a:lnTo>
                <a:lnTo>
                  <a:pt x="278" y="186"/>
                </a:lnTo>
                <a:lnTo>
                  <a:pt x="268" y="188"/>
                </a:lnTo>
                <a:lnTo>
                  <a:pt x="274" y="174"/>
                </a:lnTo>
                <a:lnTo>
                  <a:pt x="266" y="182"/>
                </a:lnTo>
                <a:lnTo>
                  <a:pt x="264" y="180"/>
                </a:lnTo>
                <a:lnTo>
                  <a:pt x="262" y="180"/>
                </a:lnTo>
                <a:lnTo>
                  <a:pt x="264" y="186"/>
                </a:lnTo>
                <a:lnTo>
                  <a:pt x="272" y="194"/>
                </a:lnTo>
                <a:lnTo>
                  <a:pt x="272" y="198"/>
                </a:lnTo>
                <a:lnTo>
                  <a:pt x="264" y="204"/>
                </a:lnTo>
                <a:lnTo>
                  <a:pt x="250" y="212"/>
                </a:lnTo>
                <a:lnTo>
                  <a:pt x="246" y="218"/>
                </a:lnTo>
                <a:lnTo>
                  <a:pt x="242" y="218"/>
                </a:lnTo>
                <a:lnTo>
                  <a:pt x="234" y="206"/>
                </a:lnTo>
                <a:lnTo>
                  <a:pt x="234" y="204"/>
                </a:lnTo>
                <a:lnTo>
                  <a:pt x="236" y="218"/>
                </a:lnTo>
                <a:lnTo>
                  <a:pt x="232" y="218"/>
                </a:lnTo>
                <a:lnTo>
                  <a:pt x="226" y="216"/>
                </a:lnTo>
                <a:lnTo>
                  <a:pt x="228" y="220"/>
                </a:lnTo>
                <a:lnTo>
                  <a:pt x="218" y="220"/>
                </a:lnTo>
                <a:lnTo>
                  <a:pt x="220" y="222"/>
                </a:lnTo>
                <a:lnTo>
                  <a:pt x="232" y="226"/>
                </a:lnTo>
                <a:lnTo>
                  <a:pt x="236" y="230"/>
                </a:lnTo>
                <a:lnTo>
                  <a:pt x="234" y="234"/>
                </a:lnTo>
                <a:lnTo>
                  <a:pt x="226" y="242"/>
                </a:lnTo>
                <a:lnTo>
                  <a:pt x="220" y="242"/>
                </a:lnTo>
                <a:lnTo>
                  <a:pt x="214" y="234"/>
                </a:lnTo>
                <a:lnTo>
                  <a:pt x="208" y="226"/>
                </a:lnTo>
                <a:lnTo>
                  <a:pt x="208" y="222"/>
                </a:lnTo>
                <a:lnTo>
                  <a:pt x="206" y="222"/>
                </a:lnTo>
                <a:lnTo>
                  <a:pt x="202" y="222"/>
                </a:lnTo>
                <a:lnTo>
                  <a:pt x="208" y="232"/>
                </a:lnTo>
                <a:lnTo>
                  <a:pt x="214" y="246"/>
                </a:lnTo>
                <a:lnTo>
                  <a:pt x="206" y="262"/>
                </a:lnTo>
                <a:lnTo>
                  <a:pt x="190" y="262"/>
                </a:lnTo>
                <a:lnTo>
                  <a:pt x="190" y="260"/>
                </a:lnTo>
                <a:lnTo>
                  <a:pt x="190" y="252"/>
                </a:lnTo>
                <a:lnTo>
                  <a:pt x="186" y="250"/>
                </a:lnTo>
                <a:lnTo>
                  <a:pt x="186" y="248"/>
                </a:lnTo>
                <a:lnTo>
                  <a:pt x="188" y="246"/>
                </a:lnTo>
                <a:lnTo>
                  <a:pt x="186" y="242"/>
                </a:lnTo>
                <a:lnTo>
                  <a:pt x="184" y="242"/>
                </a:lnTo>
                <a:lnTo>
                  <a:pt x="184" y="240"/>
                </a:lnTo>
                <a:lnTo>
                  <a:pt x="184" y="236"/>
                </a:lnTo>
                <a:lnTo>
                  <a:pt x="182" y="234"/>
                </a:lnTo>
                <a:lnTo>
                  <a:pt x="182" y="232"/>
                </a:lnTo>
                <a:lnTo>
                  <a:pt x="176" y="228"/>
                </a:lnTo>
                <a:lnTo>
                  <a:pt x="174" y="226"/>
                </a:lnTo>
                <a:lnTo>
                  <a:pt x="172" y="222"/>
                </a:lnTo>
                <a:lnTo>
                  <a:pt x="168" y="222"/>
                </a:lnTo>
                <a:lnTo>
                  <a:pt x="166" y="222"/>
                </a:lnTo>
                <a:lnTo>
                  <a:pt x="162" y="220"/>
                </a:lnTo>
                <a:lnTo>
                  <a:pt x="162" y="218"/>
                </a:lnTo>
                <a:lnTo>
                  <a:pt x="162" y="214"/>
                </a:lnTo>
                <a:lnTo>
                  <a:pt x="160" y="214"/>
                </a:lnTo>
                <a:lnTo>
                  <a:pt x="160" y="210"/>
                </a:lnTo>
                <a:lnTo>
                  <a:pt x="158" y="206"/>
                </a:lnTo>
                <a:lnTo>
                  <a:pt x="158" y="204"/>
                </a:lnTo>
                <a:lnTo>
                  <a:pt x="158" y="202"/>
                </a:lnTo>
                <a:lnTo>
                  <a:pt x="156" y="202"/>
                </a:lnTo>
                <a:lnTo>
                  <a:pt x="156" y="200"/>
                </a:lnTo>
                <a:lnTo>
                  <a:pt x="154" y="200"/>
                </a:lnTo>
                <a:lnTo>
                  <a:pt x="156" y="198"/>
                </a:lnTo>
                <a:lnTo>
                  <a:pt x="154" y="198"/>
                </a:lnTo>
                <a:lnTo>
                  <a:pt x="152" y="194"/>
                </a:lnTo>
                <a:lnTo>
                  <a:pt x="152" y="188"/>
                </a:lnTo>
                <a:lnTo>
                  <a:pt x="150" y="186"/>
                </a:lnTo>
                <a:lnTo>
                  <a:pt x="146" y="186"/>
                </a:lnTo>
                <a:lnTo>
                  <a:pt x="146" y="184"/>
                </a:lnTo>
                <a:lnTo>
                  <a:pt x="144" y="184"/>
                </a:lnTo>
                <a:lnTo>
                  <a:pt x="142" y="184"/>
                </a:lnTo>
                <a:lnTo>
                  <a:pt x="136" y="182"/>
                </a:lnTo>
                <a:lnTo>
                  <a:pt x="132" y="180"/>
                </a:lnTo>
                <a:lnTo>
                  <a:pt x="130" y="176"/>
                </a:lnTo>
                <a:lnTo>
                  <a:pt x="130" y="174"/>
                </a:lnTo>
                <a:close/>
                <a:moveTo>
                  <a:pt x="214" y="244"/>
                </a:moveTo>
                <a:lnTo>
                  <a:pt x="218" y="242"/>
                </a:lnTo>
                <a:lnTo>
                  <a:pt x="222" y="246"/>
                </a:lnTo>
                <a:lnTo>
                  <a:pt x="212" y="258"/>
                </a:lnTo>
                <a:lnTo>
                  <a:pt x="214" y="24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0" name="Freeform 108"/>
          <p:cNvSpPr>
            <a:spLocks/>
          </p:cNvSpPr>
          <p:nvPr/>
        </p:nvSpPr>
        <p:spPr bwMode="auto">
          <a:xfrm>
            <a:off x="6367463" y="4013200"/>
            <a:ext cx="681037" cy="527050"/>
          </a:xfrm>
          <a:custGeom>
            <a:avLst/>
            <a:gdLst/>
            <a:ahLst/>
            <a:cxnLst>
              <a:cxn ang="0">
                <a:pos x="126" y="172"/>
              </a:cxn>
              <a:cxn ang="0">
                <a:pos x="124" y="166"/>
              </a:cxn>
              <a:cxn ang="0">
                <a:pos x="116" y="166"/>
              </a:cxn>
              <a:cxn ang="0">
                <a:pos x="116" y="160"/>
              </a:cxn>
              <a:cxn ang="0">
                <a:pos x="114" y="154"/>
              </a:cxn>
              <a:cxn ang="0">
                <a:pos x="106" y="146"/>
              </a:cxn>
              <a:cxn ang="0">
                <a:pos x="94" y="142"/>
              </a:cxn>
              <a:cxn ang="0">
                <a:pos x="84" y="130"/>
              </a:cxn>
              <a:cxn ang="0">
                <a:pos x="76" y="126"/>
              </a:cxn>
              <a:cxn ang="0">
                <a:pos x="62" y="116"/>
              </a:cxn>
              <a:cxn ang="0">
                <a:pos x="48" y="100"/>
              </a:cxn>
              <a:cxn ang="0">
                <a:pos x="44" y="92"/>
              </a:cxn>
              <a:cxn ang="0">
                <a:pos x="36" y="78"/>
              </a:cxn>
              <a:cxn ang="0">
                <a:pos x="22" y="78"/>
              </a:cxn>
              <a:cxn ang="0">
                <a:pos x="14" y="70"/>
              </a:cxn>
              <a:cxn ang="0">
                <a:pos x="0" y="64"/>
              </a:cxn>
              <a:cxn ang="0">
                <a:pos x="0" y="54"/>
              </a:cxn>
              <a:cxn ang="0">
                <a:pos x="4" y="48"/>
              </a:cxn>
              <a:cxn ang="0">
                <a:pos x="10" y="40"/>
              </a:cxn>
              <a:cxn ang="0">
                <a:pos x="14" y="38"/>
              </a:cxn>
              <a:cxn ang="0">
                <a:pos x="26" y="28"/>
              </a:cxn>
              <a:cxn ang="0">
                <a:pos x="44" y="20"/>
              </a:cxn>
              <a:cxn ang="0">
                <a:pos x="56" y="14"/>
              </a:cxn>
              <a:cxn ang="0">
                <a:pos x="66" y="12"/>
              </a:cxn>
              <a:cxn ang="0">
                <a:pos x="96" y="6"/>
              </a:cxn>
              <a:cxn ang="0">
                <a:pos x="154" y="0"/>
              </a:cxn>
              <a:cxn ang="0">
                <a:pos x="156" y="8"/>
              </a:cxn>
              <a:cxn ang="0">
                <a:pos x="174" y="16"/>
              </a:cxn>
              <a:cxn ang="0">
                <a:pos x="236" y="16"/>
              </a:cxn>
              <a:cxn ang="0">
                <a:pos x="304" y="48"/>
              </a:cxn>
              <a:cxn ang="0">
                <a:pos x="344" y="80"/>
              </a:cxn>
              <a:cxn ang="0">
                <a:pos x="314" y="134"/>
              </a:cxn>
              <a:cxn ang="0">
                <a:pos x="310" y="150"/>
              </a:cxn>
              <a:cxn ang="0">
                <a:pos x="302" y="164"/>
              </a:cxn>
              <a:cxn ang="0">
                <a:pos x="288" y="174"/>
              </a:cxn>
              <a:cxn ang="0">
                <a:pos x="266" y="182"/>
              </a:cxn>
              <a:cxn ang="0">
                <a:pos x="272" y="194"/>
              </a:cxn>
              <a:cxn ang="0">
                <a:pos x="246" y="218"/>
              </a:cxn>
              <a:cxn ang="0">
                <a:pos x="236" y="218"/>
              </a:cxn>
              <a:cxn ang="0">
                <a:pos x="218" y="220"/>
              </a:cxn>
              <a:cxn ang="0">
                <a:pos x="234" y="234"/>
              </a:cxn>
              <a:cxn ang="0">
                <a:pos x="208" y="226"/>
              </a:cxn>
              <a:cxn ang="0">
                <a:pos x="208" y="232"/>
              </a:cxn>
              <a:cxn ang="0">
                <a:pos x="190" y="260"/>
              </a:cxn>
              <a:cxn ang="0">
                <a:pos x="188" y="246"/>
              </a:cxn>
              <a:cxn ang="0">
                <a:pos x="184" y="236"/>
              </a:cxn>
              <a:cxn ang="0">
                <a:pos x="174" y="226"/>
              </a:cxn>
              <a:cxn ang="0">
                <a:pos x="162" y="220"/>
              </a:cxn>
              <a:cxn ang="0">
                <a:pos x="160" y="210"/>
              </a:cxn>
              <a:cxn ang="0">
                <a:pos x="156" y="202"/>
              </a:cxn>
              <a:cxn ang="0">
                <a:pos x="154" y="198"/>
              </a:cxn>
              <a:cxn ang="0">
                <a:pos x="146" y="186"/>
              </a:cxn>
              <a:cxn ang="0">
                <a:pos x="136" y="182"/>
              </a:cxn>
            </a:cxnLst>
            <a:rect l="0" t="0" r="r" b="b"/>
            <a:pathLst>
              <a:path w="344" h="262">
                <a:moveTo>
                  <a:pt x="130" y="174"/>
                </a:moveTo>
                <a:lnTo>
                  <a:pt x="128" y="174"/>
                </a:lnTo>
                <a:lnTo>
                  <a:pt x="126" y="174"/>
                </a:lnTo>
                <a:lnTo>
                  <a:pt x="126" y="172"/>
                </a:lnTo>
                <a:lnTo>
                  <a:pt x="124" y="172"/>
                </a:lnTo>
                <a:lnTo>
                  <a:pt x="124" y="170"/>
                </a:lnTo>
                <a:lnTo>
                  <a:pt x="122" y="168"/>
                </a:lnTo>
                <a:lnTo>
                  <a:pt x="124" y="166"/>
                </a:lnTo>
                <a:lnTo>
                  <a:pt x="122" y="166"/>
                </a:lnTo>
                <a:lnTo>
                  <a:pt x="122" y="168"/>
                </a:lnTo>
                <a:lnTo>
                  <a:pt x="120" y="166"/>
                </a:lnTo>
                <a:lnTo>
                  <a:pt x="116" y="166"/>
                </a:lnTo>
                <a:lnTo>
                  <a:pt x="116" y="164"/>
                </a:lnTo>
                <a:lnTo>
                  <a:pt x="114" y="164"/>
                </a:lnTo>
                <a:lnTo>
                  <a:pt x="114" y="160"/>
                </a:lnTo>
                <a:lnTo>
                  <a:pt x="116" y="160"/>
                </a:lnTo>
                <a:lnTo>
                  <a:pt x="114" y="158"/>
                </a:lnTo>
                <a:lnTo>
                  <a:pt x="116" y="158"/>
                </a:lnTo>
                <a:lnTo>
                  <a:pt x="114" y="156"/>
                </a:lnTo>
                <a:lnTo>
                  <a:pt x="114" y="154"/>
                </a:lnTo>
                <a:lnTo>
                  <a:pt x="110" y="152"/>
                </a:lnTo>
                <a:lnTo>
                  <a:pt x="110" y="150"/>
                </a:lnTo>
                <a:lnTo>
                  <a:pt x="108" y="150"/>
                </a:lnTo>
                <a:lnTo>
                  <a:pt x="106" y="146"/>
                </a:lnTo>
                <a:lnTo>
                  <a:pt x="102" y="146"/>
                </a:lnTo>
                <a:lnTo>
                  <a:pt x="98" y="144"/>
                </a:lnTo>
                <a:lnTo>
                  <a:pt x="96" y="144"/>
                </a:lnTo>
                <a:lnTo>
                  <a:pt x="94" y="142"/>
                </a:lnTo>
                <a:lnTo>
                  <a:pt x="92" y="138"/>
                </a:lnTo>
                <a:lnTo>
                  <a:pt x="90" y="138"/>
                </a:lnTo>
                <a:lnTo>
                  <a:pt x="86" y="134"/>
                </a:lnTo>
                <a:lnTo>
                  <a:pt x="84" y="130"/>
                </a:lnTo>
                <a:lnTo>
                  <a:pt x="82" y="128"/>
                </a:lnTo>
                <a:lnTo>
                  <a:pt x="80" y="126"/>
                </a:lnTo>
                <a:lnTo>
                  <a:pt x="78" y="126"/>
                </a:lnTo>
                <a:lnTo>
                  <a:pt x="76" y="126"/>
                </a:lnTo>
                <a:lnTo>
                  <a:pt x="70" y="124"/>
                </a:lnTo>
                <a:lnTo>
                  <a:pt x="66" y="120"/>
                </a:lnTo>
                <a:lnTo>
                  <a:pt x="62" y="120"/>
                </a:lnTo>
                <a:lnTo>
                  <a:pt x="62" y="116"/>
                </a:lnTo>
                <a:lnTo>
                  <a:pt x="60" y="114"/>
                </a:lnTo>
                <a:lnTo>
                  <a:pt x="60" y="112"/>
                </a:lnTo>
                <a:lnTo>
                  <a:pt x="54" y="106"/>
                </a:lnTo>
                <a:lnTo>
                  <a:pt x="48" y="100"/>
                </a:lnTo>
                <a:lnTo>
                  <a:pt x="48" y="98"/>
                </a:lnTo>
                <a:lnTo>
                  <a:pt x="46" y="96"/>
                </a:lnTo>
                <a:lnTo>
                  <a:pt x="46" y="92"/>
                </a:lnTo>
                <a:lnTo>
                  <a:pt x="44" y="92"/>
                </a:lnTo>
                <a:lnTo>
                  <a:pt x="40" y="88"/>
                </a:lnTo>
                <a:lnTo>
                  <a:pt x="38" y="84"/>
                </a:lnTo>
                <a:lnTo>
                  <a:pt x="38" y="82"/>
                </a:lnTo>
                <a:lnTo>
                  <a:pt x="36" y="78"/>
                </a:lnTo>
                <a:lnTo>
                  <a:pt x="34" y="78"/>
                </a:lnTo>
                <a:lnTo>
                  <a:pt x="26" y="78"/>
                </a:lnTo>
                <a:lnTo>
                  <a:pt x="24" y="78"/>
                </a:lnTo>
                <a:lnTo>
                  <a:pt x="22" y="78"/>
                </a:lnTo>
                <a:lnTo>
                  <a:pt x="20" y="76"/>
                </a:lnTo>
                <a:lnTo>
                  <a:pt x="18" y="74"/>
                </a:lnTo>
                <a:lnTo>
                  <a:pt x="16" y="70"/>
                </a:lnTo>
                <a:lnTo>
                  <a:pt x="14" y="70"/>
                </a:lnTo>
                <a:lnTo>
                  <a:pt x="14" y="68"/>
                </a:lnTo>
                <a:lnTo>
                  <a:pt x="8" y="68"/>
                </a:lnTo>
                <a:lnTo>
                  <a:pt x="4" y="66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8"/>
                </a:lnTo>
                <a:lnTo>
                  <a:pt x="0" y="54"/>
                </a:lnTo>
                <a:lnTo>
                  <a:pt x="2" y="52"/>
                </a:lnTo>
                <a:lnTo>
                  <a:pt x="4" y="52"/>
                </a:lnTo>
                <a:lnTo>
                  <a:pt x="4" y="50"/>
                </a:lnTo>
                <a:lnTo>
                  <a:pt x="4" y="48"/>
                </a:lnTo>
                <a:lnTo>
                  <a:pt x="4" y="46"/>
                </a:lnTo>
                <a:lnTo>
                  <a:pt x="6" y="46"/>
                </a:lnTo>
                <a:lnTo>
                  <a:pt x="8" y="44"/>
                </a:lnTo>
                <a:lnTo>
                  <a:pt x="10" y="40"/>
                </a:lnTo>
                <a:lnTo>
                  <a:pt x="10" y="38"/>
                </a:lnTo>
                <a:lnTo>
                  <a:pt x="14" y="40"/>
                </a:lnTo>
                <a:lnTo>
                  <a:pt x="10" y="38"/>
                </a:lnTo>
                <a:lnTo>
                  <a:pt x="14" y="38"/>
                </a:lnTo>
                <a:lnTo>
                  <a:pt x="14" y="36"/>
                </a:lnTo>
                <a:lnTo>
                  <a:pt x="14" y="34"/>
                </a:lnTo>
                <a:lnTo>
                  <a:pt x="20" y="32"/>
                </a:lnTo>
                <a:lnTo>
                  <a:pt x="26" y="28"/>
                </a:lnTo>
                <a:lnTo>
                  <a:pt x="34" y="24"/>
                </a:lnTo>
                <a:lnTo>
                  <a:pt x="40" y="22"/>
                </a:lnTo>
                <a:lnTo>
                  <a:pt x="40" y="20"/>
                </a:lnTo>
                <a:lnTo>
                  <a:pt x="44" y="20"/>
                </a:lnTo>
                <a:lnTo>
                  <a:pt x="48" y="16"/>
                </a:lnTo>
                <a:lnTo>
                  <a:pt x="52" y="16"/>
                </a:lnTo>
                <a:lnTo>
                  <a:pt x="54" y="14"/>
                </a:lnTo>
                <a:lnTo>
                  <a:pt x="56" y="14"/>
                </a:lnTo>
                <a:lnTo>
                  <a:pt x="60" y="8"/>
                </a:lnTo>
                <a:lnTo>
                  <a:pt x="62" y="12"/>
                </a:lnTo>
                <a:lnTo>
                  <a:pt x="64" y="12"/>
                </a:lnTo>
                <a:lnTo>
                  <a:pt x="66" y="12"/>
                </a:lnTo>
                <a:lnTo>
                  <a:pt x="68" y="8"/>
                </a:lnTo>
                <a:lnTo>
                  <a:pt x="72" y="8"/>
                </a:lnTo>
                <a:lnTo>
                  <a:pt x="90" y="6"/>
                </a:lnTo>
                <a:lnTo>
                  <a:pt x="96" y="6"/>
                </a:lnTo>
                <a:lnTo>
                  <a:pt x="102" y="4"/>
                </a:lnTo>
                <a:lnTo>
                  <a:pt x="132" y="2"/>
                </a:lnTo>
                <a:lnTo>
                  <a:pt x="136" y="2"/>
                </a:lnTo>
                <a:lnTo>
                  <a:pt x="154" y="0"/>
                </a:lnTo>
                <a:lnTo>
                  <a:pt x="154" y="2"/>
                </a:lnTo>
                <a:lnTo>
                  <a:pt x="156" y="4"/>
                </a:lnTo>
                <a:lnTo>
                  <a:pt x="154" y="8"/>
                </a:lnTo>
                <a:lnTo>
                  <a:pt x="156" y="8"/>
                </a:lnTo>
                <a:lnTo>
                  <a:pt x="162" y="4"/>
                </a:lnTo>
                <a:lnTo>
                  <a:pt x="166" y="6"/>
                </a:lnTo>
                <a:lnTo>
                  <a:pt x="170" y="12"/>
                </a:lnTo>
                <a:lnTo>
                  <a:pt x="174" y="16"/>
                </a:lnTo>
                <a:lnTo>
                  <a:pt x="176" y="28"/>
                </a:lnTo>
                <a:lnTo>
                  <a:pt x="192" y="22"/>
                </a:lnTo>
                <a:lnTo>
                  <a:pt x="208" y="20"/>
                </a:lnTo>
                <a:lnTo>
                  <a:pt x="236" y="16"/>
                </a:lnTo>
                <a:lnTo>
                  <a:pt x="254" y="14"/>
                </a:lnTo>
                <a:lnTo>
                  <a:pt x="274" y="24"/>
                </a:lnTo>
                <a:lnTo>
                  <a:pt x="274" y="28"/>
                </a:lnTo>
                <a:lnTo>
                  <a:pt x="304" y="48"/>
                </a:lnTo>
                <a:lnTo>
                  <a:pt x="340" y="74"/>
                </a:lnTo>
                <a:lnTo>
                  <a:pt x="344" y="78"/>
                </a:lnTo>
                <a:lnTo>
                  <a:pt x="342" y="80"/>
                </a:lnTo>
                <a:lnTo>
                  <a:pt x="344" y="80"/>
                </a:lnTo>
                <a:lnTo>
                  <a:pt x="328" y="96"/>
                </a:lnTo>
                <a:lnTo>
                  <a:pt x="322" y="110"/>
                </a:lnTo>
                <a:lnTo>
                  <a:pt x="314" y="124"/>
                </a:lnTo>
                <a:lnTo>
                  <a:pt x="314" y="134"/>
                </a:lnTo>
                <a:lnTo>
                  <a:pt x="312" y="130"/>
                </a:lnTo>
                <a:lnTo>
                  <a:pt x="306" y="138"/>
                </a:lnTo>
                <a:lnTo>
                  <a:pt x="312" y="146"/>
                </a:lnTo>
                <a:lnTo>
                  <a:pt x="310" y="150"/>
                </a:lnTo>
                <a:lnTo>
                  <a:pt x="304" y="150"/>
                </a:lnTo>
                <a:lnTo>
                  <a:pt x="306" y="152"/>
                </a:lnTo>
                <a:lnTo>
                  <a:pt x="308" y="154"/>
                </a:lnTo>
                <a:lnTo>
                  <a:pt x="302" y="164"/>
                </a:lnTo>
                <a:lnTo>
                  <a:pt x="288" y="166"/>
                </a:lnTo>
                <a:lnTo>
                  <a:pt x="284" y="168"/>
                </a:lnTo>
                <a:lnTo>
                  <a:pt x="290" y="172"/>
                </a:lnTo>
                <a:lnTo>
                  <a:pt x="288" y="174"/>
                </a:lnTo>
                <a:lnTo>
                  <a:pt x="278" y="186"/>
                </a:lnTo>
                <a:lnTo>
                  <a:pt x="268" y="188"/>
                </a:lnTo>
                <a:lnTo>
                  <a:pt x="274" y="174"/>
                </a:lnTo>
                <a:lnTo>
                  <a:pt x="266" y="182"/>
                </a:lnTo>
                <a:lnTo>
                  <a:pt x="264" y="180"/>
                </a:lnTo>
                <a:lnTo>
                  <a:pt x="262" y="180"/>
                </a:lnTo>
                <a:lnTo>
                  <a:pt x="264" y="186"/>
                </a:lnTo>
                <a:lnTo>
                  <a:pt x="272" y="194"/>
                </a:lnTo>
                <a:lnTo>
                  <a:pt x="272" y="198"/>
                </a:lnTo>
                <a:lnTo>
                  <a:pt x="264" y="204"/>
                </a:lnTo>
                <a:lnTo>
                  <a:pt x="250" y="212"/>
                </a:lnTo>
                <a:lnTo>
                  <a:pt x="246" y="218"/>
                </a:lnTo>
                <a:lnTo>
                  <a:pt x="242" y="218"/>
                </a:lnTo>
                <a:lnTo>
                  <a:pt x="234" y="206"/>
                </a:lnTo>
                <a:lnTo>
                  <a:pt x="234" y="204"/>
                </a:lnTo>
                <a:lnTo>
                  <a:pt x="236" y="218"/>
                </a:lnTo>
                <a:lnTo>
                  <a:pt x="232" y="218"/>
                </a:lnTo>
                <a:lnTo>
                  <a:pt x="226" y="216"/>
                </a:lnTo>
                <a:lnTo>
                  <a:pt x="228" y="220"/>
                </a:lnTo>
                <a:lnTo>
                  <a:pt x="218" y="220"/>
                </a:lnTo>
                <a:lnTo>
                  <a:pt x="220" y="222"/>
                </a:lnTo>
                <a:lnTo>
                  <a:pt x="232" y="226"/>
                </a:lnTo>
                <a:lnTo>
                  <a:pt x="236" y="230"/>
                </a:lnTo>
                <a:lnTo>
                  <a:pt x="234" y="234"/>
                </a:lnTo>
                <a:lnTo>
                  <a:pt x="226" y="242"/>
                </a:lnTo>
                <a:lnTo>
                  <a:pt x="220" y="242"/>
                </a:lnTo>
                <a:lnTo>
                  <a:pt x="214" y="234"/>
                </a:lnTo>
                <a:lnTo>
                  <a:pt x="208" y="226"/>
                </a:lnTo>
                <a:lnTo>
                  <a:pt x="208" y="222"/>
                </a:lnTo>
                <a:lnTo>
                  <a:pt x="206" y="222"/>
                </a:lnTo>
                <a:lnTo>
                  <a:pt x="202" y="222"/>
                </a:lnTo>
                <a:lnTo>
                  <a:pt x="208" y="232"/>
                </a:lnTo>
                <a:lnTo>
                  <a:pt x="214" y="246"/>
                </a:lnTo>
                <a:lnTo>
                  <a:pt x="206" y="262"/>
                </a:lnTo>
                <a:lnTo>
                  <a:pt x="190" y="262"/>
                </a:lnTo>
                <a:lnTo>
                  <a:pt x="190" y="260"/>
                </a:lnTo>
                <a:lnTo>
                  <a:pt x="190" y="252"/>
                </a:lnTo>
                <a:lnTo>
                  <a:pt x="186" y="250"/>
                </a:lnTo>
                <a:lnTo>
                  <a:pt x="186" y="248"/>
                </a:lnTo>
                <a:lnTo>
                  <a:pt x="188" y="246"/>
                </a:lnTo>
                <a:lnTo>
                  <a:pt x="186" y="242"/>
                </a:lnTo>
                <a:lnTo>
                  <a:pt x="184" y="242"/>
                </a:lnTo>
                <a:lnTo>
                  <a:pt x="184" y="240"/>
                </a:lnTo>
                <a:lnTo>
                  <a:pt x="184" y="236"/>
                </a:lnTo>
                <a:lnTo>
                  <a:pt x="182" y="234"/>
                </a:lnTo>
                <a:lnTo>
                  <a:pt x="182" y="232"/>
                </a:lnTo>
                <a:lnTo>
                  <a:pt x="176" y="228"/>
                </a:lnTo>
                <a:lnTo>
                  <a:pt x="174" y="226"/>
                </a:lnTo>
                <a:lnTo>
                  <a:pt x="172" y="222"/>
                </a:lnTo>
                <a:lnTo>
                  <a:pt x="168" y="222"/>
                </a:lnTo>
                <a:lnTo>
                  <a:pt x="166" y="222"/>
                </a:lnTo>
                <a:lnTo>
                  <a:pt x="162" y="220"/>
                </a:lnTo>
                <a:lnTo>
                  <a:pt x="162" y="218"/>
                </a:lnTo>
                <a:lnTo>
                  <a:pt x="162" y="214"/>
                </a:lnTo>
                <a:lnTo>
                  <a:pt x="160" y="214"/>
                </a:lnTo>
                <a:lnTo>
                  <a:pt x="160" y="210"/>
                </a:lnTo>
                <a:lnTo>
                  <a:pt x="158" y="206"/>
                </a:lnTo>
                <a:lnTo>
                  <a:pt x="158" y="204"/>
                </a:lnTo>
                <a:lnTo>
                  <a:pt x="158" y="202"/>
                </a:lnTo>
                <a:lnTo>
                  <a:pt x="156" y="202"/>
                </a:lnTo>
                <a:lnTo>
                  <a:pt x="156" y="200"/>
                </a:lnTo>
                <a:lnTo>
                  <a:pt x="154" y="200"/>
                </a:lnTo>
                <a:lnTo>
                  <a:pt x="156" y="198"/>
                </a:lnTo>
                <a:lnTo>
                  <a:pt x="154" y="198"/>
                </a:lnTo>
                <a:lnTo>
                  <a:pt x="152" y="194"/>
                </a:lnTo>
                <a:lnTo>
                  <a:pt x="152" y="188"/>
                </a:lnTo>
                <a:lnTo>
                  <a:pt x="150" y="186"/>
                </a:lnTo>
                <a:lnTo>
                  <a:pt x="146" y="186"/>
                </a:lnTo>
                <a:lnTo>
                  <a:pt x="146" y="184"/>
                </a:lnTo>
                <a:lnTo>
                  <a:pt x="144" y="184"/>
                </a:lnTo>
                <a:lnTo>
                  <a:pt x="142" y="184"/>
                </a:lnTo>
                <a:lnTo>
                  <a:pt x="136" y="182"/>
                </a:lnTo>
                <a:lnTo>
                  <a:pt x="132" y="180"/>
                </a:lnTo>
                <a:lnTo>
                  <a:pt x="130" y="176"/>
                </a:lnTo>
                <a:lnTo>
                  <a:pt x="130" y="17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1" name="Freeform 109"/>
          <p:cNvSpPr>
            <a:spLocks/>
          </p:cNvSpPr>
          <p:nvPr/>
        </p:nvSpPr>
        <p:spPr bwMode="auto">
          <a:xfrm>
            <a:off x="6788150" y="4500563"/>
            <a:ext cx="19050" cy="31750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6" y="0"/>
              </a:cxn>
              <a:cxn ang="0">
                <a:pos x="10" y="4"/>
              </a:cxn>
              <a:cxn ang="0">
                <a:pos x="0" y="16"/>
              </a:cxn>
              <a:cxn ang="0">
                <a:pos x="2" y="2"/>
              </a:cxn>
            </a:cxnLst>
            <a:rect l="0" t="0" r="r" b="b"/>
            <a:pathLst>
              <a:path w="10" h="16">
                <a:moveTo>
                  <a:pt x="2" y="2"/>
                </a:moveTo>
                <a:lnTo>
                  <a:pt x="6" y="0"/>
                </a:lnTo>
                <a:lnTo>
                  <a:pt x="10" y="4"/>
                </a:lnTo>
                <a:lnTo>
                  <a:pt x="0" y="16"/>
                </a:lnTo>
                <a:lnTo>
                  <a:pt x="2" y="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" name="Freeform 110"/>
          <p:cNvSpPr>
            <a:spLocks/>
          </p:cNvSpPr>
          <p:nvPr/>
        </p:nvSpPr>
        <p:spPr bwMode="auto">
          <a:xfrm>
            <a:off x="4784725" y="3924300"/>
            <a:ext cx="687388" cy="623888"/>
          </a:xfrm>
          <a:custGeom>
            <a:avLst/>
            <a:gdLst/>
            <a:ahLst/>
            <a:cxnLst>
              <a:cxn ang="0">
                <a:pos x="16" y="106"/>
              </a:cxn>
              <a:cxn ang="0">
                <a:pos x="2" y="12"/>
              </a:cxn>
              <a:cxn ang="0">
                <a:pos x="90" y="8"/>
              </a:cxn>
              <a:cxn ang="0">
                <a:pos x="172" y="6"/>
              </a:cxn>
              <a:cxn ang="0">
                <a:pos x="264" y="2"/>
              </a:cxn>
              <a:cxn ang="0">
                <a:pos x="314" y="2"/>
              </a:cxn>
              <a:cxn ang="0">
                <a:pos x="316" y="14"/>
              </a:cxn>
              <a:cxn ang="0">
                <a:pos x="310" y="26"/>
              </a:cxn>
              <a:cxn ang="0">
                <a:pos x="300" y="34"/>
              </a:cxn>
              <a:cxn ang="0">
                <a:pos x="344" y="42"/>
              </a:cxn>
              <a:cxn ang="0">
                <a:pos x="340" y="46"/>
              </a:cxn>
              <a:cxn ang="0">
                <a:pos x="346" y="56"/>
              </a:cxn>
              <a:cxn ang="0">
                <a:pos x="336" y="60"/>
              </a:cxn>
              <a:cxn ang="0">
                <a:pos x="332" y="68"/>
              </a:cxn>
              <a:cxn ang="0">
                <a:pos x="332" y="80"/>
              </a:cxn>
              <a:cxn ang="0">
                <a:pos x="322" y="82"/>
              </a:cxn>
              <a:cxn ang="0">
                <a:pos x="320" y="84"/>
              </a:cxn>
              <a:cxn ang="0">
                <a:pos x="318" y="92"/>
              </a:cxn>
              <a:cxn ang="0">
                <a:pos x="320" y="102"/>
              </a:cxn>
              <a:cxn ang="0">
                <a:pos x="322" y="108"/>
              </a:cxn>
              <a:cxn ang="0">
                <a:pos x="318" y="114"/>
              </a:cxn>
              <a:cxn ang="0">
                <a:pos x="306" y="124"/>
              </a:cxn>
              <a:cxn ang="0">
                <a:pos x="310" y="138"/>
              </a:cxn>
              <a:cxn ang="0">
                <a:pos x="302" y="142"/>
              </a:cxn>
              <a:cxn ang="0">
                <a:pos x="296" y="144"/>
              </a:cxn>
              <a:cxn ang="0">
                <a:pos x="292" y="152"/>
              </a:cxn>
              <a:cxn ang="0">
                <a:pos x="290" y="148"/>
              </a:cxn>
              <a:cxn ang="0">
                <a:pos x="292" y="160"/>
              </a:cxn>
              <a:cxn ang="0">
                <a:pos x="288" y="160"/>
              </a:cxn>
              <a:cxn ang="0">
                <a:pos x="290" y="178"/>
              </a:cxn>
              <a:cxn ang="0">
                <a:pos x="284" y="188"/>
              </a:cxn>
              <a:cxn ang="0">
                <a:pos x="278" y="194"/>
              </a:cxn>
              <a:cxn ang="0">
                <a:pos x="272" y="198"/>
              </a:cxn>
              <a:cxn ang="0">
                <a:pos x="276" y="202"/>
              </a:cxn>
              <a:cxn ang="0">
                <a:pos x="264" y="208"/>
              </a:cxn>
              <a:cxn ang="0">
                <a:pos x="264" y="216"/>
              </a:cxn>
              <a:cxn ang="0">
                <a:pos x="260" y="218"/>
              </a:cxn>
              <a:cxn ang="0">
                <a:pos x="258" y="230"/>
              </a:cxn>
              <a:cxn ang="0">
                <a:pos x="260" y="238"/>
              </a:cxn>
              <a:cxn ang="0">
                <a:pos x="254" y="244"/>
              </a:cxn>
              <a:cxn ang="0">
                <a:pos x="258" y="246"/>
              </a:cxn>
              <a:cxn ang="0">
                <a:pos x="254" y="248"/>
              </a:cxn>
              <a:cxn ang="0">
                <a:pos x="248" y="258"/>
              </a:cxn>
              <a:cxn ang="0">
                <a:pos x="254" y="264"/>
              </a:cxn>
              <a:cxn ang="0">
                <a:pos x="256" y="266"/>
              </a:cxn>
              <a:cxn ang="0">
                <a:pos x="258" y="264"/>
              </a:cxn>
              <a:cxn ang="0">
                <a:pos x="256" y="274"/>
              </a:cxn>
              <a:cxn ang="0">
                <a:pos x="262" y="278"/>
              </a:cxn>
              <a:cxn ang="0">
                <a:pos x="260" y="292"/>
              </a:cxn>
              <a:cxn ang="0">
                <a:pos x="256" y="296"/>
              </a:cxn>
              <a:cxn ang="0">
                <a:pos x="248" y="304"/>
              </a:cxn>
              <a:cxn ang="0">
                <a:pos x="106" y="308"/>
              </a:cxn>
              <a:cxn ang="0">
                <a:pos x="46" y="288"/>
              </a:cxn>
              <a:cxn ang="0">
                <a:pos x="36" y="260"/>
              </a:cxn>
              <a:cxn ang="0">
                <a:pos x="32" y="260"/>
              </a:cxn>
              <a:cxn ang="0">
                <a:pos x="26" y="262"/>
              </a:cxn>
              <a:cxn ang="0">
                <a:pos x="18" y="262"/>
              </a:cxn>
              <a:cxn ang="0">
                <a:pos x="14" y="258"/>
              </a:cxn>
            </a:cxnLst>
            <a:rect l="0" t="0" r="r" b="b"/>
            <a:pathLst>
              <a:path w="348" h="310">
                <a:moveTo>
                  <a:pt x="14" y="210"/>
                </a:moveTo>
                <a:lnTo>
                  <a:pt x="14" y="182"/>
                </a:lnTo>
                <a:lnTo>
                  <a:pt x="16" y="164"/>
                </a:lnTo>
                <a:lnTo>
                  <a:pt x="16" y="144"/>
                </a:lnTo>
                <a:lnTo>
                  <a:pt x="16" y="106"/>
                </a:lnTo>
                <a:lnTo>
                  <a:pt x="12" y="84"/>
                </a:lnTo>
                <a:lnTo>
                  <a:pt x="12" y="74"/>
                </a:lnTo>
                <a:lnTo>
                  <a:pt x="6" y="44"/>
                </a:lnTo>
                <a:lnTo>
                  <a:pt x="4" y="38"/>
                </a:lnTo>
                <a:lnTo>
                  <a:pt x="2" y="12"/>
                </a:lnTo>
                <a:lnTo>
                  <a:pt x="0" y="12"/>
                </a:lnTo>
                <a:lnTo>
                  <a:pt x="36" y="12"/>
                </a:lnTo>
                <a:lnTo>
                  <a:pt x="52" y="8"/>
                </a:lnTo>
                <a:lnTo>
                  <a:pt x="72" y="8"/>
                </a:lnTo>
                <a:lnTo>
                  <a:pt x="90" y="8"/>
                </a:lnTo>
                <a:lnTo>
                  <a:pt x="92" y="8"/>
                </a:lnTo>
                <a:lnTo>
                  <a:pt x="122" y="8"/>
                </a:lnTo>
                <a:lnTo>
                  <a:pt x="128" y="6"/>
                </a:lnTo>
                <a:lnTo>
                  <a:pt x="144" y="6"/>
                </a:lnTo>
                <a:lnTo>
                  <a:pt x="172" y="6"/>
                </a:lnTo>
                <a:lnTo>
                  <a:pt x="202" y="4"/>
                </a:lnTo>
                <a:lnTo>
                  <a:pt x="218" y="4"/>
                </a:lnTo>
                <a:lnTo>
                  <a:pt x="224" y="4"/>
                </a:lnTo>
                <a:lnTo>
                  <a:pt x="242" y="2"/>
                </a:lnTo>
                <a:lnTo>
                  <a:pt x="264" y="2"/>
                </a:lnTo>
                <a:lnTo>
                  <a:pt x="280" y="0"/>
                </a:lnTo>
                <a:lnTo>
                  <a:pt x="304" y="0"/>
                </a:lnTo>
                <a:lnTo>
                  <a:pt x="308" y="0"/>
                </a:lnTo>
                <a:lnTo>
                  <a:pt x="310" y="2"/>
                </a:lnTo>
                <a:lnTo>
                  <a:pt x="314" y="2"/>
                </a:lnTo>
                <a:lnTo>
                  <a:pt x="310" y="4"/>
                </a:lnTo>
                <a:lnTo>
                  <a:pt x="314" y="6"/>
                </a:lnTo>
                <a:lnTo>
                  <a:pt x="316" y="6"/>
                </a:lnTo>
                <a:lnTo>
                  <a:pt x="318" y="8"/>
                </a:lnTo>
                <a:lnTo>
                  <a:pt x="316" y="14"/>
                </a:lnTo>
                <a:lnTo>
                  <a:pt x="318" y="16"/>
                </a:lnTo>
                <a:lnTo>
                  <a:pt x="318" y="18"/>
                </a:lnTo>
                <a:lnTo>
                  <a:pt x="314" y="18"/>
                </a:lnTo>
                <a:lnTo>
                  <a:pt x="314" y="22"/>
                </a:lnTo>
                <a:lnTo>
                  <a:pt x="310" y="26"/>
                </a:lnTo>
                <a:lnTo>
                  <a:pt x="306" y="28"/>
                </a:lnTo>
                <a:lnTo>
                  <a:pt x="306" y="30"/>
                </a:lnTo>
                <a:lnTo>
                  <a:pt x="304" y="32"/>
                </a:lnTo>
                <a:lnTo>
                  <a:pt x="302" y="32"/>
                </a:lnTo>
                <a:lnTo>
                  <a:pt x="300" y="34"/>
                </a:lnTo>
                <a:lnTo>
                  <a:pt x="296" y="44"/>
                </a:lnTo>
                <a:lnTo>
                  <a:pt x="304" y="44"/>
                </a:lnTo>
                <a:lnTo>
                  <a:pt x="324" y="42"/>
                </a:lnTo>
                <a:lnTo>
                  <a:pt x="344" y="38"/>
                </a:lnTo>
                <a:lnTo>
                  <a:pt x="344" y="42"/>
                </a:lnTo>
                <a:lnTo>
                  <a:pt x="346" y="44"/>
                </a:lnTo>
                <a:lnTo>
                  <a:pt x="348" y="46"/>
                </a:lnTo>
                <a:lnTo>
                  <a:pt x="348" y="48"/>
                </a:lnTo>
                <a:lnTo>
                  <a:pt x="344" y="48"/>
                </a:lnTo>
                <a:lnTo>
                  <a:pt x="340" y="46"/>
                </a:lnTo>
                <a:lnTo>
                  <a:pt x="340" y="48"/>
                </a:lnTo>
                <a:lnTo>
                  <a:pt x="338" y="50"/>
                </a:lnTo>
                <a:lnTo>
                  <a:pt x="340" y="50"/>
                </a:lnTo>
                <a:lnTo>
                  <a:pt x="346" y="52"/>
                </a:lnTo>
                <a:lnTo>
                  <a:pt x="346" y="56"/>
                </a:lnTo>
                <a:lnTo>
                  <a:pt x="344" y="56"/>
                </a:lnTo>
                <a:lnTo>
                  <a:pt x="340" y="56"/>
                </a:lnTo>
                <a:lnTo>
                  <a:pt x="338" y="58"/>
                </a:lnTo>
                <a:lnTo>
                  <a:pt x="338" y="60"/>
                </a:lnTo>
                <a:lnTo>
                  <a:pt x="336" y="60"/>
                </a:lnTo>
                <a:lnTo>
                  <a:pt x="334" y="62"/>
                </a:lnTo>
                <a:lnTo>
                  <a:pt x="330" y="62"/>
                </a:lnTo>
                <a:lnTo>
                  <a:pt x="326" y="64"/>
                </a:lnTo>
                <a:lnTo>
                  <a:pt x="330" y="68"/>
                </a:lnTo>
                <a:lnTo>
                  <a:pt x="332" y="68"/>
                </a:lnTo>
                <a:lnTo>
                  <a:pt x="334" y="68"/>
                </a:lnTo>
                <a:lnTo>
                  <a:pt x="336" y="72"/>
                </a:lnTo>
                <a:lnTo>
                  <a:pt x="334" y="72"/>
                </a:lnTo>
                <a:lnTo>
                  <a:pt x="326" y="76"/>
                </a:lnTo>
                <a:lnTo>
                  <a:pt x="332" y="80"/>
                </a:lnTo>
                <a:lnTo>
                  <a:pt x="330" y="80"/>
                </a:lnTo>
                <a:lnTo>
                  <a:pt x="326" y="80"/>
                </a:lnTo>
                <a:lnTo>
                  <a:pt x="326" y="78"/>
                </a:lnTo>
                <a:lnTo>
                  <a:pt x="322" y="80"/>
                </a:lnTo>
                <a:lnTo>
                  <a:pt x="322" y="82"/>
                </a:lnTo>
                <a:lnTo>
                  <a:pt x="324" y="90"/>
                </a:lnTo>
                <a:lnTo>
                  <a:pt x="322" y="92"/>
                </a:lnTo>
                <a:lnTo>
                  <a:pt x="320" y="90"/>
                </a:lnTo>
                <a:lnTo>
                  <a:pt x="320" y="88"/>
                </a:lnTo>
                <a:lnTo>
                  <a:pt x="320" y="84"/>
                </a:lnTo>
                <a:lnTo>
                  <a:pt x="318" y="88"/>
                </a:lnTo>
                <a:lnTo>
                  <a:pt x="316" y="90"/>
                </a:lnTo>
                <a:lnTo>
                  <a:pt x="314" y="92"/>
                </a:lnTo>
                <a:lnTo>
                  <a:pt x="316" y="94"/>
                </a:lnTo>
                <a:lnTo>
                  <a:pt x="318" y="92"/>
                </a:lnTo>
                <a:lnTo>
                  <a:pt x="320" y="92"/>
                </a:lnTo>
                <a:lnTo>
                  <a:pt x="320" y="94"/>
                </a:lnTo>
                <a:lnTo>
                  <a:pt x="318" y="96"/>
                </a:lnTo>
                <a:lnTo>
                  <a:pt x="320" y="96"/>
                </a:lnTo>
                <a:lnTo>
                  <a:pt x="320" y="102"/>
                </a:lnTo>
                <a:lnTo>
                  <a:pt x="316" y="102"/>
                </a:lnTo>
                <a:lnTo>
                  <a:pt x="316" y="104"/>
                </a:lnTo>
                <a:lnTo>
                  <a:pt x="316" y="106"/>
                </a:lnTo>
                <a:lnTo>
                  <a:pt x="320" y="106"/>
                </a:lnTo>
                <a:lnTo>
                  <a:pt x="322" y="108"/>
                </a:lnTo>
                <a:lnTo>
                  <a:pt x="322" y="110"/>
                </a:lnTo>
                <a:lnTo>
                  <a:pt x="322" y="112"/>
                </a:lnTo>
                <a:lnTo>
                  <a:pt x="322" y="114"/>
                </a:lnTo>
                <a:lnTo>
                  <a:pt x="322" y="118"/>
                </a:lnTo>
                <a:lnTo>
                  <a:pt x="318" y="114"/>
                </a:lnTo>
                <a:lnTo>
                  <a:pt x="316" y="118"/>
                </a:lnTo>
                <a:lnTo>
                  <a:pt x="316" y="120"/>
                </a:lnTo>
                <a:lnTo>
                  <a:pt x="316" y="122"/>
                </a:lnTo>
                <a:lnTo>
                  <a:pt x="314" y="124"/>
                </a:lnTo>
                <a:lnTo>
                  <a:pt x="306" y="124"/>
                </a:lnTo>
                <a:lnTo>
                  <a:pt x="306" y="128"/>
                </a:lnTo>
                <a:lnTo>
                  <a:pt x="306" y="132"/>
                </a:lnTo>
                <a:lnTo>
                  <a:pt x="310" y="134"/>
                </a:lnTo>
                <a:lnTo>
                  <a:pt x="310" y="136"/>
                </a:lnTo>
                <a:lnTo>
                  <a:pt x="310" y="138"/>
                </a:lnTo>
                <a:lnTo>
                  <a:pt x="308" y="138"/>
                </a:lnTo>
                <a:lnTo>
                  <a:pt x="308" y="140"/>
                </a:lnTo>
                <a:lnTo>
                  <a:pt x="306" y="140"/>
                </a:lnTo>
                <a:lnTo>
                  <a:pt x="304" y="140"/>
                </a:lnTo>
                <a:lnTo>
                  <a:pt x="302" y="142"/>
                </a:lnTo>
                <a:lnTo>
                  <a:pt x="300" y="142"/>
                </a:lnTo>
                <a:lnTo>
                  <a:pt x="300" y="140"/>
                </a:lnTo>
                <a:lnTo>
                  <a:pt x="296" y="138"/>
                </a:lnTo>
                <a:lnTo>
                  <a:pt x="294" y="140"/>
                </a:lnTo>
                <a:lnTo>
                  <a:pt x="296" y="144"/>
                </a:lnTo>
                <a:lnTo>
                  <a:pt x="296" y="148"/>
                </a:lnTo>
                <a:lnTo>
                  <a:pt x="296" y="150"/>
                </a:lnTo>
                <a:lnTo>
                  <a:pt x="296" y="152"/>
                </a:lnTo>
                <a:lnTo>
                  <a:pt x="294" y="152"/>
                </a:lnTo>
                <a:lnTo>
                  <a:pt x="292" y="152"/>
                </a:lnTo>
                <a:lnTo>
                  <a:pt x="294" y="150"/>
                </a:lnTo>
                <a:lnTo>
                  <a:pt x="294" y="148"/>
                </a:lnTo>
                <a:lnTo>
                  <a:pt x="292" y="148"/>
                </a:lnTo>
                <a:lnTo>
                  <a:pt x="292" y="144"/>
                </a:lnTo>
                <a:lnTo>
                  <a:pt x="290" y="148"/>
                </a:lnTo>
                <a:lnTo>
                  <a:pt x="292" y="154"/>
                </a:lnTo>
                <a:lnTo>
                  <a:pt x="296" y="154"/>
                </a:lnTo>
                <a:lnTo>
                  <a:pt x="296" y="156"/>
                </a:lnTo>
                <a:lnTo>
                  <a:pt x="294" y="160"/>
                </a:lnTo>
                <a:lnTo>
                  <a:pt x="292" y="160"/>
                </a:lnTo>
                <a:lnTo>
                  <a:pt x="292" y="158"/>
                </a:lnTo>
                <a:lnTo>
                  <a:pt x="292" y="156"/>
                </a:lnTo>
                <a:lnTo>
                  <a:pt x="290" y="156"/>
                </a:lnTo>
                <a:lnTo>
                  <a:pt x="290" y="160"/>
                </a:lnTo>
                <a:lnTo>
                  <a:pt x="288" y="160"/>
                </a:lnTo>
                <a:lnTo>
                  <a:pt x="290" y="164"/>
                </a:lnTo>
                <a:lnTo>
                  <a:pt x="292" y="168"/>
                </a:lnTo>
                <a:lnTo>
                  <a:pt x="290" y="170"/>
                </a:lnTo>
                <a:lnTo>
                  <a:pt x="290" y="172"/>
                </a:lnTo>
                <a:lnTo>
                  <a:pt x="290" y="178"/>
                </a:lnTo>
                <a:lnTo>
                  <a:pt x="290" y="180"/>
                </a:lnTo>
                <a:lnTo>
                  <a:pt x="288" y="182"/>
                </a:lnTo>
                <a:lnTo>
                  <a:pt x="286" y="184"/>
                </a:lnTo>
                <a:lnTo>
                  <a:pt x="286" y="188"/>
                </a:lnTo>
                <a:lnTo>
                  <a:pt x="284" y="188"/>
                </a:lnTo>
                <a:lnTo>
                  <a:pt x="284" y="184"/>
                </a:lnTo>
                <a:lnTo>
                  <a:pt x="278" y="184"/>
                </a:lnTo>
                <a:lnTo>
                  <a:pt x="278" y="186"/>
                </a:lnTo>
                <a:lnTo>
                  <a:pt x="278" y="188"/>
                </a:lnTo>
                <a:lnTo>
                  <a:pt x="278" y="194"/>
                </a:lnTo>
                <a:lnTo>
                  <a:pt x="276" y="190"/>
                </a:lnTo>
                <a:lnTo>
                  <a:pt x="274" y="190"/>
                </a:lnTo>
                <a:lnTo>
                  <a:pt x="274" y="194"/>
                </a:lnTo>
                <a:lnTo>
                  <a:pt x="274" y="198"/>
                </a:lnTo>
                <a:lnTo>
                  <a:pt x="272" y="198"/>
                </a:lnTo>
                <a:lnTo>
                  <a:pt x="268" y="196"/>
                </a:lnTo>
                <a:lnTo>
                  <a:pt x="264" y="198"/>
                </a:lnTo>
                <a:lnTo>
                  <a:pt x="268" y="200"/>
                </a:lnTo>
                <a:lnTo>
                  <a:pt x="274" y="200"/>
                </a:lnTo>
                <a:lnTo>
                  <a:pt x="276" y="202"/>
                </a:lnTo>
                <a:lnTo>
                  <a:pt x="274" y="204"/>
                </a:lnTo>
                <a:lnTo>
                  <a:pt x="272" y="204"/>
                </a:lnTo>
                <a:lnTo>
                  <a:pt x="268" y="200"/>
                </a:lnTo>
                <a:lnTo>
                  <a:pt x="264" y="204"/>
                </a:lnTo>
                <a:lnTo>
                  <a:pt x="264" y="208"/>
                </a:lnTo>
                <a:lnTo>
                  <a:pt x="270" y="210"/>
                </a:lnTo>
                <a:lnTo>
                  <a:pt x="272" y="210"/>
                </a:lnTo>
                <a:lnTo>
                  <a:pt x="270" y="214"/>
                </a:lnTo>
                <a:lnTo>
                  <a:pt x="264" y="214"/>
                </a:lnTo>
                <a:lnTo>
                  <a:pt x="264" y="216"/>
                </a:lnTo>
                <a:lnTo>
                  <a:pt x="264" y="218"/>
                </a:lnTo>
                <a:lnTo>
                  <a:pt x="264" y="220"/>
                </a:lnTo>
                <a:lnTo>
                  <a:pt x="262" y="220"/>
                </a:lnTo>
                <a:lnTo>
                  <a:pt x="262" y="218"/>
                </a:lnTo>
                <a:lnTo>
                  <a:pt x="260" y="218"/>
                </a:lnTo>
                <a:lnTo>
                  <a:pt x="258" y="216"/>
                </a:lnTo>
                <a:lnTo>
                  <a:pt x="256" y="218"/>
                </a:lnTo>
                <a:lnTo>
                  <a:pt x="258" y="220"/>
                </a:lnTo>
                <a:lnTo>
                  <a:pt x="260" y="224"/>
                </a:lnTo>
                <a:lnTo>
                  <a:pt x="258" y="230"/>
                </a:lnTo>
                <a:lnTo>
                  <a:pt x="260" y="232"/>
                </a:lnTo>
                <a:lnTo>
                  <a:pt x="264" y="234"/>
                </a:lnTo>
                <a:lnTo>
                  <a:pt x="264" y="238"/>
                </a:lnTo>
                <a:lnTo>
                  <a:pt x="262" y="238"/>
                </a:lnTo>
                <a:lnTo>
                  <a:pt x="260" y="238"/>
                </a:lnTo>
                <a:lnTo>
                  <a:pt x="258" y="238"/>
                </a:lnTo>
                <a:lnTo>
                  <a:pt x="256" y="238"/>
                </a:lnTo>
                <a:lnTo>
                  <a:pt x="254" y="238"/>
                </a:lnTo>
                <a:lnTo>
                  <a:pt x="254" y="242"/>
                </a:lnTo>
                <a:lnTo>
                  <a:pt x="254" y="244"/>
                </a:lnTo>
                <a:lnTo>
                  <a:pt x="256" y="244"/>
                </a:lnTo>
                <a:lnTo>
                  <a:pt x="260" y="242"/>
                </a:lnTo>
                <a:lnTo>
                  <a:pt x="260" y="244"/>
                </a:lnTo>
                <a:lnTo>
                  <a:pt x="260" y="246"/>
                </a:lnTo>
                <a:lnTo>
                  <a:pt x="258" y="246"/>
                </a:lnTo>
                <a:lnTo>
                  <a:pt x="256" y="246"/>
                </a:lnTo>
                <a:lnTo>
                  <a:pt x="250" y="242"/>
                </a:lnTo>
                <a:lnTo>
                  <a:pt x="248" y="244"/>
                </a:lnTo>
                <a:lnTo>
                  <a:pt x="248" y="246"/>
                </a:lnTo>
                <a:lnTo>
                  <a:pt x="254" y="248"/>
                </a:lnTo>
                <a:lnTo>
                  <a:pt x="254" y="250"/>
                </a:lnTo>
                <a:lnTo>
                  <a:pt x="254" y="256"/>
                </a:lnTo>
                <a:lnTo>
                  <a:pt x="250" y="256"/>
                </a:lnTo>
                <a:lnTo>
                  <a:pt x="248" y="254"/>
                </a:lnTo>
                <a:lnTo>
                  <a:pt x="248" y="258"/>
                </a:lnTo>
                <a:lnTo>
                  <a:pt x="250" y="260"/>
                </a:lnTo>
                <a:lnTo>
                  <a:pt x="248" y="264"/>
                </a:lnTo>
                <a:lnTo>
                  <a:pt x="248" y="266"/>
                </a:lnTo>
                <a:lnTo>
                  <a:pt x="250" y="266"/>
                </a:lnTo>
                <a:lnTo>
                  <a:pt x="254" y="264"/>
                </a:lnTo>
                <a:lnTo>
                  <a:pt x="250" y="260"/>
                </a:lnTo>
                <a:lnTo>
                  <a:pt x="254" y="260"/>
                </a:lnTo>
                <a:lnTo>
                  <a:pt x="256" y="262"/>
                </a:lnTo>
                <a:lnTo>
                  <a:pt x="256" y="264"/>
                </a:lnTo>
                <a:lnTo>
                  <a:pt x="256" y="266"/>
                </a:lnTo>
                <a:lnTo>
                  <a:pt x="250" y="270"/>
                </a:lnTo>
                <a:lnTo>
                  <a:pt x="250" y="272"/>
                </a:lnTo>
                <a:lnTo>
                  <a:pt x="256" y="272"/>
                </a:lnTo>
                <a:lnTo>
                  <a:pt x="258" y="270"/>
                </a:lnTo>
                <a:lnTo>
                  <a:pt x="258" y="264"/>
                </a:lnTo>
                <a:lnTo>
                  <a:pt x="260" y="264"/>
                </a:lnTo>
                <a:lnTo>
                  <a:pt x="260" y="266"/>
                </a:lnTo>
                <a:lnTo>
                  <a:pt x="260" y="270"/>
                </a:lnTo>
                <a:lnTo>
                  <a:pt x="258" y="270"/>
                </a:lnTo>
                <a:lnTo>
                  <a:pt x="256" y="274"/>
                </a:lnTo>
                <a:lnTo>
                  <a:pt x="256" y="276"/>
                </a:lnTo>
                <a:lnTo>
                  <a:pt x="258" y="280"/>
                </a:lnTo>
                <a:lnTo>
                  <a:pt x="258" y="284"/>
                </a:lnTo>
                <a:lnTo>
                  <a:pt x="260" y="278"/>
                </a:lnTo>
                <a:lnTo>
                  <a:pt x="262" y="278"/>
                </a:lnTo>
                <a:lnTo>
                  <a:pt x="262" y="280"/>
                </a:lnTo>
                <a:lnTo>
                  <a:pt x="262" y="284"/>
                </a:lnTo>
                <a:lnTo>
                  <a:pt x="260" y="286"/>
                </a:lnTo>
                <a:lnTo>
                  <a:pt x="260" y="290"/>
                </a:lnTo>
                <a:lnTo>
                  <a:pt x="260" y="292"/>
                </a:lnTo>
                <a:lnTo>
                  <a:pt x="258" y="292"/>
                </a:lnTo>
                <a:lnTo>
                  <a:pt x="254" y="292"/>
                </a:lnTo>
                <a:lnTo>
                  <a:pt x="250" y="292"/>
                </a:lnTo>
                <a:lnTo>
                  <a:pt x="254" y="294"/>
                </a:lnTo>
                <a:lnTo>
                  <a:pt x="256" y="296"/>
                </a:lnTo>
                <a:lnTo>
                  <a:pt x="258" y="300"/>
                </a:lnTo>
                <a:lnTo>
                  <a:pt x="258" y="302"/>
                </a:lnTo>
                <a:lnTo>
                  <a:pt x="256" y="302"/>
                </a:lnTo>
                <a:lnTo>
                  <a:pt x="256" y="304"/>
                </a:lnTo>
                <a:lnTo>
                  <a:pt x="248" y="304"/>
                </a:lnTo>
                <a:lnTo>
                  <a:pt x="234" y="304"/>
                </a:lnTo>
                <a:lnTo>
                  <a:pt x="188" y="306"/>
                </a:lnTo>
                <a:lnTo>
                  <a:pt x="142" y="308"/>
                </a:lnTo>
                <a:lnTo>
                  <a:pt x="124" y="308"/>
                </a:lnTo>
                <a:lnTo>
                  <a:pt x="106" y="308"/>
                </a:lnTo>
                <a:lnTo>
                  <a:pt x="88" y="308"/>
                </a:lnTo>
                <a:lnTo>
                  <a:pt x="86" y="308"/>
                </a:lnTo>
                <a:lnTo>
                  <a:pt x="64" y="310"/>
                </a:lnTo>
                <a:lnTo>
                  <a:pt x="46" y="310"/>
                </a:lnTo>
                <a:lnTo>
                  <a:pt x="46" y="288"/>
                </a:lnTo>
                <a:lnTo>
                  <a:pt x="46" y="264"/>
                </a:lnTo>
                <a:lnTo>
                  <a:pt x="44" y="262"/>
                </a:lnTo>
                <a:lnTo>
                  <a:pt x="42" y="262"/>
                </a:lnTo>
                <a:lnTo>
                  <a:pt x="36" y="262"/>
                </a:lnTo>
                <a:lnTo>
                  <a:pt x="36" y="260"/>
                </a:lnTo>
                <a:lnTo>
                  <a:pt x="34" y="262"/>
                </a:lnTo>
                <a:lnTo>
                  <a:pt x="34" y="264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4"/>
                </a:lnTo>
                <a:lnTo>
                  <a:pt x="30" y="262"/>
                </a:lnTo>
                <a:lnTo>
                  <a:pt x="28" y="262"/>
                </a:lnTo>
                <a:lnTo>
                  <a:pt x="28" y="264"/>
                </a:lnTo>
                <a:lnTo>
                  <a:pt x="26" y="262"/>
                </a:lnTo>
                <a:lnTo>
                  <a:pt x="22" y="264"/>
                </a:lnTo>
                <a:lnTo>
                  <a:pt x="20" y="264"/>
                </a:lnTo>
                <a:lnTo>
                  <a:pt x="22" y="262"/>
                </a:lnTo>
                <a:lnTo>
                  <a:pt x="20" y="262"/>
                </a:lnTo>
                <a:lnTo>
                  <a:pt x="18" y="262"/>
                </a:lnTo>
                <a:lnTo>
                  <a:pt x="18" y="260"/>
                </a:lnTo>
                <a:lnTo>
                  <a:pt x="16" y="260"/>
                </a:lnTo>
                <a:lnTo>
                  <a:pt x="18" y="260"/>
                </a:lnTo>
                <a:lnTo>
                  <a:pt x="18" y="258"/>
                </a:lnTo>
                <a:lnTo>
                  <a:pt x="14" y="258"/>
                </a:lnTo>
                <a:lnTo>
                  <a:pt x="14" y="232"/>
                </a:lnTo>
                <a:lnTo>
                  <a:pt x="14" y="21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" name="Freeform 111"/>
          <p:cNvSpPr>
            <a:spLocks/>
          </p:cNvSpPr>
          <p:nvPr/>
        </p:nvSpPr>
        <p:spPr bwMode="auto">
          <a:xfrm>
            <a:off x="4784725" y="3924300"/>
            <a:ext cx="687388" cy="623888"/>
          </a:xfrm>
          <a:custGeom>
            <a:avLst/>
            <a:gdLst/>
            <a:ahLst/>
            <a:cxnLst>
              <a:cxn ang="0">
                <a:pos x="16" y="106"/>
              </a:cxn>
              <a:cxn ang="0">
                <a:pos x="2" y="12"/>
              </a:cxn>
              <a:cxn ang="0">
                <a:pos x="90" y="8"/>
              </a:cxn>
              <a:cxn ang="0">
                <a:pos x="172" y="6"/>
              </a:cxn>
              <a:cxn ang="0">
                <a:pos x="264" y="2"/>
              </a:cxn>
              <a:cxn ang="0">
                <a:pos x="314" y="2"/>
              </a:cxn>
              <a:cxn ang="0">
                <a:pos x="316" y="14"/>
              </a:cxn>
              <a:cxn ang="0">
                <a:pos x="310" y="26"/>
              </a:cxn>
              <a:cxn ang="0">
                <a:pos x="300" y="34"/>
              </a:cxn>
              <a:cxn ang="0">
                <a:pos x="344" y="42"/>
              </a:cxn>
              <a:cxn ang="0">
                <a:pos x="340" y="46"/>
              </a:cxn>
              <a:cxn ang="0">
                <a:pos x="346" y="56"/>
              </a:cxn>
              <a:cxn ang="0">
                <a:pos x="336" y="60"/>
              </a:cxn>
              <a:cxn ang="0">
                <a:pos x="332" y="68"/>
              </a:cxn>
              <a:cxn ang="0">
                <a:pos x="332" y="80"/>
              </a:cxn>
              <a:cxn ang="0">
                <a:pos x="322" y="82"/>
              </a:cxn>
              <a:cxn ang="0">
                <a:pos x="320" y="84"/>
              </a:cxn>
              <a:cxn ang="0">
                <a:pos x="318" y="92"/>
              </a:cxn>
              <a:cxn ang="0">
                <a:pos x="320" y="102"/>
              </a:cxn>
              <a:cxn ang="0">
                <a:pos x="322" y="108"/>
              </a:cxn>
              <a:cxn ang="0">
                <a:pos x="318" y="114"/>
              </a:cxn>
              <a:cxn ang="0">
                <a:pos x="306" y="124"/>
              </a:cxn>
              <a:cxn ang="0">
                <a:pos x="310" y="138"/>
              </a:cxn>
              <a:cxn ang="0">
                <a:pos x="302" y="142"/>
              </a:cxn>
              <a:cxn ang="0">
                <a:pos x="296" y="144"/>
              </a:cxn>
              <a:cxn ang="0">
                <a:pos x="292" y="152"/>
              </a:cxn>
              <a:cxn ang="0">
                <a:pos x="290" y="148"/>
              </a:cxn>
              <a:cxn ang="0">
                <a:pos x="292" y="160"/>
              </a:cxn>
              <a:cxn ang="0">
                <a:pos x="288" y="160"/>
              </a:cxn>
              <a:cxn ang="0">
                <a:pos x="290" y="178"/>
              </a:cxn>
              <a:cxn ang="0">
                <a:pos x="284" y="188"/>
              </a:cxn>
              <a:cxn ang="0">
                <a:pos x="278" y="194"/>
              </a:cxn>
              <a:cxn ang="0">
                <a:pos x="272" y="198"/>
              </a:cxn>
              <a:cxn ang="0">
                <a:pos x="276" y="202"/>
              </a:cxn>
              <a:cxn ang="0">
                <a:pos x="264" y="208"/>
              </a:cxn>
              <a:cxn ang="0">
                <a:pos x="264" y="216"/>
              </a:cxn>
              <a:cxn ang="0">
                <a:pos x="260" y="218"/>
              </a:cxn>
              <a:cxn ang="0">
                <a:pos x="258" y="230"/>
              </a:cxn>
              <a:cxn ang="0">
                <a:pos x="260" y="238"/>
              </a:cxn>
              <a:cxn ang="0">
                <a:pos x="254" y="244"/>
              </a:cxn>
              <a:cxn ang="0">
                <a:pos x="258" y="246"/>
              </a:cxn>
              <a:cxn ang="0">
                <a:pos x="254" y="248"/>
              </a:cxn>
              <a:cxn ang="0">
                <a:pos x="248" y="258"/>
              </a:cxn>
              <a:cxn ang="0">
                <a:pos x="254" y="264"/>
              </a:cxn>
              <a:cxn ang="0">
                <a:pos x="256" y="266"/>
              </a:cxn>
              <a:cxn ang="0">
                <a:pos x="258" y="264"/>
              </a:cxn>
              <a:cxn ang="0">
                <a:pos x="256" y="274"/>
              </a:cxn>
              <a:cxn ang="0">
                <a:pos x="262" y="278"/>
              </a:cxn>
              <a:cxn ang="0">
                <a:pos x="260" y="292"/>
              </a:cxn>
              <a:cxn ang="0">
                <a:pos x="256" y="296"/>
              </a:cxn>
              <a:cxn ang="0">
                <a:pos x="248" y="304"/>
              </a:cxn>
              <a:cxn ang="0">
                <a:pos x="106" y="308"/>
              </a:cxn>
              <a:cxn ang="0">
                <a:pos x="46" y="288"/>
              </a:cxn>
              <a:cxn ang="0">
                <a:pos x="36" y="260"/>
              </a:cxn>
              <a:cxn ang="0">
                <a:pos x="32" y="260"/>
              </a:cxn>
              <a:cxn ang="0">
                <a:pos x="26" y="262"/>
              </a:cxn>
              <a:cxn ang="0">
                <a:pos x="18" y="262"/>
              </a:cxn>
              <a:cxn ang="0">
                <a:pos x="14" y="258"/>
              </a:cxn>
            </a:cxnLst>
            <a:rect l="0" t="0" r="r" b="b"/>
            <a:pathLst>
              <a:path w="348" h="310">
                <a:moveTo>
                  <a:pt x="14" y="210"/>
                </a:moveTo>
                <a:lnTo>
                  <a:pt x="14" y="182"/>
                </a:lnTo>
                <a:lnTo>
                  <a:pt x="16" y="164"/>
                </a:lnTo>
                <a:lnTo>
                  <a:pt x="16" y="144"/>
                </a:lnTo>
                <a:lnTo>
                  <a:pt x="16" y="106"/>
                </a:lnTo>
                <a:lnTo>
                  <a:pt x="12" y="84"/>
                </a:lnTo>
                <a:lnTo>
                  <a:pt x="12" y="74"/>
                </a:lnTo>
                <a:lnTo>
                  <a:pt x="6" y="44"/>
                </a:lnTo>
                <a:lnTo>
                  <a:pt x="4" y="38"/>
                </a:lnTo>
                <a:lnTo>
                  <a:pt x="2" y="12"/>
                </a:lnTo>
                <a:lnTo>
                  <a:pt x="0" y="12"/>
                </a:lnTo>
                <a:lnTo>
                  <a:pt x="36" y="12"/>
                </a:lnTo>
                <a:lnTo>
                  <a:pt x="52" y="8"/>
                </a:lnTo>
                <a:lnTo>
                  <a:pt x="72" y="8"/>
                </a:lnTo>
                <a:lnTo>
                  <a:pt x="90" y="8"/>
                </a:lnTo>
                <a:lnTo>
                  <a:pt x="92" y="8"/>
                </a:lnTo>
                <a:lnTo>
                  <a:pt x="122" y="8"/>
                </a:lnTo>
                <a:lnTo>
                  <a:pt x="128" y="6"/>
                </a:lnTo>
                <a:lnTo>
                  <a:pt x="144" y="6"/>
                </a:lnTo>
                <a:lnTo>
                  <a:pt x="172" y="6"/>
                </a:lnTo>
                <a:lnTo>
                  <a:pt x="202" y="4"/>
                </a:lnTo>
                <a:lnTo>
                  <a:pt x="218" y="4"/>
                </a:lnTo>
                <a:lnTo>
                  <a:pt x="224" y="4"/>
                </a:lnTo>
                <a:lnTo>
                  <a:pt x="242" y="2"/>
                </a:lnTo>
                <a:lnTo>
                  <a:pt x="264" y="2"/>
                </a:lnTo>
                <a:lnTo>
                  <a:pt x="280" y="0"/>
                </a:lnTo>
                <a:lnTo>
                  <a:pt x="304" y="0"/>
                </a:lnTo>
                <a:lnTo>
                  <a:pt x="308" y="0"/>
                </a:lnTo>
                <a:lnTo>
                  <a:pt x="310" y="2"/>
                </a:lnTo>
                <a:lnTo>
                  <a:pt x="314" y="2"/>
                </a:lnTo>
                <a:lnTo>
                  <a:pt x="310" y="4"/>
                </a:lnTo>
                <a:lnTo>
                  <a:pt x="314" y="6"/>
                </a:lnTo>
                <a:lnTo>
                  <a:pt x="316" y="6"/>
                </a:lnTo>
                <a:lnTo>
                  <a:pt x="318" y="8"/>
                </a:lnTo>
                <a:lnTo>
                  <a:pt x="316" y="14"/>
                </a:lnTo>
                <a:lnTo>
                  <a:pt x="318" y="16"/>
                </a:lnTo>
                <a:lnTo>
                  <a:pt x="318" y="18"/>
                </a:lnTo>
                <a:lnTo>
                  <a:pt x="314" y="18"/>
                </a:lnTo>
                <a:lnTo>
                  <a:pt x="314" y="22"/>
                </a:lnTo>
                <a:lnTo>
                  <a:pt x="310" y="26"/>
                </a:lnTo>
                <a:lnTo>
                  <a:pt x="306" y="28"/>
                </a:lnTo>
                <a:lnTo>
                  <a:pt x="306" y="30"/>
                </a:lnTo>
                <a:lnTo>
                  <a:pt x="304" y="32"/>
                </a:lnTo>
                <a:lnTo>
                  <a:pt x="302" y="32"/>
                </a:lnTo>
                <a:lnTo>
                  <a:pt x="300" y="34"/>
                </a:lnTo>
                <a:lnTo>
                  <a:pt x="296" y="44"/>
                </a:lnTo>
                <a:lnTo>
                  <a:pt x="304" y="44"/>
                </a:lnTo>
                <a:lnTo>
                  <a:pt x="324" y="42"/>
                </a:lnTo>
                <a:lnTo>
                  <a:pt x="344" y="38"/>
                </a:lnTo>
                <a:lnTo>
                  <a:pt x="344" y="42"/>
                </a:lnTo>
                <a:lnTo>
                  <a:pt x="346" y="44"/>
                </a:lnTo>
                <a:lnTo>
                  <a:pt x="348" y="46"/>
                </a:lnTo>
                <a:lnTo>
                  <a:pt x="348" y="48"/>
                </a:lnTo>
                <a:lnTo>
                  <a:pt x="344" y="48"/>
                </a:lnTo>
                <a:lnTo>
                  <a:pt x="340" y="46"/>
                </a:lnTo>
                <a:lnTo>
                  <a:pt x="340" y="48"/>
                </a:lnTo>
                <a:lnTo>
                  <a:pt x="338" y="50"/>
                </a:lnTo>
                <a:lnTo>
                  <a:pt x="340" y="50"/>
                </a:lnTo>
                <a:lnTo>
                  <a:pt x="346" y="52"/>
                </a:lnTo>
                <a:lnTo>
                  <a:pt x="346" y="56"/>
                </a:lnTo>
                <a:lnTo>
                  <a:pt x="344" y="56"/>
                </a:lnTo>
                <a:lnTo>
                  <a:pt x="340" y="56"/>
                </a:lnTo>
                <a:lnTo>
                  <a:pt x="338" y="58"/>
                </a:lnTo>
                <a:lnTo>
                  <a:pt x="338" y="60"/>
                </a:lnTo>
                <a:lnTo>
                  <a:pt x="336" y="60"/>
                </a:lnTo>
                <a:lnTo>
                  <a:pt x="334" y="62"/>
                </a:lnTo>
                <a:lnTo>
                  <a:pt x="330" y="62"/>
                </a:lnTo>
                <a:lnTo>
                  <a:pt x="326" y="64"/>
                </a:lnTo>
                <a:lnTo>
                  <a:pt x="330" y="68"/>
                </a:lnTo>
                <a:lnTo>
                  <a:pt x="332" y="68"/>
                </a:lnTo>
                <a:lnTo>
                  <a:pt x="334" y="68"/>
                </a:lnTo>
                <a:lnTo>
                  <a:pt x="336" y="72"/>
                </a:lnTo>
                <a:lnTo>
                  <a:pt x="334" y="72"/>
                </a:lnTo>
                <a:lnTo>
                  <a:pt x="326" y="76"/>
                </a:lnTo>
                <a:lnTo>
                  <a:pt x="332" y="80"/>
                </a:lnTo>
                <a:lnTo>
                  <a:pt x="330" y="80"/>
                </a:lnTo>
                <a:lnTo>
                  <a:pt x="326" y="80"/>
                </a:lnTo>
                <a:lnTo>
                  <a:pt x="326" y="78"/>
                </a:lnTo>
                <a:lnTo>
                  <a:pt x="322" y="80"/>
                </a:lnTo>
                <a:lnTo>
                  <a:pt x="322" y="82"/>
                </a:lnTo>
                <a:lnTo>
                  <a:pt x="324" y="90"/>
                </a:lnTo>
                <a:lnTo>
                  <a:pt x="322" y="92"/>
                </a:lnTo>
                <a:lnTo>
                  <a:pt x="320" y="90"/>
                </a:lnTo>
                <a:lnTo>
                  <a:pt x="320" y="88"/>
                </a:lnTo>
                <a:lnTo>
                  <a:pt x="320" y="84"/>
                </a:lnTo>
                <a:lnTo>
                  <a:pt x="318" y="88"/>
                </a:lnTo>
                <a:lnTo>
                  <a:pt x="316" y="90"/>
                </a:lnTo>
                <a:lnTo>
                  <a:pt x="314" y="92"/>
                </a:lnTo>
                <a:lnTo>
                  <a:pt x="316" y="94"/>
                </a:lnTo>
                <a:lnTo>
                  <a:pt x="318" y="92"/>
                </a:lnTo>
                <a:lnTo>
                  <a:pt x="320" y="92"/>
                </a:lnTo>
                <a:lnTo>
                  <a:pt x="320" y="94"/>
                </a:lnTo>
                <a:lnTo>
                  <a:pt x="318" y="96"/>
                </a:lnTo>
                <a:lnTo>
                  <a:pt x="320" y="96"/>
                </a:lnTo>
                <a:lnTo>
                  <a:pt x="320" y="102"/>
                </a:lnTo>
                <a:lnTo>
                  <a:pt x="316" y="102"/>
                </a:lnTo>
                <a:lnTo>
                  <a:pt x="316" y="104"/>
                </a:lnTo>
                <a:lnTo>
                  <a:pt x="316" y="106"/>
                </a:lnTo>
                <a:lnTo>
                  <a:pt x="320" y="106"/>
                </a:lnTo>
                <a:lnTo>
                  <a:pt x="322" y="108"/>
                </a:lnTo>
                <a:lnTo>
                  <a:pt x="322" y="110"/>
                </a:lnTo>
                <a:lnTo>
                  <a:pt x="322" y="112"/>
                </a:lnTo>
                <a:lnTo>
                  <a:pt x="322" y="114"/>
                </a:lnTo>
                <a:lnTo>
                  <a:pt x="322" y="118"/>
                </a:lnTo>
                <a:lnTo>
                  <a:pt x="318" y="114"/>
                </a:lnTo>
                <a:lnTo>
                  <a:pt x="316" y="118"/>
                </a:lnTo>
                <a:lnTo>
                  <a:pt x="316" y="120"/>
                </a:lnTo>
                <a:lnTo>
                  <a:pt x="316" y="122"/>
                </a:lnTo>
                <a:lnTo>
                  <a:pt x="314" y="124"/>
                </a:lnTo>
                <a:lnTo>
                  <a:pt x="306" y="124"/>
                </a:lnTo>
                <a:lnTo>
                  <a:pt x="306" y="128"/>
                </a:lnTo>
                <a:lnTo>
                  <a:pt x="306" y="132"/>
                </a:lnTo>
                <a:lnTo>
                  <a:pt x="310" y="134"/>
                </a:lnTo>
                <a:lnTo>
                  <a:pt x="310" y="136"/>
                </a:lnTo>
                <a:lnTo>
                  <a:pt x="310" y="138"/>
                </a:lnTo>
                <a:lnTo>
                  <a:pt x="308" y="138"/>
                </a:lnTo>
                <a:lnTo>
                  <a:pt x="308" y="140"/>
                </a:lnTo>
                <a:lnTo>
                  <a:pt x="306" y="140"/>
                </a:lnTo>
                <a:lnTo>
                  <a:pt x="304" y="140"/>
                </a:lnTo>
                <a:lnTo>
                  <a:pt x="302" y="142"/>
                </a:lnTo>
                <a:lnTo>
                  <a:pt x="300" y="142"/>
                </a:lnTo>
                <a:lnTo>
                  <a:pt x="300" y="140"/>
                </a:lnTo>
                <a:lnTo>
                  <a:pt x="296" y="138"/>
                </a:lnTo>
                <a:lnTo>
                  <a:pt x="294" y="140"/>
                </a:lnTo>
                <a:lnTo>
                  <a:pt x="296" y="144"/>
                </a:lnTo>
                <a:lnTo>
                  <a:pt x="296" y="148"/>
                </a:lnTo>
                <a:lnTo>
                  <a:pt x="296" y="150"/>
                </a:lnTo>
                <a:lnTo>
                  <a:pt x="296" y="152"/>
                </a:lnTo>
                <a:lnTo>
                  <a:pt x="294" y="152"/>
                </a:lnTo>
                <a:lnTo>
                  <a:pt x="292" y="152"/>
                </a:lnTo>
                <a:lnTo>
                  <a:pt x="294" y="150"/>
                </a:lnTo>
                <a:lnTo>
                  <a:pt x="294" y="148"/>
                </a:lnTo>
                <a:lnTo>
                  <a:pt x="292" y="148"/>
                </a:lnTo>
                <a:lnTo>
                  <a:pt x="292" y="144"/>
                </a:lnTo>
                <a:lnTo>
                  <a:pt x="290" y="148"/>
                </a:lnTo>
                <a:lnTo>
                  <a:pt x="292" y="154"/>
                </a:lnTo>
                <a:lnTo>
                  <a:pt x="296" y="154"/>
                </a:lnTo>
                <a:lnTo>
                  <a:pt x="296" y="156"/>
                </a:lnTo>
                <a:lnTo>
                  <a:pt x="294" y="160"/>
                </a:lnTo>
                <a:lnTo>
                  <a:pt x="292" y="160"/>
                </a:lnTo>
                <a:lnTo>
                  <a:pt x="292" y="158"/>
                </a:lnTo>
                <a:lnTo>
                  <a:pt x="292" y="156"/>
                </a:lnTo>
                <a:lnTo>
                  <a:pt x="290" y="156"/>
                </a:lnTo>
                <a:lnTo>
                  <a:pt x="290" y="160"/>
                </a:lnTo>
                <a:lnTo>
                  <a:pt x="288" y="160"/>
                </a:lnTo>
                <a:lnTo>
                  <a:pt x="290" y="164"/>
                </a:lnTo>
                <a:lnTo>
                  <a:pt x="292" y="168"/>
                </a:lnTo>
                <a:lnTo>
                  <a:pt x="290" y="170"/>
                </a:lnTo>
                <a:lnTo>
                  <a:pt x="290" y="172"/>
                </a:lnTo>
                <a:lnTo>
                  <a:pt x="290" y="178"/>
                </a:lnTo>
                <a:lnTo>
                  <a:pt x="290" y="180"/>
                </a:lnTo>
                <a:lnTo>
                  <a:pt x="288" y="182"/>
                </a:lnTo>
                <a:lnTo>
                  <a:pt x="286" y="184"/>
                </a:lnTo>
                <a:lnTo>
                  <a:pt x="286" y="188"/>
                </a:lnTo>
                <a:lnTo>
                  <a:pt x="284" y="188"/>
                </a:lnTo>
                <a:lnTo>
                  <a:pt x="284" y="184"/>
                </a:lnTo>
                <a:lnTo>
                  <a:pt x="278" y="184"/>
                </a:lnTo>
                <a:lnTo>
                  <a:pt x="278" y="186"/>
                </a:lnTo>
                <a:lnTo>
                  <a:pt x="278" y="188"/>
                </a:lnTo>
                <a:lnTo>
                  <a:pt x="278" y="194"/>
                </a:lnTo>
                <a:lnTo>
                  <a:pt x="276" y="190"/>
                </a:lnTo>
                <a:lnTo>
                  <a:pt x="274" y="190"/>
                </a:lnTo>
                <a:lnTo>
                  <a:pt x="274" y="194"/>
                </a:lnTo>
                <a:lnTo>
                  <a:pt x="274" y="198"/>
                </a:lnTo>
                <a:lnTo>
                  <a:pt x="272" y="198"/>
                </a:lnTo>
                <a:lnTo>
                  <a:pt x="268" y="196"/>
                </a:lnTo>
                <a:lnTo>
                  <a:pt x="264" y="198"/>
                </a:lnTo>
                <a:lnTo>
                  <a:pt x="268" y="200"/>
                </a:lnTo>
                <a:lnTo>
                  <a:pt x="274" y="200"/>
                </a:lnTo>
                <a:lnTo>
                  <a:pt x="276" y="202"/>
                </a:lnTo>
                <a:lnTo>
                  <a:pt x="274" y="204"/>
                </a:lnTo>
                <a:lnTo>
                  <a:pt x="272" y="204"/>
                </a:lnTo>
                <a:lnTo>
                  <a:pt x="268" y="200"/>
                </a:lnTo>
                <a:lnTo>
                  <a:pt x="264" y="204"/>
                </a:lnTo>
                <a:lnTo>
                  <a:pt x="264" y="208"/>
                </a:lnTo>
                <a:lnTo>
                  <a:pt x="270" y="210"/>
                </a:lnTo>
                <a:lnTo>
                  <a:pt x="272" y="210"/>
                </a:lnTo>
                <a:lnTo>
                  <a:pt x="270" y="214"/>
                </a:lnTo>
                <a:lnTo>
                  <a:pt x="264" y="214"/>
                </a:lnTo>
                <a:lnTo>
                  <a:pt x="264" y="216"/>
                </a:lnTo>
                <a:lnTo>
                  <a:pt x="264" y="218"/>
                </a:lnTo>
                <a:lnTo>
                  <a:pt x="264" y="220"/>
                </a:lnTo>
                <a:lnTo>
                  <a:pt x="262" y="220"/>
                </a:lnTo>
                <a:lnTo>
                  <a:pt x="262" y="218"/>
                </a:lnTo>
                <a:lnTo>
                  <a:pt x="260" y="218"/>
                </a:lnTo>
                <a:lnTo>
                  <a:pt x="258" y="216"/>
                </a:lnTo>
                <a:lnTo>
                  <a:pt x="256" y="218"/>
                </a:lnTo>
                <a:lnTo>
                  <a:pt x="258" y="220"/>
                </a:lnTo>
                <a:lnTo>
                  <a:pt x="260" y="224"/>
                </a:lnTo>
                <a:lnTo>
                  <a:pt x="258" y="230"/>
                </a:lnTo>
                <a:lnTo>
                  <a:pt x="260" y="232"/>
                </a:lnTo>
                <a:lnTo>
                  <a:pt x="264" y="234"/>
                </a:lnTo>
                <a:lnTo>
                  <a:pt x="264" y="238"/>
                </a:lnTo>
                <a:lnTo>
                  <a:pt x="262" y="238"/>
                </a:lnTo>
                <a:lnTo>
                  <a:pt x="260" y="238"/>
                </a:lnTo>
                <a:lnTo>
                  <a:pt x="258" y="238"/>
                </a:lnTo>
                <a:lnTo>
                  <a:pt x="256" y="238"/>
                </a:lnTo>
                <a:lnTo>
                  <a:pt x="254" y="238"/>
                </a:lnTo>
                <a:lnTo>
                  <a:pt x="254" y="242"/>
                </a:lnTo>
                <a:lnTo>
                  <a:pt x="254" y="244"/>
                </a:lnTo>
                <a:lnTo>
                  <a:pt x="256" y="244"/>
                </a:lnTo>
                <a:lnTo>
                  <a:pt x="260" y="242"/>
                </a:lnTo>
                <a:lnTo>
                  <a:pt x="260" y="244"/>
                </a:lnTo>
                <a:lnTo>
                  <a:pt x="260" y="246"/>
                </a:lnTo>
                <a:lnTo>
                  <a:pt x="258" y="246"/>
                </a:lnTo>
                <a:lnTo>
                  <a:pt x="256" y="246"/>
                </a:lnTo>
                <a:lnTo>
                  <a:pt x="250" y="242"/>
                </a:lnTo>
                <a:lnTo>
                  <a:pt x="248" y="244"/>
                </a:lnTo>
                <a:lnTo>
                  <a:pt x="248" y="246"/>
                </a:lnTo>
                <a:lnTo>
                  <a:pt x="254" y="248"/>
                </a:lnTo>
                <a:lnTo>
                  <a:pt x="254" y="250"/>
                </a:lnTo>
                <a:lnTo>
                  <a:pt x="254" y="256"/>
                </a:lnTo>
                <a:lnTo>
                  <a:pt x="250" y="256"/>
                </a:lnTo>
                <a:lnTo>
                  <a:pt x="248" y="254"/>
                </a:lnTo>
                <a:lnTo>
                  <a:pt x="248" y="258"/>
                </a:lnTo>
                <a:lnTo>
                  <a:pt x="250" y="260"/>
                </a:lnTo>
                <a:lnTo>
                  <a:pt x="248" y="264"/>
                </a:lnTo>
                <a:lnTo>
                  <a:pt x="248" y="266"/>
                </a:lnTo>
                <a:lnTo>
                  <a:pt x="250" y="266"/>
                </a:lnTo>
                <a:lnTo>
                  <a:pt x="254" y="264"/>
                </a:lnTo>
                <a:lnTo>
                  <a:pt x="250" y="260"/>
                </a:lnTo>
                <a:lnTo>
                  <a:pt x="254" y="260"/>
                </a:lnTo>
                <a:lnTo>
                  <a:pt x="256" y="262"/>
                </a:lnTo>
                <a:lnTo>
                  <a:pt x="256" y="264"/>
                </a:lnTo>
                <a:lnTo>
                  <a:pt x="256" y="266"/>
                </a:lnTo>
                <a:lnTo>
                  <a:pt x="250" y="270"/>
                </a:lnTo>
                <a:lnTo>
                  <a:pt x="250" y="272"/>
                </a:lnTo>
                <a:lnTo>
                  <a:pt x="256" y="272"/>
                </a:lnTo>
                <a:lnTo>
                  <a:pt x="258" y="270"/>
                </a:lnTo>
                <a:lnTo>
                  <a:pt x="258" y="264"/>
                </a:lnTo>
                <a:lnTo>
                  <a:pt x="260" y="264"/>
                </a:lnTo>
                <a:lnTo>
                  <a:pt x="260" y="266"/>
                </a:lnTo>
                <a:lnTo>
                  <a:pt x="260" y="270"/>
                </a:lnTo>
                <a:lnTo>
                  <a:pt x="258" y="270"/>
                </a:lnTo>
                <a:lnTo>
                  <a:pt x="256" y="274"/>
                </a:lnTo>
                <a:lnTo>
                  <a:pt x="256" y="276"/>
                </a:lnTo>
                <a:lnTo>
                  <a:pt x="258" y="280"/>
                </a:lnTo>
                <a:lnTo>
                  <a:pt x="258" y="284"/>
                </a:lnTo>
                <a:lnTo>
                  <a:pt x="260" y="278"/>
                </a:lnTo>
                <a:lnTo>
                  <a:pt x="262" y="278"/>
                </a:lnTo>
                <a:lnTo>
                  <a:pt x="262" y="280"/>
                </a:lnTo>
                <a:lnTo>
                  <a:pt x="262" y="284"/>
                </a:lnTo>
                <a:lnTo>
                  <a:pt x="260" y="286"/>
                </a:lnTo>
                <a:lnTo>
                  <a:pt x="260" y="290"/>
                </a:lnTo>
                <a:lnTo>
                  <a:pt x="260" y="292"/>
                </a:lnTo>
                <a:lnTo>
                  <a:pt x="258" y="292"/>
                </a:lnTo>
                <a:lnTo>
                  <a:pt x="254" y="292"/>
                </a:lnTo>
                <a:lnTo>
                  <a:pt x="250" y="292"/>
                </a:lnTo>
                <a:lnTo>
                  <a:pt x="254" y="294"/>
                </a:lnTo>
                <a:lnTo>
                  <a:pt x="256" y="296"/>
                </a:lnTo>
                <a:lnTo>
                  <a:pt x="258" y="300"/>
                </a:lnTo>
                <a:lnTo>
                  <a:pt x="258" y="302"/>
                </a:lnTo>
                <a:lnTo>
                  <a:pt x="256" y="302"/>
                </a:lnTo>
                <a:lnTo>
                  <a:pt x="256" y="304"/>
                </a:lnTo>
                <a:lnTo>
                  <a:pt x="248" y="304"/>
                </a:lnTo>
                <a:lnTo>
                  <a:pt x="234" y="304"/>
                </a:lnTo>
                <a:lnTo>
                  <a:pt x="188" y="306"/>
                </a:lnTo>
                <a:lnTo>
                  <a:pt x="142" y="308"/>
                </a:lnTo>
                <a:lnTo>
                  <a:pt x="124" y="308"/>
                </a:lnTo>
                <a:lnTo>
                  <a:pt x="106" y="308"/>
                </a:lnTo>
                <a:lnTo>
                  <a:pt x="88" y="308"/>
                </a:lnTo>
                <a:lnTo>
                  <a:pt x="86" y="308"/>
                </a:lnTo>
                <a:lnTo>
                  <a:pt x="64" y="310"/>
                </a:lnTo>
                <a:lnTo>
                  <a:pt x="46" y="310"/>
                </a:lnTo>
                <a:lnTo>
                  <a:pt x="46" y="288"/>
                </a:lnTo>
                <a:lnTo>
                  <a:pt x="46" y="264"/>
                </a:lnTo>
                <a:lnTo>
                  <a:pt x="44" y="262"/>
                </a:lnTo>
                <a:lnTo>
                  <a:pt x="42" y="262"/>
                </a:lnTo>
                <a:lnTo>
                  <a:pt x="36" y="262"/>
                </a:lnTo>
                <a:lnTo>
                  <a:pt x="36" y="260"/>
                </a:lnTo>
                <a:lnTo>
                  <a:pt x="34" y="262"/>
                </a:lnTo>
                <a:lnTo>
                  <a:pt x="34" y="264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4"/>
                </a:lnTo>
                <a:lnTo>
                  <a:pt x="30" y="262"/>
                </a:lnTo>
                <a:lnTo>
                  <a:pt x="28" y="262"/>
                </a:lnTo>
                <a:lnTo>
                  <a:pt x="28" y="264"/>
                </a:lnTo>
                <a:lnTo>
                  <a:pt x="26" y="262"/>
                </a:lnTo>
                <a:lnTo>
                  <a:pt x="22" y="264"/>
                </a:lnTo>
                <a:lnTo>
                  <a:pt x="20" y="264"/>
                </a:lnTo>
                <a:lnTo>
                  <a:pt x="22" y="262"/>
                </a:lnTo>
                <a:lnTo>
                  <a:pt x="20" y="262"/>
                </a:lnTo>
                <a:lnTo>
                  <a:pt x="18" y="262"/>
                </a:lnTo>
                <a:lnTo>
                  <a:pt x="18" y="260"/>
                </a:lnTo>
                <a:lnTo>
                  <a:pt x="16" y="260"/>
                </a:lnTo>
                <a:lnTo>
                  <a:pt x="18" y="260"/>
                </a:lnTo>
                <a:lnTo>
                  <a:pt x="18" y="258"/>
                </a:lnTo>
                <a:lnTo>
                  <a:pt x="14" y="258"/>
                </a:lnTo>
                <a:lnTo>
                  <a:pt x="14" y="232"/>
                </a:lnTo>
                <a:lnTo>
                  <a:pt x="14" y="21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" name="Freeform 112"/>
          <p:cNvSpPr>
            <a:spLocks/>
          </p:cNvSpPr>
          <p:nvPr/>
        </p:nvSpPr>
        <p:spPr bwMode="auto">
          <a:xfrm>
            <a:off x="4875213" y="4535488"/>
            <a:ext cx="771525" cy="693737"/>
          </a:xfrm>
          <a:custGeom>
            <a:avLst/>
            <a:gdLst/>
            <a:ahLst/>
            <a:cxnLst>
              <a:cxn ang="0">
                <a:pos x="30" y="230"/>
              </a:cxn>
              <a:cxn ang="0">
                <a:pos x="30" y="218"/>
              </a:cxn>
              <a:cxn ang="0">
                <a:pos x="32" y="212"/>
              </a:cxn>
              <a:cxn ang="0">
                <a:pos x="42" y="196"/>
              </a:cxn>
              <a:cxn ang="0">
                <a:pos x="42" y="188"/>
              </a:cxn>
              <a:cxn ang="0">
                <a:pos x="42" y="180"/>
              </a:cxn>
              <a:cxn ang="0">
                <a:pos x="42" y="170"/>
              </a:cxn>
              <a:cxn ang="0">
                <a:pos x="36" y="162"/>
              </a:cxn>
              <a:cxn ang="0">
                <a:pos x="34" y="148"/>
              </a:cxn>
              <a:cxn ang="0">
                <a:pos x="28" y="140"/>
              </a:cxn>
              <a:cxn ang="0">
                <a:pos x="22" y="134"/>
              </a:cxn>
              <a:cxn ang="0">
                <a:pos x="20" y="122"/>
              </a:cxn>
              <a:cxn ang="0">
                <a:pos x="14" y="108"/>
              </a:cxn>
              <a:cxn ang="0">
                <a:pos x="4" y="96"/>
              </a:cxn>
              <a:cxn ang="0">
                <a:pos x="18" y="6"/>
              </a:cxn>
              <a:cxn ang="0">
                <a:pos x="188" y="0"/>
              </a:cxn>
              <a:cxn ang="0">
                <a:pos x="212" y="2"/>
              </a:cxn>
              <a:cxn ang="0">
                <a:pos x="214" y="22"/>
              </a:cxn>
              <a:cxn ang="0">
                <a:pos x="222" y="30"/>
              </a:cxn>
              <a:cxn ang="0">
                <a:pos x="224" y="44"/>
              </a:cxn>
              <a:cxn ang="0">
                <a:pos x="224" y="48"/>
              </a:cxn>
              <a:cxn ang="0">
                <a:pos x="232" y="52"/>
              </a:cxn>
              <a:cxn ang="0">
                <a:pos x="216" y="68"/>
              </a:cxn>
              <a:cxn ang="0">
                <a:pos x="222" y="76"/>
              </a:cxn>
              <a:cxn ang="0">
                <a:pos x="222" y="80"/>
              </a:cxn>
              <a:cxn ang="0">
                <a:pos x="216" y="88"/>
              </a:cxn>
              <a:cxn ang="0">
                <a:pos x="204" y="98"/>
              </a:cxn>
              <a:cxn ang="0">
                <a:pos x="208" y="108"/>
              </a:cxn>
              <a:cxn ang="0">
                <a:pos x="194" y="120"/>
              </a:cxn>
              <a:cxn ang="0">
                <a:pos x="196" y="126"/>
              </a:cxn>
              <a:cxn ang="0">
                <a:pos x="192" y="142"/>
              </a:cxn>
              <a:cxn ang="0">
                <a:pos x="192" y="148"/>
              </a:cxn>
              <a:cxn ang="0">
                <a:pos x="184" y="164"/>
              </a:cxn>
              <a:cxn ang="0">
                <a:pos x="242" y="172"/>
              </a:cxn>
              <a:cxn ang="0">
                <a:pos x="324" y="168"/>
              </a:cxn>
              <a:cxn ang="0">
                <a:pos x="322" y="182"/>
              </a:cxn>
              <a:cxn ang="0">
                <a:pos x="318" y="194"/>
              </a:cxn>
              <a:cxn ang="0">
                <a:pos x="328" y="210"/>
              </a:cxn>
              <a:cxn ang="0">
                <a:pos x="336" y="226"/>
              </a:cxn>
              <a:cxn ang="0">
                <a:pos x="330" y="238"/>
              </a:cxn>
              <a:cxn ang="0">
                <a:pos x="278" y="248"/>
              </a:cxn>
              <a:cxn ang="0">
                <a:pos x="330" y="244"/>
              </a:cxn>
              <a:cxn ang="0">
                <a:pos x="332" y="262"/>
              </a:cxn>
              <a:cxn ang="0">
                <a:pos x="352" y="258"/>
              </a:cxn>
              <a:cxn ang="0">
                <a:pos x="336" y="274"/>
              </a:cxn>
              <a:cxn ang="0">
                <a:pos x="338" y="286"/>
              </a:cxn>
              <a:cxn ang="0">
                <a:pos x="360" y="304"/>
              </a:cxn>
              <a:cxn ang="0">
                <a:pos x="386" y="318"/>
              </a:cxn>
              <a:cxn ang="0">
                <a:pos x="380" y="336"/>
              </a:cxn>
              <a:cxn ang="0">
                <a:pos x="362" y="330"/>
              </a:cxn>
              <a:cxn ang="0">
                <a:pos x="330" y="314"/>
              </a:cxn>
              <a:cxn ang="0">
                <a:pos x="304" y="294"/>
              </a:cxn>
              <a:cxn ang="0">
                <a:pos x="310" y="308"/>
              </a:cxn>
              <a:cxn ang="0">
                <a:pos x="298" y="334"/>
              </a:cxn>
              <a:cxn ang="0">
                <a:pos x="284" y="316"/>
              </a:cxn>
              <a:cxn ang="0">
                <a:pos x="264" y="330"/>
              </a:cxn>
              <a:cxn ang="0">
                <a:pos x="244" y="330"/>
              </a:cxn>
              <a:cxn ang="0">
                <a:pos x="222" y="310"/>
              </a:cxn>
              <a:cxn ang="0">
                <a:pos x="170" y="286"/>
              </a:cxn>
              <a:cxn ang="0">
                <a:pos x="150" y="286"/>
              </a:cxn>
              <a:cxn ang="0">
                <a:pos x="30" y="288"/>
              </a:cxn>
              <a:cxn ang="0">
                <a:pos x="32" y="258"/>
              </a:cxn>
            </a:cxnLst>
            <a:rect l="0" t="0" r="r" b="b"/>
            <a:pathLst>
              <a:path w="390" h="344">
                <a:moveTo>
                  <a:pt x="30" y="246"/>
                </a:moveTo>
                <a:lnTo>
                  <a:pt x="32" y="242"/>
                </a:lnTo>
                <a:lnTo>
                  <a:pt x="30" y="242"/>
                </a:lnTo>
                <a:lnTo>
                  <a:pt x="28" y="238"/>
                </a:lnTo>
                <a:lnTo>
                  <a:pt x="28" y="234"/>
                </a:lnTo>
                <a:lnTo>
                  <a:pt x="28" y="232"/>
                </a:lnTo>
                <a:lnTo>
                  <a:pt x="30" y="230"/>
                </a:lnTo>
                <a:lnTo>
                  <a:pt x="32" y="228"/>
                </a:lnTo>
                <a:lnTo>
                  <a:pt x="30" y="228"/>
                </a:lnTo>
                <a:lnTo>
                  <a:pt x="30" y="226"/>
                </a:lnTo>
                <a:lnTo>
                  <a:pt x="30" y="224"/>
                </a:lnTo>
                <a:lnTo>
                  <a:pt x="30" y="222"/>
                </a:lnTo>
                <a:lnTo>
                  <a:pt x="28" y="222"/>
                </a:lnTo>
                <a:lnTo>
                  <a:pt x="30" y="218"/>
                </a:lnTo>
                <a:lnTo>
                  <a:pt x="30" y="216"/>
                </a:lnTo>
                <a:lnTo>
                  <a:pt x="30" y="214"/>
                </a:lnTo>
                <a:lnTo>
                  <a:pt x="32" y="214"/>
                </a:lnTo>
                <a:lnTo>
                  <a:pt x="30" y="214"/>
                </a:lnTo>
                <a:lnTo>
                  <a:pt x="32" y="214"/>
                </a:lnTo>
                <a:lnTo>
                  <a:pt x="30" y="212"/>
                </a:lnTo>
                <a:lnTo>
                  <a:pt x="32" y="212"/>
                </a:lnTo>
                <a:lnTo>
                  <a:pt x="32" y="210"/>
                </a:lnTo>
                <a:lnTo>
                  <a:pt x="36" y="208"/>
                </a:lnTo>
                <a:lnTo>
                  <a:pt x="36" y="204"/>
                </a:lnTo>
                <a:lnTo>
                  <a:pt x="36" y="202"/>
                </a:lnTo>
                <a:lnTo>
                  <a:pt x="40" y="200"/>
                </a:lnTo>
                <a:lnTo>
                  <a:pt x="40" y="198"/>
                </a:lnTo>
                <a:lnTo>
                  <a:pt x="42" y="196"/>
                </a:lnTo>
                <a:lnTo>
                  <a:pt x="42" y="194"/>
                </a:lnTo>
                <a:lnTo>
                  <a:pt x="40" y="194"/>
                </a:lnTo>
                <a:lnTo>
                  <a:pt x="42" y="194"/>
                </a:lnTo>
                <a:lnTo>
                  <a:pt x="42" y="192"/>
                </a:lnTo>
                <a:lnTo>
                  <a:pt x="40" y="192"/>
                </a:lnTo>
                <a:lnTo>
                  <a:pt x="40" y="188"/>
                </a:lnTo>
                <a:lnTo>
                  <a:pt x="42" y="188"/>
                </a:lnTo>
                <a:lnTo>
                  <a:pt x="42" y="186"/>
                </a:lnTo>
                <a:lnTo>
                  <a:pt x="44" y="186"/>
                </a:lnTo>
                <a:lnTo>
                  <a:pt x="42" y="184"/>
                </a:lnTo>
                <a:lnTo>
                  <a:pt x="42" y="182"/>
                </a:lnTo>
                <a:lnTo>
                  <a:pt x="40" y="182"/>
                </a:lnTo>
                <a:lnTo>
                  <a:pt x="40" y="180"/>
                </a:lnTo>
                <a:lnTo>
                  <a:pt x="42" y="180"/>
                </a:lnTo>
                <a:lnTo>
                  <a:pt x="44" y="178"/>
                </a:lnTo>
                <a:lnTo>
                  <a:pt x="42" y="174"/>
                </a:lnTo>
                <a:lnTo>
                  <a:pt x="44" y="172"/>
                </a:lnTo>
                <a:lnTo>
                  <a:pt x="42" y="172"/>
                </a:lnTo>
                <a:lnTo>
                  <a:pt x="40" y="172"/>
                </a:lnTo>
                <a:lnTo>
                  <a:pt x="40" y="170"/>
                </a:lnTo>
                <a:lnTo>
                  <a:pt x="42" y="170"/>
                </a:lnTo>
                <a:lnTo>
                  <a:pt x="42" y="168"/>
                </a:lnTo>
                <a:lnTo>
                  <a:pt x="42" y="166"/>
                </a:lnTo>
                <a:lnTo>
                  <a:pt x="42" y="164"/>
                </a:lnTo>
                <a:lnTo>
                  <a:pt x="40" y="166"/>
                </a:lnTo>
                <a:lnTo>
                  <a:pt x="36" y="166"/>
                </a:lnTo>
                <a:lnTo>
                  <a:pt x="36" y="164"/>
                </a:lnTo>
                <a:lnTo>
                  <a:pt x="36" y="162"/>
                </a:lnTo>
                <a:lnTo>
                  <a:pt x="36" y="158"/>
                </a:lnTo>
                <a:lnTo>
                  <a:pt x="34" y="156"/>
                </a:lnTo>
                <a:lnTo>
                  <a:pt x="32" y="154"/>
                </a:lnTo>
                <a:lnTo>
                  <a:pt x="32" y="156"/>
                </a:lnTo>
                <a:lnTo>
                  <a:pt x="30" y="154"/>
                </a:lnTo>
                <a:lnTo>
                  <a:pt x="30" y="152"/>
                </a:lnTo>
                <a:lnTo>
                  <a:pt x="34" y="148"/>
                </a:lnTo>
                <a:lnTo>
                  <a:pt x="32" y="148"/>
                </a:lnTo>
                <a:lnTo>
                  <a:pt x="32" y="144"/>
                </a:lnTo>
                <a:lnTo>
                  <a:pt x="30" y="144"/>
                </a:lnTo>
                <a:lnTo>
                  <a:pt x="30" y="142"/>
                </a:lnTo>
                <a:lnTo>
                  <a:pt x="28" y="142"/>
                </a:lnTo>
                <a:lnTo>
                  <a:pt x="30" y="140"/>
                </a:lnTo>
                <a:lnTo>
                  <a:pt x="28" y="140"/>
                </a:lnTo>
                <a:lnTo>
                  <a:pt x="26" y="138"/>
                </a:lnTo>
                <a:lnTo>
                  <a:pt x="28" y="138"/>
                </a:lnTo>
                <a:lnTo>
                  <a:pt x="28" y="136"/>
                </a:lnTo>
                <a:lnTo>
                  <a:pt x="26" y="136"/>
                </a:lnTo>
                <a:lnTo>
                  <a:pt x="26" y="134"/>
                </a:lnTo>
                <a:lnTo>
                  <a:pt x="22" y="136"/>
                </a:lnTo>
                <a:lnTo>
                  <a:pt x="22" y="134"/>
                </a:lnTo>
                <a:lnTo>
                  <a:pt x="20" y="134"/>
                </a:lnTo>
                <a:lnTo>
                  <a:pt x="20" y="132"/>
                </a:lnTo>
                <a:lnTo>
                  <a:pt x="18" y="128"/>
                </a:lnTo>
                <a:lnTo>
                  <a:pt x="18" y="126"/>
                </a:lnTo>
                <a:lnTo>
                  <a:pt x="20" y="126"/>
                </a:lnTo>
                <a:lnTo>
                  <a:pt x="20" y="124"/>
                </a:lnTo>
                <a:lnTo>
                  <a:pt x="20" y="122"/>
                </a:lnTo>
                <a:lnTo>
                  <a:pt x="20" y="120"/>
                </a:lnTo>
                <a:lnTo>
                  <a:pt x="20" y="118"/>
                </a:lnTo>
                <a:lnTo>
                  <a:pt x="18" y="116"/>
                </a:lnTo>
                <a:lnTo>
                  <a:pt x="18" y="112"/>
                </a:lnTo>
                <a:lnTo>
                  <a:pt x="18" y="110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4"/>
                </a:lnTo>
                <a:lnTo>
                  <a:pt x="12" y="104"/>
                </a:lnTo>
                <a:lnTo>
                  <a:pt x="12" y="102"/>
                </a:lnTo>
                <a:lnTo>
                  <a:pt x="6" y="102"/>
                </a:lnTo>
                <a:lnTo>
                  <a:pt x="6" y="98"/>
                </a:lnTo>
                <a:lnTo>
                  <a:pt x="4" y="96"/>
                </a:lnTo>
                <a:lnTo>
                  <a:pt x="2" y="94"/>
                </a:lnTo>
                <a:lnTo>
                  <a:pt x="2" y="78"/>
                </a:lnTo>
                <a:lnTo>
                  <a:pt x="2" y="62"/>
                </a:lnTo>
                <a:lnTo>
                  <a:pt x="2" y="34"/>
                </a:lnTo>
                <a:lnTo>
                  <a:pt x="0" y="18"/>
                </a:lnTo>
                <a:lnTo>
                  <a:pt x="0" y="6"/>
                </a:lnTo>
                <a:lnTo>
                  <a:pt x="18" y="6"/>
                </a:lnTo>
                <a:lnTo>
                  <a:pt x="40" y="4"/>
                </a:lnTo>
                <a:lnTo>
                  <a:pt x="42" y="4"/>
                </a:lnTo>
                <a:lnTo>
                  <a:pt x="60" y="4"/>
                </a:lnTo>
                <a:lnTo>
                  <a:pt x="78" y="4"/>
                </a:lnTo>
                <a:lnTo>
                  <a:pt x="96" y="4"/>
                </a:lnTo>
                <a:lnTo>
                  <a:pt x="142" y="2"/>
                </a:lnTo>
                <a:lnTo>
                  <a:pt x="188" y="0"/>
                </a:lnTo>
                <a:lnTo>
                  <a:pt x="202" y="0"/>
                </a:lnTo>
                <a:lnTo>
                  <a:pt x="210" y="0"/>
                </a:lnTo>
                <a:lnTo>
                  <a:pt x="204" y="6"/>
                </a:lnTo>
                <a:lnTo>
                  <a:pt x="208" y="10"/>
                </a:lnTo>
                <a:lnTo>
                  <a:pt x="210" y="10"/>
                </a:lnTo>
                <a:lnTo>
                  <a:pt x="212" y="6"/>
                </a:lnTo>
                <a:lnTo>
                  <a:pt x="212" y="2"/>
                </a:lnTo>
                <a:lnTo>
                  <a:pt x="214" y="2"/>
                </a:lnTo>
                <a:lnTo>
                  <a:pt x="216" y="4"/>
                </a:lnTo>
                <a:lnTo>
                  <a:pt x="216" y="12"/>
                </a:lnTo>
                <a:lnTo>
                  <a:pt x="212" y="14"/>
                </a:lnTo>
                <a:lnTo>
                  <a:pt x="210" y="20"/>
                </a:lnTo>
                <a:lnTo>
                  <a:pt x="212" y="22"/>
                </a:lnTo>
                <a:lnTo>
                  <a:pt x="214" y="22"/>
                </a:lnTo>
                <a:lnTo>
                  <a:pt x="218" y="26"/>
                </a:lnTo>
                <a:lnTo>
                  <a:pt x="212" y="30"/>
                </a:lnTo>
                <a:lnTo>
                  <a:pt x="212" y="32"/>
                </a:lnTo>
                <a:lnTo>
                  <a:pt x="214" y="34"/>
                </a:lnTo>
                <a:lnTo>
                  <a:pt x="218" y="34"/>
                </a:lnTo>
                <a:lnTo>
                  <a:pt x="222" y="32"/>
                </a:lnTo>
                <a:lnTo>
                  <a:pt x="222" y="30"/>
                </a:lnTo>
                <a:lnTo>
                  <a:pt x="224" y="32"/>
                </a:lnTo>
                <a:lnTo>
                  <a:pt x="222" y="36"/>
                </a:lnTo>
                <a:lnTo>
                  <a:pt x="218" y="36"/>
                </a:lnTo>
                <a:lnTo>
                  <a:pt x="216" y="40"/>
                </a:lnTo>
                <a:lnTo>
                  <a:pt x="218" y="40"/>
                </a:lnTo>
                <a:lnTo>
                  <a:pt x="224" y="42"/>
                </a:lnTo>
                <a:lnTo>
                  <a:pt x="224" y="44"/>
                </a:lnTo>
                <a:lnTo>
                  <a:pt x="222" y="44"/>
                </a:lnTo>
                <a:lnTo>
                  <a:pt x="216" y="40"/>
                </a:lnTo>
                <a:lnTo>
                  <a:pt x="214" y="42"/>
                </a:lnTo>
                <a:lnTo>
                  <a:pt x="214" y="44"/>
                </a:lnTo>
                <a:lnTo>
                  <a:pt x="218" y="48"/>
                </a:lnTo>
                <a:lnTo>
                  <a:pt x="222" y="48"/>
                </a:lnTo>
                <a:lnTo>
                  <a:pt x="224" y="48"/>
                </a:lnTo>
                <a:lnTo>
                  <a:pt x="226" y="48"/>
                </a:lnTo>
                <a:lnTo>
                  <a:pt x="226" y="50"/>
                </a:lnTo>
                <a:lnTo>
                  <a:pt x="224" y="52"/>
                </a:lnTo>
                <a:lnTo>
                  <a:pt x="224" y="56"/>
                </a:lnTo>
                <a:lnTo>
                  <a:pt x="226" y="56"/>
                </a:lnTo>
                <a:lnTo>
                  <a:pt x="230" y="56"/>
                </a:lnTo>
                <a:lnTo>
                  <a:pt x="232" y="52"/>
                </a:lnTo>
                <a:lnTo>
                  <a:pt x="230" y="60"/>
                </a:lnTo>
                <a:lnTo>
                  <a:pt x="226" y="60"/>
                </a:lnTo>
                <a:lnTo>
                  <a:pt x="226" y="62"/>
                </a:lnTo>
                <a:lnTo>
                  <a:pt x="226" y="66"/>
                </a:lnTo>
                <a:lnTo>
                  <a:pt x="222" y="64"/>
                </a:lnTo>
                <a:lnTo>
                  <a:pt x="218" y="66"/>
                </a:lnTo>
                <a:lnTo>
                  <a:pt x="216" y="68"/>
                </a:lnTo>
                <a:lnTo>
                  <a:pt x="216" y="66"/>
                </a:lnTo>
                <a:lnTo>
                  <a:pt x="212" y="68"/>
                </a:lnTo>
                <a:lnTo>
                  <a:pt x="212" y="72"/>
                </a:lnTo>
                <a:lnTo>
                  <a:pt x="214" y="74"/>
                </a:lnTo>
                <a:lnTo>
                  <a:pt x="216" y="76"/>
                </a:lnTo>
                <a:lnTo>
                  <a:pt x="218" y="74"/>
                </a:lnTo>
                <a:lnTo>
                  <a:pt x="222" y="76"/>
                </a:lnTo>
                <a:lnTo>
                  <a:pt x="222" y="74"/>
                </a:lnTo>
                <a:lnTo>
                  <a:pt x="222" y="72"/>
                </a:lnTo>
                <a:lnTo>
                  <a:pt x="224" y="72"/>
                </a:lnTo>
                <a:lnTo>
                  <a:pt x="224" y="76"/>
                </a:lnTo>
                <a:lnTo>
                  <a:pt x="222" y="78"/>
                </a:lnTo>
                <a:lnTo>
                  <a:pt x="218" y="78"/>
                </a:lnTo>
                <a:lnTo>
                  <a:pt x="222" y="80"/>
                </a:lnTo>
                <a:lnTo>
                  <a:pt x="218" y="82"/>
                </a:lnTo>
                <a:lnTo>
                  <a:pt x="216" y="78"/>
                </a:lnTo>
                <a:lnTo>
                  <a:pt x="214" y="80"/>
                </a:lnTo>
                <a:lnTo>
                  <a:pt x="218" y="82"/>
                </a:lnTo>
                <a:lnTo>
                  <a:pt x="222" y="82"/>
                </a:lnTo>
                <a:lnTo>
                  <a:pt x="222" y="86"/>
                </a:lnTo>
                <a:lnTo>
                  <a:pt x="216" y="88"/>
                </a:lnTo>
                <a:lnTo>
                  <a:pt x="214" y="88"/>
                </a:lnTo>
                <a:lnTo>
                  <a:pt x="212" y="94"/>
                </a:lnTo>
                <a:lnTo>
                  <a:pt x="208" y="98"/>
                </a:lnTo>
                <a:lnTo>
                  <a:pt x="210" y="102"/>
                </a:lnTo>
                <a:lnTo>
                  <a:pt x="208" y="104"/>
                </a:lnTo>
                <a:lnTo>
                  <a:pt x="204" y="102"/>
                </a:lnTo>
                <a:lnTo>
                  <a:pt x="204" y="98"/>
                </a:lnTo>
                <a:lnTo>
                  <a:pt x="202" y="98"/>
                </a:lnTo>
                <a:lnTo>
                  <a:pt x="202" y="102"/>
                </a:lnTo>
                <a:lnTo>
                  <a:pt x="200" y="106"/>
                </a:lnTo>
                <a:lnTo>
                  <a:pt x="200" y="108"/>
                </a:lnTo>
                <a:lnTo>
                  <a:pt x="202" y="108"/>
                </a:lnTo>
                <a:lnTo>
                  <a:pt x="208" y="106"/>
                </a:lnTo>
                <a:lnTo>
                  <a:pt x="208" y="108"/>
                </a:lnTo>
                <a:lnTo>
                  <a:pt x="204" y="108"/>
                </a:lnTo>
                <a:lnTo>
                  <a:pt x="202" y="108"/>
                </a:lnTo>
                <a:lnTo>
                  <a:pt x="200" y="108"/>
                </a:lnTo>
                <a:lnTo>
                  <a:pt x="198" y="112"/>
                </a:lnTo>
                <a:lnTo>
                  <a:pt x="198" y="118"/>
                </a:lnTo>
                <a:lnTo>
                  <a:pt x="198" y="120"/>
                </a:lnTo>
                <a:lnTo>
                  <a:pt x="194" y="120"/>
                </a:lnTo>
                <a:lnTo>
                  <a:pt x="192" y="118"/>
                </a:lnTo>
                <a:lnTo>
                  <a:pt x="188" y="120"/>
                </a:lnTo>
                <a:lnTo>
                  <a:pt x="188" y="122"/>
                </a:lnTo>
                <a:lnTo>
                  <a:pt x="192" y="122"/>
                </a:lnTo>
                <a:lnTo>
                  <a:pt x="196" y="122"/>
                </a:lnTo>
                <a:lnTo>
                  <a:pt x="198" y="124"/>
                </a:lnTo>
                <a:lnTo>
                  <a:pt x="196" y="126"/>
                </a:lnTo>
                <a:lnTo>
                  <a:pt x="194" y="126"/>
                </a:lnTo>
                <a:lnTo>
                  <a:pt x="192" y="128"/>
                </a:lnTo>
                <a:lnTo>
                  <a:pt x="192" y="136"/>
                </a:lnTo>
                <a:lnTo>
                  <a:pt x="194" y="138"/>
                </a:lnTo>
                <a:lnTo>
                  <a:pt x="194" y="140"/>
                </a:lnTo>
                <a:lnTo>
                  <a:pt x="194" y="142"/>
                </a:lnTo>
                <a:lnTo>
                  <a:pt x="192" y="142"/>
                </a:lnTo>
                <a:lnTo>
                  <a:pt x="188" y="140"/>
                </a:lnTo>
                <a:lnTo>
                  <a:pt x="188" y="138"/>
                </a:lnTo>
                <a:lnTo>
                  <a:pt x="186" y="138"/>
                </a:lnTo>
                <a:lnTo>
                  <a:pt x="186" y="140"/>
                </a:lnTo>
                <a:lnTo>
                  <a:pt x="188" y="142"/>
                </a:lnTo>
                <a:lnTo>
                  <a:pt x="188" y="144"/>
                </a:lnTo>
                <a:lnTo>
                  <a:pt x="192" y="148"/>
                </a:lnTo>
                <a:lnTo>
                  <a:pt x="192" y="150"/>
                </a:lnTo>
                <a:lnTo>
                  <a:pt x="186" y="152"/>
                </a:lnTo>
                <a:lnTo>
                  <a:pt x="182" y="152"/>
                </a:lnTo>
                <a:lnTo>
                  <a:pt x="182" y="154"/>
                </a:lnTo>
                <a:lnTo>
                  <a:pt x="184" y="156"/>
                </a:lnTo>
                <a:lnTo>
                  <a:pt x="186" y="158"/>
                </a:lnTo>
                <a:lnTo>
                  <a:pt x="184" y="164"/>
                </a:lnTo>
                <a:lnTo>
                  <a:pt x="188" y="168"/>
                </a:lnTo>
                <a:lnTo>
                  <a:pt x="188" y="170"/>
                </a:lnTo>
                <a:lnTo>
                  <a:pt x="186" y="172"/>
                </a:lnTo>
                <a:lnTo>
                  <a:pt x="184" y="174"/>
                </a:lnTo>
                <a:lnTo>
                  <a:pt x="216" y="172"/>
                </a:lnTo>
                <a:lnTo>
                  <a:pt x="226" y="172"/>
                </a:lnTo>
                <a:lnTo>
                  <a:pt x="242" y="172"/>
                </a:lnTo>
                <a:lnTo>
                  <a:pt x="262" y="170"/>
                </a:lnTo>
                <a:lnTo>
                  <a:pt x="264" y="170"/>
                </a:lnTo>
                <a:lnTo>
                  <a:pt x="278" y="170"/>
                </a:lnTo>
                <a:lnTo>
                  <a:pt x="286" y="168"/>
                </a:lnTo>
                <a:lnTo>
                  <a:pt x="316" y="168"/>
                </a:lnTo>
                <a:lnTo>
                  <a:pt x="324" y="166"/>
                </a:lnTo>
                <a:lnTo>
                  <a:pt x="324" y="168"/>
                </a:lnTo>
                <a:lnTo>
                  <a:pt x="324" y="170"/>
                </a:lnTo>
                <a:lnTo>
                  <a:pt x="322" y="172"/>
                </a:lnTo>
                <a:lnTo>
                  <a:pt x="324" y="172"/>
                </a:lnTo>
                <a:lnTo>
                  <a:pt x="322" y="174"/>
                </a:lnTo>
                <a:lnTo>
                  <a:pt x="322" y="180"/>
                </a:lnTo>
                <a:lnTo>
                  <a:pt x="320" y="180"/>
                </a:lnTo>
                <a:lnTo>
                  <a:pt x="322" y="182"/>
                </a:lnTo>
                <a:lnTo>
                  <a:pt x="320" y="182"/>
                </a:lnTo>
                <a:lnTo>
                  <a:pt x="320" y="184"/>
                </a:lnTo>
                <a:lnTo>
                  <a:pt x="318" y="186"/>
                </a:lnTo>
                <a:lnTo>
                  <a:pt x="320" y="188"/>
                </a:lnTo>
                <a:lnTo>
                  <a:pt x="318" y="188"/>
                </a:lnTo>
                <a:lnTo>
                  <a:pt x="318" y="192"/>
                </a:lnTo>
                <a:lnTo>
                  <a:pt x="318" y="194"/>
                </a:lnTo>
                <a:lnTo>
                  <a:pt x="318" y="196"/>
                </a:lnTo>
                <a:lnTo>
                  <a:pt x="320" y="198"/>
                </a:lnTo>
                <a:lnTo>
                  <a:pt x="320" y="200"/>
                </a:lnTo>
                <a:lnTo>
                  <a:pt x="322" y="204"/>
                </a:lnTo>
                <a:lnTo>
                  <a:pt x="322" y="208"/>
                </a:lnTo>
                <a:lnTo>
                  <a:pt x="324" y="210"/>
                </a:lnTo>
                <a:lnTo>
                  <a:pt x="328" y="210"/>
                </a:lnTo>
                <a:lnTo>
                  <a:pt x="330" y="212"/>
                </a:lnTo>
                <a:lnTo>
                  <a:pt x="332" y="214"/>
                </a:lnTo>
                <a:lnTo>
                  <a:pt x="332" y="218"/>
                </a:lnTo>
                <a:lnTo>
                  <a:pt x="334" y="222"/>
                </a:lnTo>
                <a:lnTo>
                  <a:pt x="334" y="224"/>
                </a:lnTo>
                <a:lnTo>
                  <a:pt x="336" y="224"/>
                </a:lnTo>
                <a:lnTo>
                  <a:pt x="336" y="226"/>
                </a:lnTo>
                <a:lnTo>
                  <a:pt x="334" y="226"/>
                </a:lnTo>
                <a:lnTo>
                  <a:pt x="334" y="228"/>
                </a:lnTo>
                <a:lnTo>
                  <a:pt x="336" y="228"/>
                </a:lnTo>
                <a:lnTo>
                  <a:pt x="336" y="230"/>
                </a:lnTo>
                <a:lnTo>
                  <a:pt x="338" y="232"/>
                </a:lnTo>
                <a:lnTo>
                  <a:pt x="340" y="234"/>
                </a:lnTo>
                <a:lnTo>
                  <a:pt x="330" y="238"/>
                </a:lnTo>
                <a:lnTo>
                  <a:pt x="328" y="232"/>
                </a:lnTo>
                <a:lnTo>
                  <a:pt x="314" y="230"/>
                </a:lnTo>
                <a:lnTo>
                  <a:pt x="302" y="224"/>
                </a:lnTo>
                <a:lnTo>
                  <a:pt x="290" y="224"/>
                </a:lnTo>
                <a:lnTo>
                  <a:pt x="286" y="230"/>
                </a:lnTo>
                <a:lnTo>
                  <a:pt x="276" y="242"/>
                </a:lnTo>
                <a:lnTo>
                  <a:pt x="278" y="248"/>
                </a:lnTo>
                <a:lnTo>
                  <a:pt x="288" y="250"/>
                </a:lnTo>
                <a:lnTo>
                  <a:pt x="302" y="250"/>
                </a:lnTo>
                <a:lnTo>
                  <a:pt x="310" y="250"/>
                </a:lnTo>
                <a:lnTo>
                  <a:pt x="318" y="242"/>
                </a:lnTo>
                <a:lnTo>
                  <a:pt x="324" y="244"/>
                </a:lnTo>
                <a:lnTo>
                  <a:pt x="330" y="240"/>
                </a:lnTo>
                <a:lnTo>
                  <a:pt x="330" y="244"/>
                </a:lnTo>
                <a:lnTo>
                  <a:pt x="334" y="240"/>
                </a:lnTo>
                <a:lnTo>
                  <a:pt x="336" y="242"/>
                </a:lnTo>
                <a:lnTo>
                  <a:pt x="332" y="248"/>
                </a:lnTo>
                <a:lnTo>
                  <a:pt x="320" y="254"/>
                </a:lnTo>
                <a:lnTo>
                  <a:pt x="322" y="258"/>
                </a:lnTo>
                <a:lnTo>
                  <a:pt x="332" y="256"/>
                </a:lnTo>
                <a:lnTo>
                  <a:pt x="332" y="262"/>
                </a:lnTo>
                <a:lnTo>
                  <a:pt x="338" y="264"/>
                </a:lnTo>
                <a:lnTo>
                  <a:pt x="340" y="262"/>
                </a:lnTo>
                <a:lnTo>
                  <a:pt x="340" y="250"/>
                </a:lnTo>
                <a:lnTo>
                  <a:pt x="352" y="248"/>
                </a:lnTo>
                <a:lnTo>
                  <a:pt x="350" y="254"/>
                </a:lnTo>
                <a:lnTo>
                  <a:pt x="356" y="256"/>
                </a:lnTo>
                <a:lnTo>
                  <a:pt x="352" y="258"/>
                </a:lnTo>
                <a:lnTo>
                  <a:pt x="354" y="264"/>
                </a:lnTo>
                <a:lnTo>
                  <a:pt x="354" y="268"/>
                </a:lnTo>
                <a:lnTo>
                  <a:pt x="360" y="270"/>
                </a:lnTo>
                <a:lnTo>
                  <a:pt x="354" y="272"/>
                </a:lnTo>
                <a:lnTo>
                  <a:pt x="350" y="268"/>
                </a:lnTo>
                <a:lnTo>
                  <a:pt x="346" y="274"/>
                </a:lnTo>
                <a:lnTo>
                  <a:pt x="336" y="274"/>
                </a:lnTo>
                <a:lnTo>
                  <a:pt x="340" y="278"/>
                </a:lnTo>
                <a:lnTo>
                  <a:pt x="348" y="280"/>
                </a:lnTo>
                <a:lnTo>
                  <a:pt x="350" y="284"/>
                </a:lnTo>
                <a:lnTo>
                  <a:pt x="340" y="280"/>
                </a:lnTo>
                <a:lnTo>
                  <a:pt x="336" y="278"/>
                </a:lnTo>
                <a:lnTo>
                  <a:pt x="334" y="278"/>
                </a:lnTo>
                <a:lnTo>
                  <a:pt x="338" y="286"/>
                </a:lnTo>
                <a:lnTo>
                  <a:pt x="332" y="284"/>
                </a:lnTo>
                <a:lnTo>
                  <a:pt x="332" y="286"/>
                </a:lnTo>
                <a:lnTo>
                  <a:pt x="332" y="288"/>
                </a:lnTo>
                <a:lnTo>
                  <a:pt x="330" y="288"/>
                </a:lnTo>
                <a:lnTo>
                  <a:pt x="348" y="298"/>
                </a:lnTo>
                <a:lnTo>
                  <a:pt x="348" y="304"/>
                </a:lnTo>
                <a:lnTo>
                  <a:pt x="360" y="304"/>
                </a:lnTo>
                <a:lnTo>
                  <a:pt x="364" y="308"/>
                </a:lnTo>
                <a:lnTo>
                  <a:pt x="368" y="306"/>
                </a:lnTo>
                <a:lnTo>
                  <a:pt x="368" y="310"/>
                </a:lnTo>
                <a:lnTo>
                  <a:pt x="374" y="306"/>
                </a:lnTo>
                <a:lnTo>
                  <a:pt x="380" y="310"/>
                </a:lnTo>
                <a:lnTo>
                  <a:pt x="380" y="318"/>
                </a:lnTo>
                <a:lnTo>
                  <a:pt x="386" y="318"/>
                </a:lnTo>
                <a:lnTo>
                  <a:pt x="382" y="322"/>
                </a:lnTo>
                <a:lnTo>
                  <a:pt x="390" y="322"/>
                </a:lnTo>
                <a:lnTo>
                  <a:pt x="386" y="330"/>
                </a:lnTo>
                <a:lnTo>
                  <a:pt x="380" y="324"/>
                </a:lnTo>
                <a:lnTo>
                  <a:pt x="382" y="330"/>
                </a:lnTo>
                <a:lnTo>
                  <a:pt x="380" y="332"/>
                </a:lnTo>
                <a:lnTo>
                  <a:pt x="380" y="336"/>
                </a:lnTo>
                <a:lnTo>
                  <a:pt x="374" y="328"/>
                </a:lnTo>
                <a:lnTo>
                  <a:pt x="370" y="332"/>
                </a:lnTo>
                <a:lnTo>
                  <a:pt x="362" y="344"/>
                </a:lnTo>
                <a:lnTo>
                  <a:pt x="370" y="324"/>
                </a:lnTo>
                <a:lnTo>
                  <a:pt x="366" y="322"/>
                </a:lnTo>
                <a:lnTo>
                  <a:pt x="364" y="330"/>
                </a:lnTo>
                <a:lnTo>
                  <a:pt x="362" y="330"/>
                </a:lnTo>
                <a:lnTo>
                  <a:pt x="360" y="324"/>
                </a:lnTo>
                <a:lnTo>
                  <a:pt x="354" y="320"/>
                </a:lnTo>
                <a:lnTo>
                  <a:pt x="354" y="316"/>
                </a:lnTo>
                <a:lnTo>
                  <a:pt x="352" y="318"/>
                </a:lnTo>
                <a:lnTo>
                  <a:pt x="344" y="316"/>
                </a:lnTo>
                <a:lnTo>
                  <a:pt x="344" y="310"/>
                </a:lnTo>
                <a:lnTo>
                  <a:pt x="330" y="314"/>
                </a:lnTo>
                <a:lnTo>
                  <a:pt x="332" y="308"/>
                </a:lnTo>
                <a:lnTo>
                  <a:pt x="328" y="304"/>
                </a:lnTo>
                <a:lnTo>
                  <a:pt x="328" y="300"/>
                </a:lnTo>
                <a:lnTo>
                  <a:pt x="316" y="300"/>
                </a:lnTo>
                <a:lnTo>
                  <a:pt x="316" y="298"/>
                </a:lnTo>
                <a:lnTo>
                  <a:pt x="310" y="300"/>
                </a:lnTo>
                <a:lnTo>
                  <a:pt x="304" y="294"/>
                </a:lnTo>
                <a:lnTo>
                  <a:pt x="302" y="294"/>
                </a:lnTo>
                <a:lnTo>
                  <a:pt x="300" y="290"/>
                </a:lnTo>
                <a:lnTo>
                  <a:pt x="298" y="294"/>
                </a:lnTo>
                <a:lnTo>
                  <a:pt x="300" y="300"/>
                </a:lnTo>
                <a:lnTo>
                  <a:pt x="310" y="302"/>
                </a:lnTo>
                <a:lnTo>
                  <a:pt x="308" y="304"/>
                </a:lnTo>
                <a:lnTo>
                  <a:pt x="310" y="308"/>
                </a:lnTo>
                <a:lnTo>
                  <a:pt x="308" y="310"/>
                </a:lnTo>
                <a:lnTo>
                  <a:pt x="310" y="316"/>
                </a:lnTo>
                <a:lnTo>
                  <a:pt x="304" y="314"/>
                </a:lnTo>
                <a:lnTo>
                  <a:pt x="308" y="322"/>
                </a:lnTo>
                <a:lnTo>
                  <a:pt x="310" y="322"/>
                </a:lnTo>
                <a:lnTo>
                  <a:pt x="308" y="328"/>
                </a:lnTo>
                <a:lnTo>
                  <a:pt x="298" y="334"/>
                </a:lnTo>
                <a:lnTo>
                  <a:pt x="294" y="328"/>
                </a:lnTo>
                <a:lnTo>
                  <a:pt x="294" y="320"/>
                </a:lnTo>
                <a:lnTo>
                  <a:pt x="292" y="318"/>
                </a:lnTo>
                <a:lnTo>
                  <a:pt x="292" y="322"/>
                </a:lnTo>
                <a:lnTo>
                  <a:pt x="288" y="316"/>
                </a:lnTo>
                <a:lnTo>
                  <a:pt x="284" y="320"/>
                </a:lnTo>
                <a:lnTo>
                  <a:pt x="284" y="316"/>
                </a:lnTo>
                <a:lnTo>
                  <a:pt x="278" y="314"/>
                </a:lnTo>
                <a:lnTo>
                  <a:pt x="276" y="318"/>
                </a:lnTo>
                <a:lnTo>
                  <a:pt x="268" y="318"/>
                </a:lnTo>
                <a:lnTo>
                  <a:pt x="270" y="322"/>
                </a:lnTo>
                <a:lnTo>
                  <a:pt x="268" y="324"/>
                </a:lnTo>
                <a:lnTo>
                  <a:pt x="264" y="322"/>
                </a:lnTo>
                <a:lnTo>
                  <a:pt x="264" y="330"/>
                </a:lnTo>
                <a:lnTo>
                  <a:pt x="262" y="330"/>
                </a:lnTo>
                <a:lnTo>
                  <a:pt x="262" y="332"/>
                </a:lnTo>
                <a:lnTo>
                  <a:pt x="256" y="334"/>
                </a:lnTo>
                <a:lnTo>
                  <a:pt x="256" y="332"/>
                </a:lnTo>
                <a:lnTo>
                  <a:pt x="250" y="330"/>
                </a:lnTo>
                <a:lnTo>
                  <a:pt x="246" y="334"/>
                </a:lnTo>
                <a:lnTo>
                  <a:pt x="244" y="330"/>
                </a:lnTo>
                <a:lnTo>
                  <a:pt x="254" y="324"/>
                </a:lnTo>
                <a:lnTo>
                  <a:pt x="250" y="322"/>
                </a:lnTo>
                <a:lnTo>
                  <a:pt x="246" y="322"/>
                </a:lnTo>
                <a:lnTo>
                  <a:pt x="242" y="316"/>
                </a:lnTo>
                <a:lnTo>
                  <a:pt x="232" y="316"/>
                </a:lnTo>
                <a:lnTo>
                  <a:pt x="230" y="318"/>
                </a:lnTo>
                <a:lnTo>
                  <a:pt x="222" y="310"/>
                </a:lnTo>
                <a:lnTo>
                  <a:pt x="216" y="304"/>
                </a:lnTo>
                <a:lnTo>
                  <a:pt x="204" y="300"/>
                </a:lnTo>
                <a:lnTo>
                  <a:pt x="196" y="302"/>
                </a:lnTo>
                <a:lnTo>
                  <a:pt x="196" y="292"/>
                </a:lnTo>
                <a:lnTo>
                  <a:pt x="188" y="292"/>
                </a:lnTo>
                <a:lnTo>
                  <a:pt x="188" y="280"/>
                </a:lnTo>
                <a:lnTo>
                  <a:pt x="170" y="286"/>
                </a:lnTo>
                <a:lnTo>
                  <a:pt x="170" y="284"/>
                </a:lnTo>
                <a:lnTo>
                  <a:pt x="172" y="278"/>
                </a:lnTo>
                <a:lnTo>
                  <a:pt x="172" y="280"/>
                </a:lnTo>
                <a:lnTo>
                  <a:pt x="172" y="276"/>
                </a:lnTo>
                <a:lnTo>
                  <a:pt x="164" y="276"/>
                </a:lnTo>
                <a:lnTo>
                  <a:pt x="162" y="278"/>
                </a:lnTo>
                <a:lnTo>
                  <a:pt x="150" y="286"/>
                </a:lnTo>
                <a:lnTo>
                  <a:pt x="150" y="284"/>
                </a:lnTo>
                <a:lnTo>
                  <a:pt x="144" y="284"/>
                </a:lnTo>
                <a:lnTo>
                  <a:pt x="156" y="298"/>
                </a:lnTo>
                <a:lnTo>
                  <a:pt x="138" y="304"/>
                </a:lnTo>
                <a:lnTo>
                  <a:pt x="116" y="300"/>
                </a:lnTo>
                <a:lnTo>
                  <a:pt x="66" y="284"/>
                </a:lnTo>
                <a:lnTo>
                  <a:pt x="30" y="288"/>
                </a:lnTo>
                <a:lnTo>
                  <a:pt x="26" y="290"/>
                </a:lnTo>
                <a:lnTo>
                  <a:pt x="16" y="284"/>
                </a:lnTo>
                <a:lnTo>
                  <a:pt x="26" y="280"/>
                </a:lnTo>
                <a:lnTo>
                  <a:pt x="28" y="268"/>
                </a:lnTo>
                <a:lnTo>
                  <a:pt x="30" y="262"/>
                </a:lnTo>
                <a:lnTo>
                  <a:pt x="30" y="258"/>
                </a:lnTo>
                <a:lnTo>
                  <a:pt x="32" y="258"/>
                </a:lnTo>
                <a:lnTo>
                  <a:pt x="32" y="256"/>
                </a:lnTo>
                <a:lnTo>
                  <a:pt x="32" y="254"/>
                </a:lnTo>
                <a:lnTo>
                  <a:pt x="32" y="250"/>
                </a:lnTo>
                <a:lnTo>
                  <a:pt x="30" y="250"/>
                </a:lnTo>
                <a:lnTo>
                  <a:pt x="30" y="248"/>
                </a:lnTo>
                <a:lnTo>
                  <a:pt x="30" y="24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5" name="Freeform 113"/>
          <p:cNvSpPr>
            <a:spLocks/>
          </p:cNvSpPr>
          <p:nvPr/>
        </p:nvSpPr>
        <p:spPr bwMode="auto">
          <a:xfrm>
            <a:off x="4875213" y="4535488"/>
            <a:ext cx="771525" cy="693737"/>
          </a:xfrm>
          <a:custGeom>
            <a:avLst/>
            <a:gdLst/>
            <a:ahLst/>
            <a:cxnLst>
              <a:cxn ang="0">
                <a:pos x="30" y="230"/>
              </a:cxn>
              <a:cxn ang="0">
                <a:pos x="30" y="218"/>
              </a:cxn>
              <a:cxn ang="0">
                <a:pos x="32" y="212"/>
              </a:cxn>
              <a:cxn ang="0">
                <a:pos x="42" y="196"/>
              </a:cxn>
              <a:cxn ang="0">
                <a:pos x="42" y="188"/>
              </a:cxn>
              <a:cxn ang="0">
                <a:pos x="42" y="180"/>
              </a:cxn>
              <a:cxn ang="0">
                <a:pos x="42" y="170"/>
              </a:cxn>
              <a:cxn ang="0">
                <a:pos x="36" y="162"/>
              </a:cxn>
              <a:cxn ang="0">
                <a:pos x="34" y="148"/>
              </a:cxn>
              <a:cxn ang="0">
                <a:pos x="28" y="140"/>
              </a:cxn>
              <a:cxn ang="0">
                <a:pos x="22" y="134"/>
              </a:cxn>
              <a:cxn ang="0">
                <a:pos x="20" y="122"/>
              </a:cxn>
              <a:cxn ang="0">
                <a:pos x="14" y="108"/>
              </a:cxn>
              <a:cxn ang="0">
                <a:pos x="4" y="96"/>
              </a:cxn>
              <a:cxn ang="0">
                <a:pos x="18" y="6"/>
              </a:cxn>
              <a:cxn ang="0">
                <a:pos x="188" y="0"/>
              </a:cxn>
              <a:cxn ang="0">
                <a:pos x="212" y="2"/>
              </a:cxn>
              <a:cxn ang="0">
                <a:pos x="214" y="22"/>
              </a:cxn>
              <a:cxn ang="0">
                <a:pos x="222" y="30"/>
              </a:cxn>
              <a:cxn ang="0">
                <a:pos x="224" y="44"/>
              </a:cxn>
              <a:cxn ang="0">
                <a:pos x="224" y="48"/>
              </a:cxn>
              <a:cxn ang="0">
                <a:pos x="232" y="52"/>
              </a:cxn>
              <a:cxn ang="0">
                <a:pos x="216" y="68"/>
              </a:cxn>
              <a:cxn ang="0">
                <a:pos x="222" y="76"/>
              </a:cxn>
              <a:cxn ang="0">
                <a:pos x="222" y="80"/>
              </a:cxn>
              <a:cxn ang="0">
                <a:pos x="216" y="88"/>
              </a:cxn>
              <a:cxn ang="0">
                <a:pos x="204" y="98"/>
              </a:cxn>
              <a:cxn ang="0">
                <a:pos x="208" y="108"/>
              </a:cxn>
              <a:cxn ang="0">
                <a:pos x="194" y="120"/>
              </a:cxn>
              <a:cxn ang="0">
                <a:pos x="196" y="126"/>
              </a:cxn>
              <a:cxn ang="0">
                <a:pos x="192" y="142"/>
              </a:cxn>
              <a:cxn ang="0">
                <a:pos x="192" y="148"/>
              </a:cxn>
              <a:cxn ang="0">
                <a:pos x="184" y="164"/>
              </a:cxn>
              <a:cxn ang="0">
                <a:pos x="242" y="172"/>
              </a:cxn>
              <a:cxn ang="0">
                <a:pos x="324" y="168"/>
              </a:cxn>
              <a:cxn ang="0">
                <a:pos x="322" y="182"/>
              </a:cxn>
              <a:cxn ang="0">
                <a:pos x="318" y="194"/>
              </a:cxn>
              <a:cxn ang="0">
                <a:pos x="328" y="210"/>
              </a:cxn>
              <a:cxn ang="0">
                <a:pos x="336" y="226"/>
              </a:cxn>
              <a:cxn ang="0">
                <a:pos x="330" y="238"/>
              </a:cxn>
              <a:cxn ang="0">
                <a:pos x="278" y="248"/>
              </a:cxn>
              <a:cxn ang="0">
                <a:pos x="330" y="244"/>
              </a:cxn>
              <a:cxn ang="0">
                <a:pos x="332" y="262"/>
              </a:cxn>
              <a:cxn ang="0">
                <a:pos x="352" y="258"/>
              </a:cxn>
              <a:cxn ang="0">
                <a:pos x="336" y="274"/>
              </a:cxn>
              <a:cxn ang="0">
                <a:pos x="338" y="286"/>
              </a:cxn>
              <a:cxn ang="0">
                <a:pos x="360" y="304"/>
              </a:cxn>
              <a:cxn ang="0">
                <a:pos x="386" y="318"/>
              </a:cxn>
              <a:cxn ang="0">
                <a:pos x="380" y="336"/>
              </a:cxn>
              <a:cxn ang="0">
                <a:pos x="362" y="330"/>
              </a:cxn>
              <a:cxn ang="0">
                <a:pos x="330" y="314"/>
              </a:cxn>
              <a:cxn ang="0">
                <a:pos x="304" y="294"/>
              </a:cxn>
              <a:cxn ang="0">
                <a:pos x="310" y="308"/>
              </a:cxn>
              <a:cxn ang="0">
                <a:pos x="298" y="334"/>
              </a:cxn>
              <a:cxn ang="0">
                <a:pos x="284" y="316"/>
              </a:cxn>
              <a:cxn ang="0">
                <a:pos x="264" y="330"/>
              </a:cxn>
              <a:cxn ang="0">
                <a:pos x="244" y="330"/>
              </a:cxn>
              <a:cxn ang="0">
                <a:pos x="222" y="310"/>
              </a:cxn>
              <a:cxn ang="0">
                <a:pos x="170" y="286"/>
              </a:cxn>
              <a:cxn ang="0">
                <a:pos x="150" y="286"/>
              </a:cxn>
              <a:cxn ang="0">
                <a:pos x="30" y="288"/>
              </a:cxn>
              <a:cxn ang="0">
                <a:pos x="32" y="258"/>
              </a:cxn>
            </a:cxnLst>
            <a:rect l="0" t="0" r="r" b="b"/>
            <a:pathLst>
              <a:path w="390" h="344">
                <a:moveTo>
                  <a:pt x="30" y="246"/>
                </a:moveTo>
                <a:lnTo>
                  <a:pt x="32" y="242"/>
                </a:lnTo>
                <a:lnTo>
                  <a:pt x="30" y="242"/>
                </a:lnTo>
                <a:lnTo>
                  <a:pt x="28" y="238"/>
                </a:lnTo>
                <a:lnTo>
                  <a:pt x="28" y="234"/>
                </a:lnTo>
                <a:lnTo>
                  <a:pt x="28" y="232"/>
                </a:lnTo>
                <a:lnTo>
                  <a:pt x="30" y="230"/>
                </a:lnTo>
                <a:lnTo>
                  <a:pt x="32" y="228"/>
                </a:lnTo>
                <a:lnTo>
                  <a:pt x="30" y="228"/>
                </a:lnTo>
                <a:lnTo>
                  <a:pt x="30" y="226"/>
                </a:lnTo>
                <a:lnTo>
                  <a:pt x="30" y="224"/>
                </a:lnTo>
                <a:lnTo>
                  <a:pt x="30" y="222"/>
                </a:lnTo>
                <a:lnTo>
                  <a:pt x="28" y="222"/>
                </a:lnTo>
                <a:lnTo>
                  <a:pt x="30" y="218"/>
                </a:lnTo>
                <a:lnTo>
                  <a:pt x="30" y="216"/>
                </a:lnTo>
                <a:lnTo>
                  <a:pt x="30" y="214"/>
                </a:lnTo>
                <a:lnTo>
                  <a:pt x="32" y="214"/>
                </a:lnTo>
                <a:lnTo>
                  <a:pt x="30" y="214"/>
                </a:lnTo>
                <a:lnTo>
                  <a:pt x="32" y="214"/>
                </a:lnTo>
                <a:lnTo>
                  <a:pt x="30" y="212"/>
                </a:lnTo>
                <a:lnTo>
                  <a:pt x="32" y="212"/>
                </a:lnTo>
                <a:lnTo>
                  <a:pt x="32" y="210"/>
                </a:lnTo>
                <a:lnTo>
                  <a:pt x="36" y="208"/>
                </a:lnTo>
                <a:lnTo>
                  <a:pt x="36" y="204"/>
                </a:lnTo>
                <a:lnTo>
                  <a:pt x="36" y="202"/>
                </a:lnTo>
                <a:lnTo>
                  <a:pt x="40" y="200"/>
                </a:lnTo>
                <a:lnTo>
                  <a:pt x="40" y="198"/>
                </a:lnTo>
                <a:lnTo>
                  <a:pt x="42" y="196"/>
                </a:lnTo>
                <a:lnTo>
                  <a:pt x="42" y="194"/>
                </a:lnTo>
                <a:lnTo>
                  <a:pt x="40" y="194"/>
                </a:lnTo>
                <a:lnTo>
                  <a:pt x="42" y="194"/>
                </a:lnTo>
                <a:lnTo>
                  <a:pt x="42" y="192"/>
                </a:lnTo>
                <a:lnTo>
                  <a:pt x="40" y="192"/>
                </a:lnTo>
                <a:lnTo>
                  <a:pt x="40" y="188"/>
                </a:lnTo>
                <a:lnTo>
                  <a:pt x="42" y="188"/>
                </a:lnTo>
                <a:lnTo>
                  <a:pt x="42" y="186"/>
                </a:lnTo>
                <a:lnTo>
                  <a:pt x="44" y="186"/>
                </a:lnTo>
                <a:lnTo>
                  <a:pt x="42" y="184"/>
                </a:lnTo>
                <a:lnTo>
                  <a:pt x="42" y="182"/>
                </a:lnTo>
                <a:lnTo>
                  <a:pt x="40" y="182"/>
                </a:lnTo>
                <a:lnTo>
                  <a:pt x="40" y="180"/>
                </a:lnTo>
                <a:lnTo>
                  <a:pt x="42" y="180"/>
                </a:lnTo>
                <a:lnTo>
                  <a:pt x="44" y="178"/>
                </a:lnTo>
                <a:lnTo>
                  <a:pt x="42" y="174"/>
                </a:lnTo>
                <a:lnTo>
                  <a:pt x="44" y="172"/>
                </a:lnTo>
                <a:lnTo>
                  <a:pt x="42" y="172"/>
                </a:lnTo>
                <a:lnTo>
                  <a:pt x="40" y="172"/>
                </a:lnTo>
                <a:lnTo>
                  <a:pt x="40" y="170"/>
                </a:lnTo>
                <a:lnTo>
                  <a:pt x="42" y="170"/>
                </a:lnTo>
                <a:lnTo>
                  <a:pt x="42" y="168"/>
                </a:lnTo>
                <a:lnTo>
                  <a:pt x="42" y="166"/>
                </a:lnTo>
                <a:lnTo>
                  <a:pt x="42" y="164"/>
                </a:lnTo>
                <a:lnTo>
                  <a:pt x="40" y="166"/>
                </a:lnTo>
                <a:lnTo>
                  <a:pt x="36" y="166"/>
                </a:lnTo>
                <a:lnTo>
                  <a:pt x="36" y="164"/>
                </a:lnTo>
                <a:lnTo>
                  <a:pt x="36" y="162"/>
                </a:lnTo>
                <a:lnTo>
                  <a:pt x="36" y="158"/>
                </a:lnTo>
                <a:lnTo>
                  <a:pt x="34" y="156"/>
                </a:lnTo>
                <a:lnTo>
                  <a:pt x="32" y="154"/>
                </a:lnTo>
                <a:lnTo>
                  <a:pt x="32" y="156"/>
                </a:lnTo>
                <a:lnTo>
                  <a:pt x="30" y="154"/>
                </a:lnTo>
                <a:lnTo>
                  <a:pt x="30" y="152"/>
                </a:lnTo>
                <a:lnTo>
                  <a:pt x="34" y="148"/>
                </a:lnTo>
                <a:lnTo>
                  <a:pt x="32" y="148"/>
                </a:lnTo>
                <a:lnTo>
                  <a:pt x="32" y="144"/>
                </a:lnTo>
                <a:lnTo>
                  <a:pt x="30" y="144"/>
                </a:lnTo>
                <a:lnTo>
                  <a:pt x="30" y="142"/>
                </a:lnTo>
                <a:lnTo>
                  <a:pt x="28" y="142"/>
                </a:lnTo>
                <a:lnTo>
                  <a:pt x="30" y="140"/>
                </a:lnTo>
                <a:lnTo>
                  <a:pt x="28" y="140"/>
                </a:lnTo>
                <a:lnTo>
                  <a:pt x="26" y="138"/>
                </a:lnTo>
                <a:lnTo>
                  <a:pt x="28" y="138"/>
                </a:lnTo>
                <a:lnTo>
                  <a:pt x="28" y="136"/>
                </a:lnTo>
                <a:lnTo>
                  <a:pt x="26" y="136"/>
                </a:lnTo>
                <a:lnTo>
                  <a:pt x="26" y="134"/>
                </a:lnTo>
                <a:lnTo>
                  <a:pt x="22" y="136"/>
                </a:lnTo>
                <a:lnTo>
                  <a:pt x="22" y="134"/>
                </a:lnTo>
                <a:lnTo>
                  <a:pt x="20" y="134"/>
                </a:lnTo>
                <a:lnTo>
                  <a:pt x="20" y="132"/>
                </a:lnTo>
                <a:lnTo>
                  <a:pt x="18" y="128"/>
                </a:lnTo>
                <a:lnTo>
                  <a:pt x="18" y="126"/>
                </a:lnTo>
                <a:lnTo>
                  <a:pt x="20" y="126"/>
                </a:lnTo>
                <a:lnTo>
                  <a:pt x="20" y="124"/>
                </a:lnTo>
                <a:lnTo>
                  <a:pt x="20" y="122"/>
                </a:lnTo>
                <a:lnTo>
                  <a:pt x="20" y="120"/>
                </a:lnTo>
                <a:lnTo>
                  <a:pt x="20" y="118"/>
                </a:lnTo>
                <a:lnTo>
                  <a:pt x="18" y="116"/>
                </a:lnTo>
                <a:lnTo>
                  <a:pt x="18" y="112"/>
                </a:lnTo>
                <a:lnTo>
                  <a:pt x="18" y="110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4"/>
                </a:lnTo>
                <a:lnTo>
                  <a:pt x="12" y="104"/>
                </a:lnTo>
                <a:lnTo>
                  <a:pt x="12" y="102"/>
                </a:lnTo>
                <a:lnTo>
                  <a:pt x="6" y="102"/>
                </a:lnTo>
                <a:lnTo>
                  <a:pt x="6" y="98"/>
                </a:lnTo>
                <a:lnTo>
                  <a:pt x="4" y="96"/>
                </a:lnTo>
                <a:lnTo>
                  <a:pt x="2" y="94"/>
                </a:lnTo>
                <a:lnTo>
                  <a:pt x="2" y="78"/>
                </a:lnTo>
                <a:lnTo>
                  <a:pt x="2" y="62"/>
                </a:lnTo>
                <a:lnTo>
                  <a:pt x="2" y="34"/>
                </a:lnTo>
                <a:lnTo>
                  <a:pt x="0" y="18"/>
                </a:lnTo>
                <a:lnTo>
                  <a:pt x="0" y="6"/>
                </a:lnTo>
                <a:lnTo>
                  <a:pt x="18" y="6"/>
                </a:lnTo>
                <a:lnTo>
                  <a:pt x="40" y="4"/>
                </a:lnTo>
                <a:lnTo>
                  <a:pt x="42" y="4"/>
                </a:lnTo>
                <a:lnTo>
                  <a:pt x="60" y="4"/>
                </a:lnTo>
                <a:lnTo>
                  <a:pt x="78" y="4"/>
                </a:lnTo>
                <a:lnTo>
                  <a:pt x="96" y="4"/>
                </a:lnTo>
                <a:lnTo>
                  <a:pt x="142" y="2"/>
                </a:lnTo>
                <a:lnTo>
                  <a:pt x="188" y="0"/>
                </a:lnTo>
                <a:lnTo>
                  <a:pt x="202" y="0"/>
                </a:lnTo>
                <a:lnTo>
                  <a:pt x="210" y="0"/>
                </a:lnTo>
                <a:lnTo>
                  <a:pt x="204" y="6"/>
                </a:lnTo>
                <a:lnTo>
                  <a:pt x="208" y="10"/>
                </a:lnTo>
                <a:lnTo>
                  <a:pt x="210" y="10"/>
                </a:lnTo>
                <a:lnTo>
                  <a:pt x="212" y="6"/>
                </a:lnTo>
                <a:lnTo>
                  <a:pt x="212" y="2"/>
                </a:lnTo>
                <a:lnTo>
                  <a:pt x="214" y="2"/>
                </a:lnTo>
                <a:lnTo>
                  <a:pt x="216" y="4"/>
                </a:lnTo>
                <a:lnTo>
                  <a:pt x="216" y="12"/>
                </a:lnTo>
                <a:lnTo>
                  <a:pt x="212" y="14"/>
                </a:lnTo>
                <a:lnTo>
                  <a:pt x="210" y="20"/>
                </a:lnTo>
                <a:lnTo>
                  <a:pt x="212" y="22"/>
                </a:lnTo>
                <a:lnTo>
                  <a:pt x="214" y="22"/>
                </a:lnTo>
                <a:lnTo>
                  <a:pt x="218" y="26"/>
                </a:lnTo>
                <a:lnTo>
                  <a:pt x="212" y="30"/>
                </a:lnTo>
                <a:lnTo>
                  <a:pt x="212" y="32"/>
                </a:lnTo>
                <a:lnTo>
                  <a:pt x="214" y="34"/>
                </a:lnTo>
                <a:lnTo>
                  <a:pt x="218" y="34"/>
                </a:lnTo>
                <a:lnTo>
                  <a:pt x="222" y="32"/>
                </a:lnTo>
                <a:lnTo>
                  <a:pt x="222" y="30"/>
                </a:lnTo>
                <a:lnTo>
                  <a:pt x="224" y="32"/>
                </a:lnTo>
                <a:lnTo>
                  <a:pt x="222" y="36"/>
                </a:lnTo>
                <a:lnTo>
                  <a:pt x="218" y="36"/>
                </a:lnTo>
                <a:lnTo>
                  <a:pt x="216" y="40"/>
                </a:lnTo>
                <a:lnTo>
                  <a:pt x="218" y="40"/>
                </a:lnTo>
                <a:lnTo>
                  <a:pt x="224" y="42"/>
                </a:lnTo>
                <a:lnTo>
                  <a:pt x="224" y="44"/>
                </a:lnTo>
                <a:lnTo>
                  <a:pt x="222" y="44"/>
                </a:lnTo>
                <a:lnTo>
                  <a:pt x="216" y="40"/>
                </a:lnTo>
                <a:lnTo>
                  <a:pt x="214" y="42"/>
                </a:lnTo>
                <a:lnTo>
                  <a:pt x="214" y="44"/>
                </a:lnTo>
                <a:lnTo>
                  <a:pt x="218" y="48"/>
                </a:lnTo>
                <a:lnTo>
                  <a:pt x="222" y="48"/>
                </a:lnTo>
                <a:lnTo>
                  <a:pt x="224" y="48"/>
                </a:lnTo>
                <a:lnTo>
                  <a:pt x="226" y="48"/>
                </a:lnTo>
                <a:lnTo>
                  <a:pt x="226" y="50"/>
                </a:lnTo>
                <a:lnTo>
                  <a:pt x="224" y="52"/>
                </a:lnTo>
                <a:lnTo>
                  <a:pt x="224" y="56"/>
                </a:lnTo>
                <a:lnTo>
                  <a:pt x="226" y="56"/>
                </a:lnTo>
                <a:lnTo>
                  <a:pt x="230" y="56"/>
                </a:lnTo>
                <a:lnTo>
                  <a:pt x="232" y="52"/>
                </a:lnTo>
                <a:lnTo>
                  <a:pt x="230" y="60"/>
                </a:lnTo>
                <a:lnTo>
                  <a:pt x="226" y="60"/>
                </a:lnTo>
                <a:lnTo>
                  <a:pt x="226" y="62"/>
                </a:lnTo>
                <a:lnTo>
                  <a:pt x="226" y="66"/>
                </a:lnTo>
                <a:lnTo>
                  <a:pt x="222" y="64"/>
                </a:lnTo>
                <a:lnTo>
                  <a:pt x="218" y="66"/>
                </a:lnTo>
                <a:lnTo>
                  <a:pt x="216" y="68"/>
                </a:lnTo>
                <a:lnTo>
                  <a:pt x="216" y="66"/>
                </a:lnTo>
                <a:lnTo>
                  <a:pt x="212" y="68"/>
                </a:lnTo>
                <a:lnTo>
                  <a:pt x="212" y="72"/>
                </a:lnTo>
                <a:lnTo>
                  <a:pt x="214" y="74"/>
                </a:lnTo>
                <a:lnTo>
                  <a:pt x="216" y="76"/>
                </a:lnTo>
                <a:lnTo>
                  <a:pt x="218" y="74"/>
                </a:lnTo>
                <a:lnTo>
                  <a:pt x="222" y="76"/>
                </a:lnTo>
                <a:lnTo>
                  <a:pt x="222" y="74"/>
                </a:lnTo>
                <a:lnTo>
                  <a:pt x="222" y="72"/>
                </a:lnTo>
                <a:lnTo>
                  <a:pt x="224" y="72"/>
                </a:lnTo>
                <a:lnTo>
                  <a:pt x="224" y="76"/>
                </a:lnTo>
                <a:lnTo>
                  <a:pt x="222" y="78"/>
                </a:lnTo>
                <a:lnTo>
                  <a:pt x="218" y="78"/>
                </a:lnTo>
                <a:lnTo>
                  <a:pt x="222" y="80"/>
                </a:lnTo>
                <a:lnTo>
                  <a:pt x="218" y="82"/>
                </a:lnTo>
                <a:lnTo>
                  <a:pt x="216" y="78"/>
                </a:lnTo>
                <a:lnTo>
                  <a:pt x="214" y="80"/>
                </a:lnTo>
                <a:lnTo>
                  <a:pt x="218" y="82"/>
                </a:lnTo>
                <a:lnTo>
                  <a:pt x="222" y="82"/>
                </a:lnTo>
                <a:lnTo>
                  <a:pt x="222" y="86"/>
                </a:lnTo>
                <a:lnTo>
                  <a:pt x="216" y="88"/>
                </a:lnTo>
                <a:lnTo>
                  <a:pt x="214" y="88"/>
                </a:lnTo>
                <a:lnTo>
                  <a:pt x="212" y="94"/>
                </a:lnTo>
                <a:lnTo>
                  <a:pt x="208" y="98"/>
                </a:lnTo>
                <a:lnTo>
                  <a:pt x="210" y="102"/>
                </a:lnTo>
                <a:lnTo>
                  <a:pt x="208" y="104"/>
                </a:lnTo>
                <a:lnTo>
                  <a:pt x="204" y="102"/>
                </a:lnTo>
                <a:lnTo>
                  <a:pt x="204" y="98"/>
                </a:lnTo>
                <a:lnTo>
                  <a:pt x="202" y="98"/>
                </a:lnTo>
                <a:lnTo>
                  <a:pt x="202" y="102"/>
                </a:lnTo>
                <a:lnTo>
                  <a:pt x="200" y="106"/>
                </a:lnTo>
                <a:lnTo>
                  <a:pt x="200" y="108"/>
                </a:lnTo>
                <a:lnTo>
                  <a:pt x="202" y="108"/>
                </a:lnTo>
                <a:lnTo>
                  <a:pt x="208" y="106"/>
                </a:lnTo>
                <a:lnTo>
                  <a:pt x="208" y="108"/>
                </a:lnTo>
                <a:lnTo>
                  <a:pt x="204" y="108"/>
                </a:lnTo>
                <a:lnTo>
                  <a:pt x="202" y="108"/>
                </a:lnTo>
                <a:lnTo>
                  <a:pt x="200" y="108"/>
                </a:lnTo>
                <a:lnTo>
                  <a:pt x="198" y="112"/>
                </a:lnTo>
                <a:lnTo>
                  <a:pt x="198" y="118"/>
                </a:lnTo>
                <a:lnTo>
                  <a:pt x="198" y="120"/>
                </a:lnTo>
                <a:lnTo>
                  <a:pt x="194" y="120"/>
                </a:lnTo>
                <a:lnTo>
                  <a:pt x="192" y="118"/>
                </a:lnTo>
                <a:lnTo>
                  <a:pt x="188" y="120"/>
                </a:lnTo>
                <a:lnTo>
                  <a:pt x="188" y="122"/>
                </a:lnTo>
                <a:lnTo>
                  <a:pt x="192" y="122"/>
                </a:lnTo>
                <a:lnTo>
                  <a:pt x="196" y="122"/>
                </a:lnTo>
                <a:lnTo>
                  <a:pt x="198" y="124"/>
                </a:lnTo>
                <a:lnTo>
                  <a:pt x="196" y="126"/>
                </a:lnTo>
                <a:lnTo>
                  <a:pt x="194" y="126"/>
                </a:lnTo>
                <a:lnTo>
                  <a:pt x="192" y="128"/>
                </a:lnTo>
                <a:lnTo>
                  <a:pt x="192" y="136"/>
                </a:lnTo>
                <a:lnTo>
                  <a:pt x="194" y="138"/>
                </a:lnTo>
                <a:lnTo>
                  <a:pt x="194" y="140"/>
                </a:lnTo>
                <a:lnTo>
                  <a:pt x="194" y="142"/>
                </a:lnTo>
                <a:lnTo>
                  <a:pt x="192" y="142"/>
                </a:lnTo>
                <a:lnTo>
                  <a:pt x="188" y="140"/>
                </a:lnTo>
                <a:lnTo>
                  <a:pt x="188" y="138"/>
                </a:lnTo>
                <a:lnTo>
                  <a:pt x="186" y="138"/>
                </a:lnTo>
                <a:lnTo>
                  <a:pt x="186" y="140"/>
                </a:lnTo>
                <a:lnTo>
                  <a:pt x="188" y="142"/>
                </a:lnTo>
                <a:lnTo>
                  <a:pt x="188" y="144"/>
                </a:lnTo>
                <a:lnTo>
                  <a:pt x="192" y="148"/>
                </a:lnTo>
                <a:lnTo>
                  <a:pt x="192" y="150"/>
                </a:lnTo>
                <a:lnTo>
                  <a:pt x="186" y="152"/>
                </a:lnTo>
                <a:lnTo>
                  <a:pt x="182" y="152"/>
                </a:lnTo>
                <a:lnTo>
                  <a:pt x="182" y="154"/>
                </a:lnTo>
                <a:lnTo>
                  <a:pt x="184" y="156"/>
                </a:lnTo>
                <a:lnTo>
                  <a:pt x="186" y="158"/>
                </a:lnTo>
                <a:lnTo>
                  <a:pt x="184" y="164"/>
                </a:lnTo>
                <a:lnTo>
                  <a:pt x="188" y="168"/>
                </a:lnTo>
                <a:lnTo>
                  <a:pt x="188" y="170"/>
                </a:lnTo>
                <a:lnTo>
                  <a:pt x="186" y="172"/>
                </a:lnTo>
                <a:lnTo>
                  <a:pt x="184" y="174"/>
                </a:lnTo>
                <a:lnTo>
                  <a:pt x="216" y="172"/>
                </a:lnTo>
                <a:lnTo>
                  <a:pt x="226" y="172"/>
                </a:lnTo>
                <a:lnTo>
                  <a:pt x="242" y="172"/>
                </a:lnTo>
                <a:lnTo>
                  <a:pt x="262" y="170"/>
                </a:lnTo>
                <a:lnTo>
                  <a:pt x="264" y="170"/>
                </a:lnTo>
                <a:lnTo>
                  <a:pt x="278" y="170"/>
                </a:lnTo>
                <a:lnTo>
                  <a:pt x="286" y="168"/>
                </a:lnTo>
                <a:lnTo>
                  <a:pt x="316" y="168"/>
                </a:lnTo>
                <a:lnTo>
                  <a:pt x="324" y="166"/>
                </a:lnTo>
                <a:lnTo>
                  <a:pt x="324" y="168"/>
                </a:lnTo>
                <a:lnTo>
                  <a:pt x="324" y="170"/>
                </a:lnTo>
                <a:lnTo>
                  <a:pt x="322" y="172"/>
                </a:lnTo>
                <a:lnTo>
                  <a:pt x="324" y="172"/>
                </a:lnTo>
                <a:lnTo>
                  <a:pt x="322" y="174"/>
                </a:lnTo>
                <a:lnTo>
                  <a:pt x="322" y="180"/>
                </a:lnTo>
                <a:lnTo>
                  <a:pt x="320" y="180"/>
                </a:lnTo>
                <a:lnTo>
                  <a:pt x="322" y="182"/>
                </a:lnTo>
                <a:lnTo>
                  <a:pt x="320" y="182"/>
                </a:lnTo>
                <a:lnTo>
                  <a:pt x="320" y="184"/>
                </a:lnTo>
                <a:lnTo>
                  <a:pt x="318" y="186"/>
                </a:lnTo>
                <a:lnTo>
                  <a:pt x="320" y="188"/>
                </a:lnTo>
                <a:lnTo>
                  <a:pt x="318" y="188"/>
                </a:lnTo>
                <a:lnTo>
                  <a:pt x="318" y="192"/>
                </a:lnTo>
                <a:lnTo>
                  <a:pt x="318" y="194"/>
                </a:lnTo>
                <a:lnTo>
                  <a:pt x="318" y="196"/>
                </a:lnTo>
                <a:lnTo>
                  <a:pt x="320" y="198"/>
                </a:lnTo>
                <a:lnTo>
                  <a:pt x="320" y="200"/>
                </a:lnTo>
                <a:lnTo>
                  <a:pt x="322" y="204"/>
                </a:lnTo>
                <a:lnTo>
                  <a:pt x="322" y="208"/>
                </a:lnTo>
                <a:lnTo>
                  <a:pt x="324" y="210"/>
                </a:lnTo>
                <a:lnTo>
                  <a:pt x="328" y="210"/>
                </a:lnTo>
                <a:lnTo>
                  <a:pt x="330" y="212"/>
                </a:lnTo>
                <a:lnTo>
                  <a:pt x="332" y="214"/>
                </a:lnTo>
                <a:lnTo>
                  <a:pt x="332" y="218"/>
                </a:lnTo>
                <a:lnTo>
                  <a:pt x="334" y="222"/>
                </a:lnTo>
                <a:lnTo>
                  <a:pt x="334" y="224"/>
                </a:lnTo>
                <a:lnTo>
                  <a:pt x="336" y="224"/>
                </a:lnTo>
                <a:lnTo>
                  <a:pt x="336" y="226"/>
                </a:lnTo>
                <a:lnTo>
                  <a:pt x="334" y="226"/>
                </a:lnTo>
                <a:lnTo>
                  <a:pt x="334" y="228"/>
                </a:lnTo>
                <a:lnTo>
                  <a:pt x="336" y="228"/>
                </a:lnTo>
                <a:lnTo>
                  <a:pt x="336" y="230"/>
                </a:lnTo>
                <a:lnTo>
                  <a:pt x="338" y="232"/>
                </a:lnTo>
                <a:lnTo>
                  <a:pt x="340" y="234"/>
                </a:lnTo>
                <a:lnTo>
                  <a:pt x="330" y="238"/>
                </a:lnTo>
                <a:lnTo>
                  <a:pt x="328" y="232"/>
                </a:lnTo>
                <a:lnTo>
                  <a:pt x="314" y="230"/>
                </a:lnTo>
                <a:lnTo>
                  <a:pt x="302" y="224"/>
                </a:lnTo>
                <a:lnTo>
                  <a:pt x="290" y="224"/>
                </a:lnTo>
                <a:lnTo>
                  <a:pt x="286" y="230"/>
                </a:lnTo>
                <a:lnTo>
                  <a:pt x="276" y="242"/>
                </a:lnTo>
                <a:lnTo>
                  <a:pt x="278" y="248"/>
                </a:lnTo>
                <a:lnTo>
                  <a:pt x="288" y="250"/>
                </a:lnTo>
                <a:lnTo>
                  <a:pt x="302" y="250"/>
                </a:lnTo>
                <a:lnTo>
                  <a:pt x="310" y="250"/>
                </a:lnTo>
                <a:lnTo>
                  <a:pt x="318" y="242"/>
                </a:lnTo>
                <a:lnTo>
                  <a:pt x="324" y="244"/>
                </a:lnTo>
                <a:lnTo>
                  <a:pt x="330" y="240"/>
                </a:lnTo>
                <a:lnTo>
                  <a:pt x="330" y="244"/>
                </a:lnTo>
                <a:lnTo>
                  <a:pt x="334" y="240"/>
                </a:lnTo>
                <a:lnTo>
                  <a:pt x="336" y="242"/>
                </a:lnTo>
                <a:lnTo>
                  <a:pt x="332" y="248"/>
                </a:lnTo>
                <a:lnTo>
                  <a:pt x="320" y="254"/>
                </a:lnTo>
                <a:lnTo>
                  <a:pt x="322" y="258"/>
                </a:lnTo>
                <a:lnTo>
                  <a:pt x="332" y="256"/>
                </a:lnTo>
                <a:lnTo>
                  <a:pt x="332" y="262"/>
                </a:lnTo>
                <a:lnTo>
                  <a:pt x="338" y="264"/>
                </a:lnTo>
                <a:lnTo>
                  <a:pt x="340" y="262"/>
                </a:lnTo>
                <a:lnTo>
                  <a:pt x="340" y="250"/>
                </a:lnTo>
                <a:lnTo>
                  <a:pt x="352" y="248"/>
                </a:lnTo>
                <a:lnTo>
                  <a:pt x="350" y="254"/>
                </a:lnTo>
                <a:lnTo>
                  <a:pt x="356" y="256"/>
                </a:lnTo>
                <a:lnTo>
                  <a:pt x="352" y="258"/>
                </a:lnTo>
                <a:lnTo>
                  <a:pt x="354" y="264"/>
                </a:lnTo>
                <a:lnTo>
                  <a:pt x="354" y="268"/>
                </a:lnTo>
                <a:lnTo>
                  <a:pt x="360" y="270"/>
                </a:lnTo>
                <a:lnTo>
                  <a:pt x="354" y="272"/>
                </a:lnTo>
                <a:lnTo>
                  <a:pt x="350" y="268"/>
                </a:lnTo>
                <a:lnTo>
                  <a:pt x="346" y="274"/>
                </a:lnTo>
                <a:lnTo>
                  <a:pt x="336" y="274"/>
                </a:lnTo>
                <a:lnTo>
                  <a:pt x="340" y="278"/>
                </a:lnTo>
                <a:lnTo>
                  <a:pt x="348" y="280"/>
                </a:lnTo>
                <a:lnTo>
                  <a:pt x="350" y="284"/>
                </a:lnTo>
                <a:lnTo>
                  <a:pt x="340" y="280"/>
                </a:lnTo>
                <a:lnTo>
                  <a:pt x="336" y="278"/>
                </a:lnTo>
                <a:lnTo>
                  <a:pt x="334" y="278"/>
                </a:lnTo>
                <a:lnTo>
                  <a:pt x="338" y="286"/>
                </a:lnTo>
                <a:lnTo>
                  <a:pt x="332" y="284"/>
                </a:lnTo>
                <a:lnTo>
                  <a:pt x="332" y="286"/>
                </a:lnTo>
                <a:lnTo>
                  <a:pt x="332" y="288"/>
                </a:lnTo>
                <a:lnTo>
                  <a:pt x="330" y="288"/>
                </a:lnTo>
                <a:lnTo>
                  <a:pt x="348" y="298"/>
                </a:lnTo>
                <a:lnTo>
                  <a:pt x="348" y="304"/>
                </a:lnTo>
                <a:lnTo>
                  <a:pt x="360" y="304"/>
                </a:lnTo>
                <a:lnTo>
                  <a:pt x="364" y="308"/>
                </a:lnTo>
                <a:lnTo>
                  <a:pt x="368" y="306"/>
                </a:lnTo>
                <a:lnTo>
                  <a:pt x="368" y="310"/>
                </a:lnTo>
                <a:lnTo>
                  <a:pt x="374" y="306"/>
                </a:lnTo>
                <a:lnTo>
                  <a:pt x="380" y="310"/>
                </a:lnTo>
                <a:lnTo>
                  <a:pt x="380" y="318"/>
                </a:lnTo>
                <a:lnTo>
                  <a:pt x="386" y="318"/>
                </a:lnTo>
                <a:lnTo>
                  <a:pt x="382" y="322"/>
                </a:lnTo>
                <a:lnTo>
                  <a:pt x="390" y="322"/>
                </a:lnTo>
                <a:lnTo>
                  <a:pt x="386" y="330"/>
                </a:lnTo>
                <a:lnTo>
                  <a:pt x="380" y="324"/>
                </a:lnTo>
                <a:lnTo>
                  <a:pt x="382" y="330"/>
                </a:lnTo>
                <a:lnTo>
                  <a:pt x="380" y="332"/>
                </a:lnTo>
                <a:lnTo>
                  <a:pt x="380" y="336"/>
                </a:lnTo>
                <a:lnTo>
                  <a:pt x="374" y="328"/>
                </a:lnTo>
                <a:lnTo>
                  <a:pt x="370" y="332"/>
                </a:lnTo>
                <a:lnTo>
                  <a:pt x="362" y="344"/>
                </a:lnTo>
                <a:lnTo>
                  <a:pt x="370" y="324"/>
                </a:lnTo>
                <a:lnTo>
                  <a:pt x="366" y="322"/>
                </a:lnTo>
                <a:lnTo>
                  <a:pt x="364" y="330"/>
                </a:lnTo>
                <a:lnTo>
                  <a:pt x="362" y="330"/>
                </a:lnTo>
                <a:lnTo>
                  <a:pt x="360" y="324"/>
                </a:lnTo>
                <a:lnTo>
                  <a:pt x="354" y="320"/>
                </a:lnTo>
                <a:lnTo>
                  <a:pt x="354" y="316"/>
                </a:lnTo>
                <a:lnTo>
                  <a:pt x="352" y="318"/>
                </a:lnTo>
                <a:lnTo>
                  <a:pt x="344" y="316"/>
                </a:lnTo>
                <a:lnTo>
                  <a:pt x="344" y="310"/>
                </a:lnTo>
                <a:lnTo>
                  <a:pt x="330" y="314"/>
                </a:lnTo>
                <a:lnTo>
                  <a:pt x="332" y="308"/>
                </a:lnTo>
                <a:lnTo>
                  <a:pt x="328" y="304"/>
                </a:lnTo>
                <a:lnTo>
                  <a:pt x="328" y="300"/>
                </a:lnTo>
                <a:lnTo>
                  <a:pt x="316" y="300"/>
                </a:lnTo>
                <a:lnTo>
                  <a:pt x="316" y="298"/>
                </a:lnTo>
                <a:lnTo>
                  <a:pt x="310" y="300"/>
                </a:lnTo>
                <a:lnTo>
                  <a:pt x="304" y="294"/>
                </a:lnTo>
                <a:lnTo>
                  <a:pt x="302" y="294"/>
                </a:lnTo>
                <a:lnTo>
                  <a:pt x="300" y="290"/>
                </a:lnTo>
                <a:lnTo>
                  <a:pt x="298" y="294"/>
                </a:lnTo>
                <a:lnTo>
                  <a:pt x="300" y="300"/>
                </a:lnTo>
                <a:lnTo>
                  <a:pt x="310" y="302"/>
                </a:lnTo>
                <a:lnTo>
                  <a:pt x="308" y="304"/>
                </a:lnTo>
                <a:lnTo>
                  <a:pt x="310" y="308"/>
                </a:lnTo>
                <a:lnTo>
                  <a:pt x="308" y="310"/>
                </a:lnTo>
                <a:lnTo>
                  <a:pt x="310" y="316"/>
                </a:lnTo>
                <a:lnTo>
                  <a:pt x="304" y="314"/>
                </a:lnTo>
                <a:lnTo>
                  <a:pt x="308" y="322"/>
                </a:lnTo>
                <a:lnTo>
                  <a:pt x="310" y="322"/>
                </a:lnTo>
                <a:lnTo>
                  <a:pt x="308" y="328"/>
                </a:lnTo>
                <a:lnTo>
                  <a:pt x="298" y="334"/>
                </a:lnTo>
                <a:lnTo>
                  <a:pt x="294" y="328"/>
                </a:lnTo>
                <a:lnTo>
                  <a:pt x="294" y="320"/>
                </a:lnTo>
                <a:lnTo>
                  <a:pt x="292" y="318"/>
                </a:lnTo>
                <a:lnTo>
                  <a:pt x="292" y="322"/>
                </a:lnTo>
                <a:lnTo>
                  <a:pt x="288" y="316"/>
                </a:lnTo>
                <a:lnTo>
                  <a:pt x="284" y="320"/>
                </a:lnTo>
                <a:lnTo>
                  <a:pt x="284" y="316"/>
                </a:lnTo>
                <a:lnTo>
                  <a:pt x="278" y="314"/>
                </a:lnTo>
                <a:lnTo>
                  <a:pt x="276" y="318"/>
                </a:lnTo>
                <a:lnTo>
                  <a:pt x="268" y="318"/>
                </a:lnTo>
                <a:lnTo>
                  <a:pt x="270" y="322"/>
                </a:lnTo>
                <a:lnTo>
                  <a:pt x="268" y="324"/>
                </a:lnTo>
                <a:lnTo>
                  <a:pt x="264" y="322"/>
                </a:lnTo>
                <a:lnTo>
                  <a:pt x="264" y="330"/>
                </a:lnTo>
                <a:lnTo>
                  <a:pt x="262" y="330"/>
                </a:lnTo>
                <a:lnTo>
                  <a:pt x="262" y="332"/>
                </a:lnTo>
                <a:lnTo>
                  <a:pt x="256" y="334"/>
                </a:lnTo>
                <a:lnTo>
                  <a:pt x="256" y="332"/>
                </a:lnTo>
                <a:lnTo>
                  <a:pt x="250" y="330"/>
                </a:lnTo>
                <a:lnTo>
                  <a:pt x="246" y="334"/>
                </a:lnTo>
                <a:lnTo>
                  <a:pt x="244" y="330"/>
                </a:lnTo>
                <a:lnTo>
                  <a:pt x="254" y="324"/>
                </a:lnTo>
                <a:lnTo>
                  <a:pt x="250" y="322"/>
                </a:lnTo>
                <a:lnTo>
                  <a:pt x="246" y="322"/>
                </a:lnTo>
                <a:lnTo>
                  <a:pt x="242" y="316"/>
                </a:lnTo>
                <a:lnTo>
                  <a:pt x="232" y="316"/>
                </a:lnTo>
                <a:lnTo>
                  <a:pt x="230" y="318"/>
                </a:lnTo>
                <a:lnTo>
                  <a:pt x="222" y="310"/>
                </a:lnTo>
                <a:lnTo>
                  <a:pt x="216" y="304"/>
                </a:lnTo>
                <a:lnTo>
                  <a:pt x="204" y="300"/>
                </a:lnTo>
                <a:lnTo>
                  <a:pt x="196" y="302"/>
                </a:lnTo>
                <a:lnTo>
                  <a:pt x="196" y="292"/>
                </a:lnTo>
                <a:lnTo>
                  <a:pt x="188" y="292"/>
                </a:lnTo>
                <a:lnTo>
                  <a:pt x="188" y="280"/>
                </a:lnTo>
                <a:lnTo>
                  <a:pt x="170" y="286"/>
                </a:lnTo>
                <a:lnTo>
                  <a:pt x="170" y="284"/>
                </a:lnTo>
                <a:lnTo>
                  <a:pt x="172" y="278"/>
                </a:lnTo>
                <a:lnTo>
                  <a:pt x="172" y="280"/>
                </a:lnTo>
                <a:lnTo>
                  <a:pt x="172" y="276"/>
                </a:lnTo>
                <a:lnTo>
                  <a:pt x="164" y="276"/>
                </a:lnTo>
                <a:lnTo>
                  <a:pt x="162" y="278"/>
                </a:lnTo>
                <a:lnTo>
                  <a:pt x="150" y="286"/>
                </a:lnTo>
                <a:lnTo>
                  <a:pt x="150" y="284"/>
                </a:lnTo>
                <a:lnTo>
                  <a:pt x="144" y="284"/>
                </a:lnTo>
                <a:lnTo>
                  <a:pt x="156" y="298"/>
                </a:lnTo>
                <a:lnTo>
                  <a:pt x="138" y="304"/>
                </a:lnTo>
                <a:lnTo>
                  <a:pt x="116" y="300"/>
                </a:lnTo>
                <a:lnTo>
                  <a:pt x="66" y="284"/>
                </a:lnTo>
                <a:lnTo>
                  <a:pt x="30" y="288"/>
                </a:lnTo>
                <a:lnTo>
                  <a:pt x="26" y="290"/>
                </a:lnTo>
                <a:lnTo>
                  <a:pt x="16" y="284"/>
                </a:lnTo>
                <a:lnTo>
                  <a:pt x="26" y="280"/>
                </a:lnTo>
                <a:lnTo>
                  <a:pt x="28" y="268"/>
                </a:lnTo>
                <a:lnTo>
                  <a:pt x="30" y="262"/>
                </a:lnTo>
                <a:lnTo>
                  <a:pt x="30" y="258"/>
                </a:lnTo>
                <a:lnTo>
                  <a:pt x="32" y="258"/>
                </a:lnTo>
                <a:lnTo>
                  <a:pt x="32" y="256"/>
                </a:lnTo>
                <a:lnTo>
                  <a:pt x="32" y="254"/>
                </a:lnTo>
                <a:lnTo>
                  <a:pt x="32" y="250"/>
                </a:lnTo>
                <a:lnTo>
                  <a:pt x="30" y="250"/>
                </a:lnTo>
                <a:lnTo>
                  <a:pt x="30" y="248"/>
                </a:lnTo>
                <a:lnTo>
                  <a:pt x="30" y="24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6" name="Freeform 114"/>
          <p:cNvSpPr>
            <a:spLocks noEditPoints="1"/>
          </p:cNvSpPr>
          <p:nvPr/>
        </p:nvSpPr>
        <p:spPr bwMode="auto">
          <a:xfrm>
            <a:off x="5829300" y="4776788"/>
            <a:ext cx="1235075" cy="958850"/>
          </a:xfrm>
          <a:custGeom>
            <a:avLst/>
            <a:gdLst/>
            <a:ahLst/>
            <a:cxnLst>
              <a:cxn ang="0">
                <a:pos x="568" y="234"/>
              </a:cxn>
              <a:cxn ang="0">
                <a:pos x="600" y="290"/>
              </a:cxn>
              <a:cxn ang="0">
                <a:pos x="606" y="296"/>
              </a:cxn>
              <a:cxn ang="0">
                <a:pos x="622" y="412"/>
              </a:cxn>
              <a:cxn ang="0">
                <a:pos x="600" y="462"/>
              </a:cxn>
              <a:cxn ang="0">
                <a:pos x="550" y="466"/>
              </a:cxn>
              <a:cxn ang="0">
                <a:pos x="552" y="454"/>
              </a:cxn>
              <a:cxn ang="0">
                <a:pos x="500" y="410"/>
              </a:cxn>
              <a:cxn ang="0">
                <a:pos x="472" y="368"/>
              </a:cxn>
              <a:cxn ang="0">
                <a:pos x="470" y="368"/>
              </a:cxn>
              <a:cxn ang="0">
                <a:pos x="464" y="324"/>
              </a:cxn>
              <a:cxn ang="0">
                <a:pos x="450" y="336"/>
              </a:cxn>
              <a:cxn ang="0">
                <a:pos x="440" y="340"/>
              </a:cxn>
              <a:cxn ang="0">
                <a:pos x="418" y="306"/>
              </a:cxn>
              <a:cxn ang="0">
                <a:pos x="422" y="292"/>
              </a:cxn>
              <a:cxn ang="0">
                <a:pos x="414" y="286"/>
              </a:cxn>
              <a:cxn ang="0">
                <a:pos x="416" y="254"/>
              </a:cxn>
              <a:cxn ang="0">
                <a:pos x="398" y="246"/>
              </a:cxn>
              <a:cxn ang="0">
                <a:pos x="404" y="262"/>
              </a:cxn>
              <a:cxn ang="0">
                <a:pos x="388" y="264"/>
              </a:cxn>
              <a:cxn ang="0">
                <a:pos x="392" y="174"/>
              </a:cxn>
              <a:cxn ang="0">
                <a:pos x="352" y="140"/>
              </a:cxn>
              <a:cxn ang="0">
                <a:pos x="304" y="96"/>
              </a:cxn>
              <a:cxn ang="0">
                <a:pos x="250" y="96"/>
              </a:cxn>
              <a:cxn ang="0">
                <a:pos x="216" y="122"/>
              </a:cxn>
              <a:cxn ang="0">
                <a:pos x="172" y="118"/>
              </a:cxn>
              <a:cxn ang="0">
                <a:pos x="174" y="110"/>
              </a:cxn>
              <a:cxn ang="0">
                <a:pos x="172" y="102"/>
              </a:cxn>
              <a:cxn ang="0">
                <a:pos x="154" y="84"/>
              </a:cxn>
              <a:cxn ang="0">
                <a:pos x="142" y="88"/>
              </a:cxn>
              <a:cxn ang="0">
                <a:pos x="106" y="76"/>
              </a:cxn>
              <a:cxn ang="0">
                <a:pos x="90" y="68"/>
              </a:cxn>
              <a:cxn ang="0">
                <a:pos x="48" y="66"/>
              </a:cxn>
              <a:cxn ang="0">
                <a:pos x="30" y="88"/>
              </a:cxn>
              <a:cxn ang="0">
                <a:pos x="16" y="74"/>
              </a:cxn>
              <a:cxn ang="0">
                <a:pos x="6" y="54"/>
              </a:cxn>
              <a:cxn ang="0">
                <a:pos x="32" y="32"/>
              </a:cxn>
              <a:cxn ang="0">
                <a:pos x="156" y="18"/>
              </a:cxn>
              <a:cxn ang="0">
                <a:pos x="200" y="32"/>
              </a:cxn>
              <a:cxn ang="0">
                <a:pos x="248" y="34"/>
              </a:cxn>
              <a:cxn ang="0">
                <a:pos x="322" y="30"/>
              </a:cxn>
              <a:cxn ang="0">
                <a:pos x="402" y="24"/>
              </a:cxn>
              <a:cxn ang="0">
                <a:pos x="410" y="42"/>
              </a:cxn>
              <a:cxn ang="0">
                <a:pos x="416" y="20"/>
              </a:cxn>
              <a:cxn ang="0">
                <a:pos x="418" y="0"/>
              </a:cxn>
              <a:cxn ang="0">
                <a:pos x="434" y="2"/>
              </a:cxn>
              <a:cxn ang="0">
                <a:pos x="450" y="6"/>
              </a:cxn>
              <a:cxn ang="0">
                <a:pos x="462" y="34"/>
              </a:cxn>
              <a:cxn ang="0">
                <a:pos x="500" y="110"/>
              </a:cxn>
              <a:cxn ang="0">
                <a:pos x="84" y="78"/>
              </a:cxn>
              <a:cxn ang="0">
                <a:pos x="30" y="92"/>
              </a:cxn>
              <a:cxn ang="0">
                <a:pos x="54" y="82"/>
              </a:cxn>
              <a:cxn ang="0">
                <a:pos x="520" y="138"/>
              </a:cxn>
              <a:cxn ang="0">
                <a:pos x="552" y="190"/>
              </a:cxn>
              <a:cxn ang="0">
                <a:pos x="536" y="174"/>
              </a:cxn>
              <a:cxn ang="0">
                <a:pos x="544" y="178"/>
              </a:cxn>
              <a:cxn ang="0">
                <a:pos x="544" y="194"/>
              </a:cxn>
              <a:cxn ang="0">
                <a:pos x="454" y="356"/>
              </a:cxn>
            </a:cxnLst>
            <a:rect l="0" t="0" r="r" b="b"/>
            <a:pathLst>
              <a:path w="624" h="476">
                <a:moveTo>
                  <a:pt x="534" y="160"/>
                </a:moveTo>
                <a:lnTo>
                  <a:pt x="536" y="166"/>
                </a:lnTo>
                <a:lnTo>
                  <a:pt x="530" y="160"/>
                </a:lnTo>
                <a:lnTo>
                  <a:pt x="526" y="160"/>
                </a:lnTo>
                <a:lnTo>
                  <a:pt x="540" y="194"/>
                </a:lnTo>
                <a:lnTo>
                  <a:pt x="568" y="234"/>
                </a:lnTo>
                <a:lnTo>
                  <a:pt x="566" y="240"/>
                </a:lnTo>
                <a:lnTo>
                  <a:pt x="568" y="236"/>
                </a:lnTo>
                <a:lnTo>
                  <a:pt x="578" y="248"/>
                </a:lnTo>
                <a:lnTo>
                  <a:pt x="582" y="260"/>
                </a:lnTo>
                <a:lnTo>
                  <a:pt x="596" y="284"/>
                </a:lnTo>
                <a:lnTo>
                  <a:pt x="600" y="290"/>
                </a:lnTo>
                <a:lnTo>
                  <a:pt x="598" y="288"/>
                </a:lnTo>
                <a:lnTo>
                  <a:pt x="592" y="286"/>
                </a:lnTo>
                <a:lnTo>
                  <a:pt x="590" y="286"/>
                </a:lnTo>
                <a:lnTo>
                  <a:pt x="592" y="288"/>
                </a:lnTo>
                <a:lnTo>
                  <a:pt x="598" y="288"/>
                </a:lnTo>
                <a:lnTo>
                  <a:pt x="606" y="296"/>
                </a:lnTo>
                <a:lnTo>
                  <a:pt x="612" y="306"/>
                </a:lnTo>
                <a:lnTo>
                  <a:pt x="610" y="306"/>
                </a:lnTo>
                <a:lnTo>
                  <a:pt x="616" y="322"/>
                </a:lnTo>
                <a:lnTo>
                  <a:pt x="622" y="362"/>
                </a:lnTo>
                <a:lnTo>
                  <a:pt x="624" y="392"/>
                </a:lnTo>
                <a:lnTo>
                  <a:pt x="622" y="412"/>
                </a:lnTo>
                <a:lnTo>
                  <a:pt x="614" y="426"/>
                </a:lnTo>
                <a:lnTo>
                  <a:pt x="614" y="436"/>
                </a:lnTo>
                <a:lnTo>
                  <a:pt x="616" y="444"/>
                </a:lnTo>
                <a:lnTo>
                  <a:pt x="610" y="458"/>
                </a:lnTo>
                <a:lnTo>
                  <a:pt x="612" y="462"/>
                </a:lnTo>
                <a:lnTo>
                  <a:pt x="600" y="462"/>
                </a:lnTo>
                <a:lnTo>
                  <a:pt x="592" y="470"/>
                </a:lnTo>
                <a:lnTo>
                  <a:pt x="578" y="470"/>
                </a:lnTo>
                <a:lnTo>
                  <a:pt x="568" y="474"/>
                </a:lnTo>
                <a:lnTo>
                  <a:pt x="556" y="476"/>
                </a:lnTo>
                <a:lnTo>
                  <a:pt x="554" y="474"/>
                </a:lnTo>
                <a:lnTo>
                  <a:pt x="550" y="466"/>
                </a:lnTo>
                <a:lnTo>
                  <a:pt x="552" y="460"/>
                </a:lnTo>
                <a:lnTo>
                  <a:pt x="564" y="468"/>
                </a:lnTo>
                <a:lnTo>
                  <a:pt x="568" y="470"/>
                </a:lnTo>
                <a:lnTo>
                  <a:pt x="570" y="466"/>
                </a:lnTo>
                <a:lnTo>
                  <a:pt x="566" y="458"/>
                </a:lnTo>
                <a:lnTo>
                  <a:pt x="552" y="454"/>
                </a:lnTo>
                <a:lnTo>
                  <a:pt x="538" y="430"/>
                </a:lnTo>
                <a:lnTo>
                  <a:pt x="544" y="428"/>
                </a:lnTo>
                <a:lnTo>
                  <a:pt x="538" y="422"/>
                </a:lnTo>
                <a:lnTo>
                  <a:pt x="516" y="414"/>
                </a:lnTo>
                <a:lnTo>
                  <a:pt x="500" y="416"/>
                </a:lnTo>
                <a:lnTo>
                  <a:pt x="500" y="410"/>
                </a:lnTo>
                <a:lnTo>
                  <a:pt x="492" y="400"/>
                </a:lnTo>
                <a:lnTo>
                  <a:pt x="488" y="386"/>
                </a:lnTo>
                <a:lnTo>
                  <a:pt x="484" y="382"/>
                </a:lnTo>
                <a:lnTo>
                  <a:pt x="480" y="376"/>
                </a:lnTo>
                <a:lnTo>
                  <a:pt x="476" y="372"/>
                </a:lnTo>
                <a:lnTo>
                  <a:pt x="472" y="368"/>
                </a:lnTo>
                <a:lnTo>
                  <a:pt x="476" y="366"/>
                </a:lnTo>
                <a:lnTo>
                  <a:pt x="478" y="356"/>
                </a:lnTo>
                <a:lnTo>
                  <a:pt x="486" y="350"/>
                </a:lnTo>
                <a:lnTo>
                  <a:pt x="476" y="354"/>
                </a:lnTo>
                <a:lnTo>
                  <a:pt x="474" y="366"/>
                </a:lnTo>
                <a:lnTo>
                  <a:pt x="470" y="368"/>
                </a:lnTo>
                <a:lnTo>
                  <a:pt x="460" y="352"/>
                </a:lnTo>
                <a:lnTo>
                  <a:pt x="462" y="348"/>
                </a:lnTo>
                <a:lnTo>
                  <a:pt x="462" y="340"/>
                </a:lnTo>
                <a:lnTo>
                  <a:pt x="458" y="336"/>
                </a:lnTo>
                <a:lnTo>
                  <a:pt x="464" y="332"/>
                </a:lnTo>
                <a:lnTo>
                  <a:pt x="464" y="324"/>
                </a:lnTo>
                <a:lnTo>
                  <a:pt x="462" y="330"/>
                </a:lnTo>
                <a:lnTo>
                  <a:pt x="454" y="336"/>
                </a:lnTo>
                <a:lnTo>
                  <a:pt x="444" y="332"/>
                </a:lnTo>
                <a:lnTo>
                  <a:pt x="442" y="330"/>
                </a:lnTo>
                <a:lnTo>
                  <a:pt x="444" y="332"/>
                </a:lnTo>
                <a:lnTo>
                  <a:pt x="450" y="336"/>
                </a:lnTo>
                <a:lnTo>
                  <a:pt x="456" y="348"/>
                </a:lnTo>
                <a:lnTo>
                  <a:pt x="444" y="342"/>
                </a:lnTo>
                <a:lnTo>
                  <a:pt x="438" y="336"/>
                </a:lnTo>
                <a:lnTo>
                  <a:pt x="432" y="332"/>
                </a:lnTo>
                <a:lnTo>
                  <a:pt x="438" y="336"/>
                </a:lnTo>
                <a:lnTo>
                  <a:pt x="440" y="340"/>
                </a:lnTo>
                <a:lnTo>
                  <a:pt x="434" y="336"/>
                </a:lnTo>
                <a:lnTo>
                  <a:pt x="422" y="312"/>
                </a:lnTo>
                <a:lnTo>
                  <a:pt x="418" y="310"/>
                </a:lnTo>
                <a:lnTo>
                  <a:pt x="422" y="316"/>
                </a:lnTo>
                <a:lnTo>
                  <a:pt x="416" y="310"/>
                </a:lnTo>
                <a:lnTo>
                  <a:pt x="418" y="306"/>
                </a:lnTo>
                <a:lnTo>
                  <a:pt x="416" y="302"/>
                </a:lnTo>
                <a:lnTo>
                  <a:pt x="404" y="294"/>
                </a:lnTo>
                <a:lnTo>
                  <a:pt x="410" y="292"/>
                </a:lnTo>
                <a:lnTo>
                  <a:pt x="408" y="292"/>
                </a:lnTo>
                <a:lnTo>
                  <a:pt x="404" y="290"/>
                </a:lnTo>
                <a:lnTo>
                  <a:pt x="422" y="292"/>
                </a:lnTo>
                <a:lnTo>
                  <a:pt x="418" y="290"/>
                </a:lnTo>
                <a:lnTo>
                  <a:pt x="426" y="288"/>
                </a:lnTo>
                <a:lnTo>
                  <a:pt x="414" y="290"/>
                </a:lnTo>
                <a:lnTo>
                  <a:pt x="408" y="290"/>
                </a:lnTo>
                <a:lnTo>
                  <a:pt x="414" y="288"/>
                </a:lnTo>
                <a:lnTo>
                  <a:pt x="414" y="286"/>
                </a:lnTo>
                <a:lnTo>
                  <a:pt x="410" y="288"/>
                </a:lnTo>
                <a:lnTo>
                  <a:pt x="414" y="280"/>
                </a:lnTo>
                <a:lnTo>
                  <a:pt x="414" y="278"/>
                </a:lnTo>
                <a:lnTo>
                  <a:pt x="424" y="264"/>
                </a:lnTo>
                <a:lnTo>
                  <a:pt x="422" y="256"/>
                </a:lnTo>
                <a:lnTo>
                  <a:pt x="416" y="254"/>
                </a:lnTo>
                <a:lnTo>
                  <a:pt x="416" y="262"/>
                </a:lnTo>
                <a:lnTo>
                  <a:pt x="414" y="262"/>
                </a:lnTo>
                <a:lnTo>
                  <a:pt x="412" y="254"/>
                </a:lnTo>
                <a:lnTo>
                  <a:pt x="402" y="246"/>
                </a:lnTo>
                <a:lnTo>
                  <a:pt x="402" y="248"/>
                </a:lnTo>
                <a:lnTo>
                  <a:pt x="398" y="246"/>
                </a:lnTo>
                <a:lnTo>
                  <a:pt x="400" y="248"/>
                </a:lnTo>
                <a:lnTo>
                  <a:pt x="398" y="254"/>
                </a:lnTo>
                <a:lnTo>
                  <a:pt x="402" y="254"/>
                </a:lnTo>
                <a:lnTo>
                  <a:pt x="396" y="256"/>
                </a:lnTo>
                <a:lnTo>
                  <a:pt x="410" y="260"/>
                </a:lnTo>
                <a:lnTo>
                  <a:pt x="404" y="262"/>
                </a:lnTo>
                <a:lnTo>
                  <a:pt x="404" y="274"/>
                </a:lnTo>
                <a:lnTo>
                  <a:pt x="402" y="276"/>
                </a:lnTo>
                <a:lnTo>
                  <a:pt x="394" y="264"/>
                </a:lnTo>
                <a:lnTo>
                  <a:pt x="400" y="274"/>
                </a:lnTo>
                <a:lnTo>
                  <a:pt x="398" y="278"/>
                </a:lnTo>
                <a:lnTo>
                  <a:pt x="388" y="264"/>
                </a:lnTo>
                <a:lnTo>
                  <a:pt x="388" y="236"/>
                </a:lnTo>
                <a:lnTo>
                  <a:pt x="396" y="214"/>
                </a:lnTo>
                <a:lnTo>
                  <a:pt x="394" y="190"/>
                </a:lnTo>
                <a:lnTo>
                  <a:pt x="388" y="182"/>
                </a:lnTo>
                <a:lnTo>
                  <a:pt x="394" y="180"/>
                </a:lnTo>
                <a:lnTo>
                  <a:pt x="392" y="174"/>
                </a:lnTo>
                <a:lnTo>
                  <a:pt x="382" y="164"/>
                </a:lnTo>
                <a:lnTo>
                  <a:pt x="378" y="152"/>
                </a:lnTo>
                <a:lnTo>
                  <a:pt x="358" y="152"/>
                </a:lnTo>
                <a:lnTo>
                  <a:pt x="354" y="144"/>
                </a:lnTo>
                <a:lnTo>
                  <a:pt x="350" y="142"/>
                </a:lnTo>
                <a:lnTo>
                  <a:pt x="352" y="140"/>
                </a:lnTo>
                <a:lnTo>
                  <a:pt x="344" y="140"/>
                </a:lnTo>
                <a:lnTo>
                  <a:pt x="340" y="134"/>
                </a:lnTo>
                <a:lnTo>
                  <a:pt x="328" y="126"/>
                </a:lnTo>
                <a:lnTo>
                  <a:pt x="324" y="114"/>
                </a:lnTo>
                <a:lnTo>
                  <a:pt x="312" y="110"/>
                </a:lnTo>
                <a:lnTo>
                  <a:pt x="304" y="96"/>
                </a:lnTo>
                <a:lnTo>
                  <a:pt x="278" y="84"/>
                </a:lnTo>
                <a:lnTo>
                  <a:pt x="268" y="84"/>
                </a:lnTo>
                <a:lnTo>
                  <a:pt x="264" y="88"/>
                </a:lnTo>
                <a:lnTo>
                  <a:pt x="258" y="84"/>
                </a:lnTo>
                <a:lnTo>
                  <a:pt x="250" y="90"/>
                </a:lnTo>
                <a:lnTo>
                  <a:pt x="250" y="96"/>
                </a:lnTo>
                <a:lnTo>
                  <a:pt x="244" y="96"/>
                </a:lnTo>
                <a:lnTo>
                  <a:pt x="246" y="98"/>
                </a:lnTo>
                <a:lnTo>
                  <a:pt x="252" y="98"/>
                </a:lnTo>
                <a:lnTo>
                  <a:pt x="252" y="104"/>
                </a:lnTo>
                <a:lnTo>
                  <a:pt x="244" y="104"/>
                </a:lnTo>
                <a:lnTo>
                  <a:pt x="216" y="122"/>
                </a:lnTo>
                <a:lnTo>
                  <a:pt x="210" y="120"/>
                </a:lnTo>
                <a:lnTo>
                  <a:pt x="206" y="124"/>
                </a:lnTo>
                <a:lnTo>
                  <a:pt x="188" y="128"/>
                </a:lnTo>
                <a:lnTo>
                  <a:pt x="176" y="130"/>
                </a:lnTo>
                <a:lnTo>
                  <a:pt x="174" y="124"/>
                </a:lnTo>
                <a:lnTo>
                  <a:pt x="172" y="118"/>
                </a:lnTo>
                <a:lnTo>
                  <a:pt x="174" y="114"/>
                </a:lnTo>
                <a:lnTo>
                  <a:pt x="174" y="122"/>
                </a:lnTo>
                <a:lnTo>
                  <a:pt x="180" y="130"/>
                </a:lnTo>
                <a:lnTo>
                  <a:pt x="182" y="128"/>
                </a:lnTo>
                <a:lnTo>
                  <a:pt x="182" y="120"/>
                </a:lnTo>
                <a:lnTo>
                  <a:pt x="174" y="110"/>
                </a:lnTo>
                <a:lnTo>
                  <a:pt x="154" y="98"/>
                </a:lnTo>
                <a:lnTo>
                  <a:pt x="158" y="96"/>
                </a:lnTo>
                <a:lnTo>
                  <a:pt x="168" y="104"/>
                </a:lnTo>
                <a:lnTo>
                  <a:pt x="170" y="102"/>
                </a:lnTo>
                <a:lnTo>
                  <a:pt x="172" y="104"/>
                </a:lnTo>
                <a:lnTo>
                  <a:pt x="172" y="102"/>
                </a:lnTo>
                <a:lnTo>
                  <a:pt x="172" y="98"/>
                </a:lnTo>
                <a:lnTo>
                  <a:pt x="168" y="102"/>
                </a:lnTo>
                <a:lnTo>
                  <a:pt x="160" y="94"/>
                </a:lnTo>
                <a:lnTo>
                  <a:pt x="146" y="92"/>
                </a:lnTo>
                <a:lnTo>
                  <a:pt x="150" y="84"/>
                </a:lnTo>
                <a:lnTo>
                  <a:pt x="154" y="84"/>
                </a:lnTo>
                <a:lnTo>
                  <a:pt x="156" y="78"/>
                </a:lnTo>
                <a:lnTo>
                  <a:pt x="146" y="84"/>
                </a:lnTo>
                <a:lnTo>
                  <a:pt x="142" y="82"/>
                </a:lnTo>
                <a:lnTo>
                  <a:pt x="136" y="84"/>
                </a:lnTo>
                <a:lnTo>
                  <a:pt x="138" y="88"/>
                </a:lnTo>
                <a:lnTo>
                  <a:pt x="142" y="88"/>
                </a:lnTo>
                <a:lnTo>
                  <a:pt x="146" y="96"/>
                </a:lnTo>
                <a:lnTo>
                  <a:pt x="126" y="84"/>
                </a:lnTo>
                <a:lnTo>
                  <a:pt x="94" y="78"/>
                </a:lnTo>
                <a:lnTo>
                  <a:pt x="86" y="78"/>
                </a:lnTo>
                <a:lnTo>
                  <a:pt x="94" y="78"/>
                </a:lnTo>
                <a:lnTo>
                  <a:pt x="106" y="76"/>
                </a:lnTo>
                <a:lnTo>
                  <a:pt x="106" y="74"/>
                </a:lnTo>
                <a:lnTo>
                  <a:pt x="114" y="78"/>
                </a:lnTo>
                <a:lnTo>
                  <a:pt x="114" y="74"/>
                </a:lnTo>
                <a:lnTo>
                  <a:pt x="108" y="68"/>
                </a:lnTo>
                <a:lnTo>
                  <a:pt x="94" y="74"/>
                </a:lnTo>
                <a:lnTo>
                  <a:pt x="90" y="68"/>
                </a:lnTo>
                <a:lnTo>
                  <a:pt x="78" y="78"/>
                </a:lnTo>
                <a:lnTo>
                  <a:pt x="64" y="80"/>
                </a:lnTo>
                <a:lnTo>
                  <a:pt x="36" y="88"/>
                </a:lnTo>
                <a:lnTo>
                  <a:pt x="54" y="76"/>
                </a:lnTo>
                <a:lnTo>
                  <a:pt x="48" y="74"/>
                </a:lnTo>
                <a:lnTo>
                  <a:pt x="48" y="66"/>
                </a:lnTo>
                <a:lnTo>
                  <a:pt x="46" y="66"/>
                </a:lnTo>
                <a:lnTo>
                  <a:pt x="44" y="78"/>
                </a:lnTo>
                <a:lnTo>
                  <a:pt x="38" y="68"/>
                </a:lnTo>
                <a:lnTo>
                  <a:pt x="36" y="72"/>
                </a:lnTo>
                <a:lnTo>
                  <a:pt x="36" y="78"/>
                </a:lnTo>
                <a:lnTo>
                  <a:pt x="30" y="88"/>
                </a:lnTo>
                <a:lnTo>
                  <a:pt x="18" y="92"/>
                </a:lnTo>
                <a:lnTo>
                  <a:pt x="18" y="84"/>
                </a:lnTo>
                <a:lnTo>
                  <a:pt x="22" y="82"/>
                </a:lnTo>
                <a:lnTo>
                  <a:pt x="22" y="80"/>
                </a:lnTo>
                <a:lnTo>
                  <a:pt x="18" y="78"/>
                </a:lnTo>
                <a:lnTo>
                  <a:pt x="16" y="74"/>
                </a:lnTo>
                <a:lnTo>
                  <a:pt x="16" y="72"/>
                </a:lnTo>
                <a:lnTo>
                  <a:pt x="18" y="66"/>
                </a:lnTo>
                <a:lnTo>
                  <a:pt x="18" y="62"/>
                </a:lnTo>
                <a:lnTo>
                  <a:pt x="16" y="60"/>
                </a:lnTo>
                <a:lnTo>
                  <a:pt x="14" y="60"/>
                </a:lnTo>
                <a:lnTo>
                  <a:pt x="6" y="54"/>
                </a:lnTo>
                <a:lnTo>
                  <a:pt x="6" y="52"/>
                </a:lnTo>
                <a:lnTo>
                  <a:pt x="0" y="48"/>
                </a:lnTo>
                <a:lnTo>
                  <a:pt x="0" y="46"/>
                </a:lnTo>
                <a:lnTo>
                  <a:pt x="2" y="38"/>
                </a:lnTo>
                <a:lnTo>
                  <a:pt x="0" y="34"/>
                </a:lnTo>
                <a:lnTo>
                  <a:pt x="32" y="32"/>
                </a:lnTo>
                <a:lnTo>
                  <a:pt x="62" y="30"/>
                </a:lnTo>
                <a:lnTo>
                  <a:pt x="66" y="30"/>
                </a:lnTo>
                <a:lnTo>
                  <a:pt x="90" y="28"/>
                </a:lnTo>
                <a:lnTo>
                  <a:pt x="106" y="24"/>
                </a:lnTo>
                <a:lnTo>
                  <a:pt x="116" y="24"/>
                </a:lnTo>
                <a:lnTo>
                  <a:pt x="156" y="18"/>
                </a:lnTo>
                <a:lnTo>
                  <a:pt x="192" y="16"/>
                </a:lnTo>
                <a:lnTo>
                  <a:pt x="196" y="18"/>
                </a:lnTo>
                <a:lnTo>
                  <a:pt x="196" y="20"/>
                </a:lnTo>
                <a:lnTo>
                  <a:pt x="198" y="22"/>
                </a:lnTo>
                <a:lnTo>
                  <a:pt x="200" y="28"/>
                </a:lnTo>
                <a:lnTo>
                  <a:pt x="200" y="32"/>
                </a:lnTo>
                <a:lnTo>
                  <a:pt x="200" y="34"/>
                </a:lnTo>
                <a:lnTo>
                  <a:pt x="200" y="36"/>
                </a:lnTo>
                <a:lnTo>
                  <a:pt x="202" y="36"/>
                </a:lnTo>
                <a:lnTo>
                  <a:pt x="204" y="38"/>
                </a:lnTo>
                <a:lnTo>
                  <a:pt x="242" y="36"/>
                </a:lnTo>
                <a:lnTo>
                  <a:pt x="248" y="34"/>
                </a:lnTo>
                <a:lnTo>
                  <a:pt x="264" y="34"/>
                </a:lnTo>
                <a:lnTo>
                  <a:pt x="268" y="34"/>
                </a:lnTo>
                <a:lnTo>
                  <a:pt x="290" y="32"/>
                </a:lnTo>
                <a:lnTo>
                  <a:pt x="298" y="32"/>
                </a:lnTo>
                <a:lnTo>
                  <a:pt x="320" y="30"/>
                </a:lnTo>
                <a:lnTo>
                  <a:pt x="322" y="30"/>
                </a:lnTo>
                <a:lnTo>
                  <a:pt x="334" y="30"/>
                </a:lnTo>
                <a:lnTo>
                  <a:pt x="366" y="28"/>
                </a:lnTo>
                <a:lnTo>
                  <a:pt x="374" y="28"/>
                </a:lnTo>
                <a:lnTo>
                  <a:pt x="384" y="28"/>
                </a:lnTo>
                <a:lnTo>
                  <a:pt x="388" y="28"/>
                </a:lnTo>
                <a:lnTo>
                  <a:pt x="402" y="24"/>
                </a:lnTo>
                <a:lnTo>
                  <a:pt x="400" y="28"/>
                </a:lnTo>
                <a:lnTo>
                  <a:pt x="402" y="30"/>
                </a:lnTo>
                <a:lnTo>
                  <a:pt x="404" y="32"/>
                </a:lnTo>
                <a:lnTo>
                  <a:pt x="404" y="36"/>
                </a:lnTo>
                <a:lnTo>
                  <a:pt x="408" y="42"/>
                </a:lnTo>
                <a:lnTo>
                  <a:pt x="410" y="42"/>
                </a:lnTo>
                <a:lnTo>
                  <a:pt x="416" y="42"/>
                </a:lnTo>
                <a:lnTo>
                  <a:pt x="418" y="38"/>
                </a:lnTo>
                <a:lnTo>
                  <a:pt x="416" y="34"/>
                </a:lnTo>
                <a:lnTo>
                  <a:pt x="418" y="30"/>
                </a:lnTo>
                <a:lnTo>
                  <a:pt x="418" y="22"/>
                </a:lnTo>
                <a:lnTo>
                  <a:pt x="416" y="20"/>
                </a:lnTo>
                <a:lnTo>
                  <a:pt x="414" y="16"/>
                </a:lnTo>
                <a:lnTo>
                  <a:pt x="414" y="6"/>
                </a:lnTo>
                <a:lnTo>
                  <a:pt x="414" y="4"/>
                </a:lnTo>
                <a:lnTo>
                  <a:pt x="416" y="4"/>
                </a:lnTo>
                <a:lnTo>
                  <a:pt x="418" y="2"/>
                </a:lnTo>
                <a:lnTo>
                  <a:pt x="418" y="0"/>
                </a:lnTo>
                <a:lnTo>
                  <a:pt x="422" y="0"/>
                </a:lnTo>
                <a:lnTo>
                  <a:pt x="424" y="0"/>
                </a:lnTo>
                <a:lnTo>
                  <a:pt x="426" y="2"/>
                </a:lnTo>
                <a:lnTo>
                  <a:pt x="430" y="2"/>
                </a:lnTo>
                <a:lnTo>
                  <a:pt x="432" y="4"/>
                </a:lnTo>
                <a:lnTo>
                  <a:pt x="434" y="2"/>
                </a:lnTo>
                <a:lnTo>
                  <a:pt x="438" y="4"/>
                </a:lnTo>
                <a:lnTo>
                  <a:pt x="442" y="4"/>
                </a:lnTo>
                <a:lnTo>
                  <a:pt x="444" y="4"/>
                </a:lnTo>
                <a:lnTo>
                  <a:pt x="446" y="6"/>
                </a:lnTo>
                <a:lnTo>
                  <a:pt x="446" y="4"/>
                </a:lnTo>
                <a:lnTo>
                  <a:pt x="450" y="6"/>
                </a:lnTo>
                <a:lnTo>
                  <a:pt x="450" y="4"/>
                </a:lnTo>
                <a:lnTo>
                  <a:pt x="456" y="14"/>
                </a:lnTo>
                <a:lnTo>
                  <a:pt x="454" y="18"/>
                </a:lnTo>
                <a:lnTo>
                  <a:pt x="460" y="28"/>
                </a:lnTo>
                <a:lnTo>
                  <a:pt x="460" y="32"/>
                </a:lnTo>
                <a:lnTo>
                  <a:pt x="462" y="34"/>
                </a:lnTo>
                <a:lnTo>
                  <a:pt x="464" y="44"/>
                </a:lnTo>
                <a:lnTo>
                  <a:pt x="478" y="72"/>
                </a:lnTo>
                <a:lnTo>
                  <a:pt x="478" y="78"/>
                </a:lnTo>
                <a:lnTo>
                  <a:pt x="486" y="84"/>
                </a:lnTo>
                <a:lnTo>
                  <a:pt x="488" y="92"/>
                </a:lnTo>
                <a:lnTo>
                  <a:pt x="500" y="110"/>
                </a:lnTo>
                <a:lnTo>
                  <a:pt x="502" y="118"/>
                </a:lnTo>
                <a:lnTo>
                  <a:pt x="534" y="160"/>
                </a:lnTo>
                <a:close/>
                <a:moveTo>
                  <a:pt x="62" y="80"/>
                </a:moveTo>
                <a:lnTo>
                  <a:pt x="64" y="80"/>
                </a:lnTo>
                <a:lnTo>
                  <a:pt x="78" y="78"/>
                </a:lnTo>
                <a:lnTo>
                  <a:pt x="84" y="78"/>
                </a:lnTo>
                <a:lnTo>
                  <a:pt x="84" y="80"/>
                </a:lnTo>
                <a:lnTo>
                  <a:pt x="68" y="80"/>
                </a:lnTo>
                <a:lnTo>
                  <a:pt x="64" y="82"/>
                </a:lnTo>
                <a:lnTo>
                  <a:pt x="62" y="82"/>
                </a:lnTo>
                <a:lnTo>
                  <a:pt x="32" y="92"/>
                </a:lnTo>
                <a:lnTo>
                  <a:pt x="30" y="92"/>
                </a:lnTo>
                <a:lnTo>
                  <a:pt x="28" y="90"/>
                </a:lnTo>
                <a:lnTo>
                  <a:pt x="30" y="90"/>
                </a:lnTo>
                <a:lnTo>
                  <a:pt x="34" y="90"/>
                </a:lnTo>
                <a:lnTo>
                  <a:pt x="38" y="88"/>
                </a:lnTo>
                <a:lnTo>
                  <a:pt x="46" y="84"/>
                </a:lnTo>
                <a:lnTo>
                  <a:pt x="54" y="82"/>
                </a:lnTo>
                <a:lnTo>
                  <a:pt x="62" y="80"/>
                </a:lnTo>
                <a:close/>
                <a:moveTo>
                  <a:pt x="536" y="160"/>
                </a:moveTo>
                <a:lnTo>
                  <a:pt x="534" y="156"/>
                </a:lnTo>
                <a:lnTo>
                  <a:pt x="530" y="152"/>
                </a:lnTo>
                <a:lnTo>
                  <a:pt x="522" y="142"/>
                </a:lnTo>
                <a:lnTo>
                  <a:pt x="520" y="138"/>
                </a:lnTo>
                <a:lnTo>
                  <a:pt x="524" y="144"/>
                </a:lnTo>
                <a:lnTo>
                  <a:pt x="536" y="160"/>
                </a:lnTo>
                <a:close/>
                <a:moveTo>
                  <a:pt x="536" y="160"/>
                </a:moveTo>
                <a:lnTo>
                  <a:pt x="550" y="174"/>
                </a:lnTo>
                <a:lnTo>
                  <a:pt x="556" y="184"/>
                </a:lnTo>
                <a:lnTo>
                  <a:pt x="552" y="190"/>
                </a:lnTo>
                <a:lnTo>
                  <a:pt x="550" y="190"/>
                </a:lnTo>
                <a:lnTo>
                  <a:pt x="552" y="180"/>
                </a:lnTo>
                <a:lnTo>
                  <a:pt x="550" y="174"/>
                </a:lnTo>
                <a:lnTo>
                  <a:pt x="546" y="172"/>
                </a:lnTo>
                <a:lnTo>
                  <a:pt x="544" y="178"/>
                </a:lnTo>
                <a:lnTo>
                  <a:pt x="536" y="174"/>
                </a:lnTo>
                <a:lnTo>
                  <a:pt x="534" y="170"/>
                </a:lnTo>
                <a:lnTo>
                  <a:pt x="538" y="168"/>
                </a:lnTo>
                <a:lnTo>
                  <a:pt x="536" y="166"/>
                </a:lnTo>
                <a:lnTo>
                  <a:pt x="546" y="170"/>
                </a:lnTo>
                <a:lnTo>
                  <a:pt x="536" y="160"/>
                </a:lnTo>
                <a:close/>
                <a:moveTo>
                  <a:pt x="544" y="178"/>
                </a:moveTo>
                <a:lnTo>
                  <a:pt x="546" y="174"/>
                </a:lnTo>
                <a:lnTo>
                  <a:pt x="550" y="178"/>
                </a:lnTo>
                <a:lnTo>
                  <a:pt x="548" y="190"/>
                </a:lnTo>
                <a:lnTo>
                  <a:pt x="548" y="200"/>
                </a:lnTo>
                <a:lnTo>
                  <a:pt x="554" y="214"/>
                </a:lnTo>
                <a:lnTo>
                  <a:pt x="544" y="194"/>
                </a:lnTo>
                <a:lnTo>
                  <a:pt x="544" y="178"/>
                </a:lnTo>
                <a:close/>
                <a:moveTo>
                  <a:pt x="462" y="364"/>
                </a:moveTo>
                <a:lnTo>
                  <a:pt x="464" y="370"/>
                </a:lnTo>
                <a:lnTo>
                  <a:pt x="462" y="372"/>
                </a:lnTo>
                <a:lnTo>
                  <a:pt x="458" y="360"/>
                </a:lnTo>
                <a:lnTo>
                  <a:pt x="454" y="356"/>
                </a:lnTo>
                <a:lnTo>
                  <a:pt x="458" y="354"/>
                </a:lnTo>
                <a:lnTo>
                  <a:pt x="462" y="36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7" name="Freeform 115"/>
          <p:cNvSpPr>
            <a:spLocks/>
          </p:cNvSpPr>
          <p:nvPr/>
        </p:nvSpPr>
        <p:spPr bwMode="auto">
          <a:xfrm>
            <a:off x="5829300" y="4776788"/>
            <a:ext cx="1235075" cy="958850"/>
          </a:xfrm>
          <a:custGeom>
            <a:avLst/>
            <a:gdLst/>
            <a:ahLst/>
            <a:cxnLst>
              <a:cxn ang="0">
                <a:pos x="540" y="194"/>
              </a:cxn>
              <a:cxn ang="0">
                <a:pos x="582" y="260"/>
              </a:cxn>
              <a:cxn ang="0">
                <a:pos x="590" y="286"/>
              </a:cxn>
              <a:cxn ang="0">
                <a:pos x="610" y="306"/>
              </a:cxn>
              <a:cxn ang="0">
                <a:pos x="614" y="426"/>
              </a:cxn>
              <a:cxn ang="0">
                <a:pos x="600" y="462"/>
              </a:cxn>
              <a:cxn ang="0">
                <a:pos x="554" y="474"/>
              </a:cxn>
              <a:cxn ang="0">
                <a:pos x="570" y="466"/>
              </a:cxn>
              <a:cxn ang="0">
                <a:pos x="538" y="422"/>
              </a:cxn>
              <a:cxn ang="0">
                <a:pos x="488" y="386"/>
              </a:cxn>
              <a:cxn ang="0">
                <a:pos x="476" y="366"/>
              </a:cxn>
              <a:cxn ang="0">
                <a:pos x="470" y="368"/>
              </a:cxn>
              <a:cxn ang="0">
                <a:pos x="464" y="332"/>
              </a:cxn>
              <a:cxn ang="0">
                <a:pos x="442" y="330"/>
              </a:cxn>
              <a:cxn ang="0">
                <a:pos x="438" y="336"/>
              </a:cxn>
              <a:cxn ang="0">
                <a:pos x="422" y="312"/>
              </a:cxn>
              <a:cxn ang="0">
                <a:pos x="416" y="302"/>
              </a:cxn>
              <a:cxn ang="0">
                <a:pos x="422" y="292"/>
              </a:cxn>
              <a:cxn ang="0">
                <a:pos x="414" y="288"/>
              </a:cxn>
              <a:cxn ang="0">
                <a:pos x="424" y="264"/>
              </a:cxn>
              <a:cxn ang="0">
                <a:pos x="412" y="254"/>
              </a:cxn>
              <a:cxn ang="0">
                <a:pos x="398" y="254"/>
              </a:cxn>
              <a:cxn ang="0">
                <a:pos x="404" y="274"/>
              </a:cxn>
              <a:cxn ang="0">
                <a:pos x="388" y="264"/>
              </a:cxn>
              <a:cxn ang="0">
                <a:pos x="394" y="180"/>
              </a:cxn>
              <a:cxn ang="0">
                <a:pos x="354" y="144"/>
              </a:cxn>
              <a:cxn ang="0">
                <a:pos x="328" y="126"/>
              </a:cxn>
              <a:cxn ang="0">
                <a:pos x="268" y="84"/>
              </a:cxn>
              <a:cxn ang="0">
                <a:pos x="244" y="96"/>
              </a:cxn>
              <a:cxn ang="0">
                <a:pos x="216" y="122"/>
              </a:cxn>
              <a:cxn ang="0">
                <a:pos x="174" y="124"/>
              </a:cxn>
              <a:cxn ang="0">
                <a:pos x="182" y="128"/>
              </a:cxn>
              <a:cxn ang="0">
                <a:pos x="168" y="104"/>
              </a:cxn>
              <a:cxn ang="0">
                <a:pos x="168" y="102"/>
              </a:cxn>
              <a:cxn ang="0">
                <a:pos x="156" y="78"/>
              </a:cxn>
              <a:cxn ang="0">
                <a:pos x="142" y="88"/>
              </a:cxn>
              <a:cxn ang="0">
                <a:pos x="94" y="78"/>
              </a:cxn>
              <a:cxn ang="0">
                <a:pos x="108" y="68"/>
              </a:cxn>
              <a:cxn ang="0">
                <a:pos x="36" y="88"/>
              </a:cxn>
              <a:cxn ang="0">
                <a:pos x="44" y="78"/>
              </a:cxn>
              <a:cxn ang="0">
                <a:pos x="18" y="92"/>
              </a:cxn>
              <a:cxn ang="0">
                <a:pos x="16" y="74"/>
              </a:cxn>
              <a:cxn ang="0">
                <a:pos x="14" y="60"/>
              </a:cxn>
              <a:cxn ang="0">
                <a:pos x="2" y="38"/>
              </a:cxn>
              <a:cxn ang="0">
                <a:pos x="90" y="28"/>
              </a:cxn>
              <a:cxn ang="0">
                <a:pos x="196" y="18"/>
              </a:cxn>
              <a:cxn ang="0">
                <a:pos x="200" y="34"/>
              </a:cxn>
              <a:cxn ang="0">
                <a:pos x="248" y="34"/>
              </a:cxn>
              <a:cxn ang="0">
                <a:pos x="320" y="30"/>
              </a:cxn>
              <a:cxn ang="0">
                <a:pos x="384" y="28"/>
              </a:cxn>
              <a:cxn ang="0">
                <a:pos x="404" y="32"/>
              </a:cxn>
              <a:cxn ang="0">
                <a:pos x="418" y="38"/>
              </a:cxn>
              <a:cxn ang="0">
                <a:pos x="414" y="16"/>
              </a:cxn>
              <a:cxn ang="0">
                <a:pos x="418" y="0"/>
              </a:cxn>
              <a:cxn ang="0">
                <a:pos x="432" y="4"/>
              </a:cxn>
              <a:cxn ang="0">
                <a:pos x="446" y="6"/>
              </a:cxn>
              <a:cxn ang="0">
                <a:pos x="454" y="18"/>
              </a:cxn>
              <a:cxn ang="0">
                <a:pos x="478" y="72"/>
              </a:cxn>
              <a:cxn ang="0">
                <a:pos x="502" y="118"/>
              </a:cxn>
            </a:cxnLst>
            <a:rect l="0" t="0" r="r" b="b"/>
            <a:pathLst>
              <a:path w="624" h="476">
                <a:moveTo>
                  <a:pt x="534" y="160"/>
                </a:moveTo>
                <a:lnTo>
                  <a:pt x="536" y="166"/>
                </a:lnTo>
                <a:lnTo>
                  <a:pt x="530" y="160"/>
                </a:lnTo>
                <a:lnTo>
                  <a:pt x="526" y="160"/>
                </a:lnTo>
                <a:lnTo>
                  <a:pt x="540" y="194"/>
                </a:lnTo>
                <a:lnTo>
                  <a:pt x="568" y="234"/>
                </a:lnTo>
                <a:lnTo>
                  <a:pt x="566" y="240"/>
                </a:lnTo>
                <a:lnTo>
                  <a:pt x="568" y="236"/>
                </a:lnTo>
                <a:lnTo>
                  <a:pt x="578" y="248"/>
                </a:lnTo>
                <a:lnTo>
                  <a:pt x="582" y="260"/>
                </a:lnTo>
                <a:lnTo>
                  <a:pt x="596" y="284"/>
                </a:lnTo>
                <a:lnTo>
                  <a:pt x="600" y="290"/>
                </a:lnTo>
                <a:lnTo>
                  <a:pt x="598" y="288"/>
                </a:lnTo>
                <a:lnTo>
                  <a:pt x="592" y="286"/>
                </a:lnTo>
                <a:lnTo>
                  <a:pt x="590" y="286"/>
                </a:lnTo>
                <a:lnTo>
                  <a:pt x="592" y="288"/>
                </a:lnTo>
                <a:lnTo>
                  <a:pt x="598" y="288"/>
                </a:lnTo>
                <a:lnTo>
                  <a:pt x="606" y="296"/>
                </a:lnTo>
                <a:lnTo>
                  <a:pt x="612" y="306"/>
                </a:lnTo>
                <a:lnTo>
                  <a:pt x="610" y="306"/>
                </a:lnTo>
                <a:lnTo>
                  <a:pt x="616" y="322"/>
                </a:lnTo>
                <a:lnTo>
                  <a:pt x="622" y="362"/>
                </a:lnTo>
                <a:lnTo>
                  <a:pt x="624" y="392"/>
                </a:lnTo>
                <a:lnTo>
                  <a:pt x="622" y="412"/>
                </a:lnTo>
                <a:lnTo>
                  <a:pt x="614" y="426"/>
                </a:lnTo>
                <a:lnTo>
                  <a:pt x="614" y="436"/>
                </a:lnTo>
                <a:lnTo>
                  <a:pt x="616" y="444"/>
                </a:lnTo>
                <a:lnTo>
                  <a:pt x="610" y="458"/>
                </a:lnTo>
                <a:lnTo>
                  <a:pt x="612" y="462"/>
                </a:lnTo>
                <a:lnTo>
                  <a:pt x="600" y="462"/>
                </a:lnTo>
                <a:lnTo>
                  <a:pt x="592" y="470"/>
                </a:lnTo>
                <a:lnTo>
                  <a:pt x="578" y="470"/>
                </a:lnTo>
                <a:lnTo>
                  <a:pt x="568" y="474"/>
                </a:lnTo>
                <a:lnTo>
                  <a:pt x="556" y="476"/>
                </a:lnTo>
                <a:lnTo>
                  <a:pt x="554" y="474"/>
                </a:lnTo>
                <a:lnTo>
                  <a:pt x="550" y="466"/>
                </a:lnTo>
                <a:lnTo>
                  <a:pt x="552" y="460"/>
                </a:lnTo>
                <a:lnTo>
                  <a:pt x="564" y="468"/>
                </a:lnTo>
                <a:lnTo>
                  <a:pt x="568" y="470"/>
                </a:lnTo>
                <a:lnTo>
                  <a:pt x="570" y="466"/>
                </a:lnTo>
                <a:lnTo>
                  <a:pt x="566" y="458"/>
                </a:lnTo>
                <a:lnTo>
                  <a:pt x="552" y="454"/>
                </a:lnTo>
                <a:lnTo>
                  <a:pt x="538" y="430"/>
                </a:lnTo>
                <a:lnTo>
                  <a:pt x="544" y="428"/>
                </a:lnTo>
                <a:lnTo>
                  <a:pt x="538" y="422"/>
                </a:lnTo>
                <a:lnTo>
                  <a:pt x="516" y="414"/>
                </a:lnTo>
                <a:lnTo>
                  <a:pt x="500" y="416"/>
                </a:lnTo>
                <a:lnTo>
                  <a:pt x="500" y="410"/>
                </a:lnTo>
                <a:lnTo>
                  <a:pt x="492" y="400"/>
                </a:lnTo>
                <a:lnTo>
                  <a:pt x="488" y="386"/>
                </a:lnTo>
                <a:lnTo>
                  <a:pt x="484" y="382"/>
                </a:lnTo>
                <a:lnTo>
                  <a:pt x="480" y="376"/>
                </a:lnTo>
                <a:lnTo>
                  <a:pt x="476" y="372"/>
                </a:lnTo>
                <a:lnTo>
                  <a:pt x="472" y="368"/>
                </a:lnTo>
                <a:lnTo>
                  <a:pt x="476" y="366"/>
                </a:lnTo>
                <a:lnTo>
                  <a:pt x="478" y="356"/>
                </a:lnTo>
                <a:lnTo>
                  <a:pt x="486" y="350"/>
                </a:lnTo>
                <a:lnTo>
                  <a:pt x="476" y="354"/>
                </a:lnTo>
                <a:lnTo>
                  <a:pt x="474" y="366"/>
                </a:lnTo>
                <a:lnTo>
                  <a:pt x="470" y="368"/>
                </a:lnTo>
                <a:lnTo>
                  <a:pt x="460" y="352"/>
                </a:lnTo>
                <a:lnTo>
                  <a:pt x="462" y="348"/>
                </a:lnTo>
                <a:lnTo>
                  <a:pt x="462" y="340"/>
                </a:lnTo>
                <a:lnTo>
                  <a:pt x="458" y="336"/>
                </a:lnTo>
                <a:lnTo>
                  <a:pt x="464" y="332"/>
                </a:lnTo>
                <a:lnTo>
                  <a:pt x="464" y="324"/>
                </a:lnTo>
                <a:lnTo>
                  <a:pt x="462" y="330"/>
                </a:lnTo>
                <a:lnTo>
                  <a:pt x="454" y="336"/>
                </a:lnTo>
                <a:lnTo>
                  <a:pt x="444" y="332"/>
                </a:lnTo>
                <a:lnTo>
                  <a:pt x="442" y="330"/>
                </a:lnTo>
                <a:lnTo>
                  <a:pt x="444" y="332"/>
                </a:lnTo>
                <a:lnTo>
                  <a:pt x="450" y="336"/>
                </a:lnTo>
                <a:lnTo>
                  <a:pt x="456" y="348"/>
                </a:lnTo>
                <a:lnTo>
                  <a:pt x="444" y="342"/>
                </a:lnTo>
                <a:lnTo>
                  <a:pt x="438" y="336"/>
                </a:lnTo>
                <a:lnTo>
                  <a:pt x="432" y="332"/>
                </a:lnTo>
                <a:lnTo>
                  <a:pt x="438" y="336"/>
                </a:lnTo>
                <a:lnTo>
                  <a:pt x="440" y="340"/>
                </a:lnTo>
                <a:lnTo>
                  <a:pt x="434" y="336"/>
                </a:lnTo>
                <a:lnTo>
                  <a:pt x="422" y="312"/>
                </a:lnTo>
                <a:lnTo>
                  <a:pt x="418" y="310"/>
                </a:lnTo>
                <a:lnTo>
                  <a:pt x="422" y="316"/>
                </a:lnTo>
                <a:lnTo>
                  <a:pt x="416" y="310"/>
                </a:lnTo>
                <a:lnTo>
                  <a:pt x="418" y="306"/>
                </a:lnTo>
                <a:lnTo>
                  <a:pt x="416" y="302"/>
                </a:lnTo>
                <a:lnTo>
                  <a:pt x="404" y="294"/>
                </a:lnTo>
                <a:lnTo>
                  <a:pt x="410" y="292"/>
                </a:lnTo>
                <a:lnTo>
                  <a:pt x="408" y="292"/>
                </a:lnTo>
                <a:lnTo>
                  <a:pt x="404" y="290"/>
                </a:lnTo>
                <a:lnTo>
                  <a:pt x="422" y="292"/>
                </a:lnTo>
                <a:lnTo>
                  <a:pt x="418" y="290"/>
                </a:lnTo>
                <a:lnTo>
                  <a:pt x="426" y="288"/>
                </a:lnTo>
                <a:lnTo>
                  <a:pt x="414" y="290"/>
                </a:lnTo>
                <a:lnTo>
                  <a:pt x="408" y="290"/>
                </a:lnTo>
                <a:lnTo>
                  <a:pt x="414" y="288"/>
                </a:lnTo>
                <a:lnTo>
                  <a:pt x="414" y="286"/>
                </a:lnTo>
                <a:lnTo>
                  <a:pt x="410" y="288"/>
                </a:lnTo>
                <a:lnTo>
                  <a:pt x="414" y="280"/>
                </a:lnTo>
                <a:lnTo>
                  <a:pt x="414" y="278"/>
                </a:lnTo>
                <a:lnTo>
                  <a:pt x="424" y="264"/>
                </a:lnTo>
                <a:lnTo>
                  <a:pt x="422" y="256"/>
                </a:lnTo>
                <a:lnTo>
                  <a:pt x="416" y="254"/>
                </a:lnTo>
                <a:lnTo>
                  <a:pt x="416" y="262"/>
                </a:lnTo>
                <a:lnTo>
                  <a:pt x="414" y="262"/>
                </a:lnTo>
                <a:lnTo>
                  <a:pt x="412" y="254"/>
                </a:lnTo>
                <a:lnTo>
                  <a:pt x="402" y="246"/>
                </a:lnTo>
                <a:lnTo>
                  <a:pt x="402" y="248"/>
                </a:lnTo>
                <a:lnTo>
                  <a:pt x="398" y="246"/>
                </a:lnTo>
                <a:lnTo>
                  <a:pt x="400" y="248"/>
                </a:lnTo>
                <a:lnTo>
                  <a:pt x="398" y="254"/>
                </a:lnTo>
                <a:lnTo>
                  <a:pt x="402" y="254"/>
                </a:lnTo>
                <a:lnTo>
                  <a:pt x="396" y="256"/>
                </a:lnTo>
                <a:lnTo>
                  <a:pt x="410" y="260"/>
                </a:lnTo>
                <a:lnTo>
                  <a:pt x="404" y="262"/>
                </a:lnTo>
                <a:lnTo>
                  <a:pt x="404" y="274"/>
                </a:lnTo>
                <a:lnTo>
                  <a:pt x="402" y="276"/>
                </a:lnTo>
                <a:lnTo>
                  <a:pt x="394" y="264"/>
                </a:lnTo>
                <a:lnTo>
                  <a:pt x="400" y="274"/>
                </a:lnTo>
                <a:lnTo>
                  <a:pt x="398" y="278"/>
                </a:lnTo>
                <a:lnTo>
                  <a:pt x="388" y="264"/>
                </a:lnTo>
                <a:lnTo>
                  <a:pt x="388" y="236"/>
                </a:lnTo>
                <a:lnTo>
                  <a:pt x="396" y="214"/>
                </a:lnTo>
                <a:lnTo>
                  <a:pt x="394" y="190"/>
                </a:lnTo>
                <a:lnTo>
                  <a:pt x="388" y="182"/>
                </a:lnTo>
                <a:lnTo>
                  <a:pt x="394" y="180"/>
                </a:lnTo>
                <a:lnTo>
                  <a:pt x="392" y="174"/>
                </a:lnTo>
                <a:lnTo>
                  <a:pt x="382" y="164"/>
                </a:lnTo>
                <a:lnTo>
                  <a:pt x="378" y="152"/>
                </a:lnTo>
                <a:lnTo>
                  <a:pt x="358" y="152"/>
                </a:lnTo>
                <a:lnTo>
                  <a:pt x="354" y="144"/>
                </a:lnTo>
                <a:lnTo>
                  <a:pt x="350" y="142"/>
                </a:lnTo>
                <a:lnTo>
                  <a:pt x="352" y="140"/>
                </a:lnTo>
                <a:lnTo>
                  <a:pt x="344" y="140"/>
                </a:lnTo>
                <a:lnTo>
                  <a:pt x="340" y="134"/>
                </a:lnTo>
                <a:lnTo>
                  <a:pt x="328" y="126"/>
                </a:lnTo>
                <a:lnTo>
                  <a:pt x="324" y="114"/>
                </a:lnTo>
                <a:lnTo>
                  <a:pt x="312" y="110"/>
                </a:lnTo>
                <a:lnTo>
                  <a:pt x="304" y="96"/>
                </a:lnTo>
                <a:lnTo>
                  <a:pt x="278" y="84"/>
                </a:lnTo>
                <a:lnTo>
                  <a:pt x="268" y="84"/>
                </a:lnTo>
                <a:lnTo>
                  <a:pt x="264" y="88"/>
                </a:lnTo>
                <a:lnTo>
                  <a:pt x="258" y="84"/>
                </a:lnTo>
                <a:lnTo>
                  <a:pt x="250" y="90"/>
                </a:lnTo>
                <a:lnTo>
                  <a:pt x="250" y="96"/>
                </a:lnTo>
                <a:lnTo>
                  <a:pt x="244" y="96"/>
                </a:lnTo>
                <a:lnTo>
                  <a:pt x="246" y="98"/>
                </a:lnTo>
                <a:lnTo>
                  <a:pt x="252" y="98"/>
                </a:lnTo>
                <a:lnTo>
                  <a:pt x="252" y="104"/>
                </a:lnTo>
                <a:lnTo>
                  <a:pt x="244" y="104"/>
                </a:lnTo>
                <a:lnTo>
                  <a:pt x="216" y="122"/>
                </a:lnTo>
                <a:lnTo>
                  <a:pt x="210" y="120"/>
                </a:lnTo>
                <a:lnTo>
                  <a:pt x="206" y="124"/>
                </a:lnTo>
                <a:lnTo>
                  <a:pt x="188" y="128"/>
                </a:lnTo>
                <a:lnTo>
                  <a:pt x="176" y="130"/>
                </a:lnTo>
                <a:lnTo>
                  <a:pt x="174" y="124"/>
                </a:lnTo>
                <a:lnTo>
                  <a:pt x="172" y="118"/>
                </a:lnTo>
                <a:lnTo>
                  <a:pt x="174" y="114"/>
                </a:lnTo>
                <a:lnTo>
                  <a:pt x="174" y="122"/>
                </a:lnTo>
                <a:lnTo>
                  <a:pt x="180" y="130"/>
                </a:lnTo>
                <a:lnTo>
                  <a:pt x="182" y="128"/>
                </a:lnTo>
                <a:lnTo>
                  <a:pt x="182" y="120"/>
                </a:lnTo>
                <a:lnTo>
                  <a:pt x="174" y="110"/>
                </a:lnTo>
                <a:lnTo>
                  <a:pt x="154" y="98"/>
                </a:lnTo>
                <a:lnTo>
                  <a:pt x="158" y="96"/>
                </a:lnTo>
                <a:lnTo>
                  <a:pt x="168" y="104"/>
                </a:lnTo>
                <a:lnTo>
                  <a:pt x="170" y="102"/>
                </a:lnTo>
                <a:lnTo>
                  <a:pt x="172" y="104"/>
                </a:lnTo>
                <a:lnTo>
                  <a:pt x="172" y="102"/>
                </a:lnTo>
                <a:lnTo>
                  <a:pt x="172" y="98"/>
                </a:lnTo>
                <a:lnTo>
                  <a:pt x="168" y="102"/>
                </a:lnTo>
                <a:lnTo>
                  <a:pt x="160" y="94"/>
                </a:lnTo>
                <a:lnTo>
                  <a:pt x="146" y="92"/>
                </a:lnTo>
                <a:lnTo>
                  <a:pt x="150" y="84"/>
                </a:lnTo>
                <a:lnTo>
                  <a:pt x="154" y="84"/>
                </a:lnTo>
                <a:lnTo>
                  <a:pt x="156" y="78"/>
                </a:lnTo>
                <a:lnTo>
                  <a:pt x="146" y="84"/>
                </a:lnTo>
                <a:lnTo>
                  <a:pt x="142" y="82"/>
                </a:lnTo>
                <a:lnTo>
                  <a:pt x="136" y="84"/>
                </a:lnTo>
                <a:lnTo>
                  <a:pt x="138" y="88"/>
                </a:lnTo>
                <a:lnTo>
                  <a:pt x="142" y="88"/>
                </a:lnTo>
                <a:lnTo>
                  <a:pt x="146" y="96"/>
                </a:lnTo>
                <a:lnTo>
                  <a:pt x="126" y="84"/>
                </a:lnTo>
                <a:lnTo>
                  <a:pt x="94" y="78"/>
                </a:lnTo>
                <a:lnTo>
                  <a:pt x="86" y="78"/>
                </a:lnTo>
                <a:lnTo>
                  <a:pt x="94" y="78"/>
                </a:lnTo>
                <a:lnTo>
                  <a:pt x="106" y="76"/>
                </a:lnTo>
                <a:lnTo>
                  <a:pt x="106" y="74"/>
                </a:lnTo>
                <a:lnTo>
                  <a:pt x="114" y="78"/>
                </a:lnTo>
                <a:lnTo>
                  <a:pt x="114" y="74"/>
                </a:lnTo>
                <a:lnTo>
                  <a:pt x="108" y="68"/>
                </a:lnTo>
                <a:lnTo>
                  <a:pt x="94" y="74"/>
                </a:lnTo>
                <a:lnTo>
                  <a:pt x="90" y="68"/>
                </a:lnTo>
                <a:lnTo>
                  <a:pt x="78" y="78"/>
                </a:lnTo>
                <a:lnTo>
                  <a:pt x="64" y="80"/>
                </a:lnTo>
                <a:lnTo>
                  <a:pt x="36" y="88"/>
                </a:lnTo>
                <a:lnTo>
                  <a:pt x="54" y="76"/>
                </a:lnTo>
                <a:lnTo>
                  <a:pt x="48" y="74"/>
                </a:lnTo>
                <a:lnTo>
                  <a:pt x="48" y="66"/>
                </a:lnTo>
                <a:lnTo>
                  <a:pt x="46" y="66"/>
                </a:lnTo>
                <a:lnTo>
                  <a:pt x="44" y="78"/>
                </a:lnTo>
                <a:lnTo>
                  <a:pt x="38" y="68"/>
                </a:lnTo>
                <a:lnTo>
                  <a:pt x="36" y="72"/>
                </a:lnTo>
                <a:lnTo>
                  <a:pt x="36" y="78"/>
                </a:lnTo>
                <a:lnTo>
                  <a:pt x="30" y="88"/>
                </a:lnTo>
                <a:lnTo>
                  <a:pt x="18" y="92"/>
                </a:lnTo>
                <a:lnTo>
                  <a:pt x="18" y="84"/>
                </a:lnTo>
                <a:lnTo>
                  <a:pt x="22" y="82"/>
                </a:lnTo>
                <a:lnTo>
                  <a:pt x="22" y="80"/>
                </a:lnTo>
                <a:lnTo>
                  <a:pt x="18" y="78"/>
                </a:lnTo>
                <a:lnTo>
                  <a:pt x="16" y="74"/>
                </a:lnTo>
                <a:lnTo>
                  <a:pt x="16" y="72"/>
                </a:lnTo>
                <a:lnTo>
                  <a:pt x="18" y="66"/>
                </a:lnTo>
                <a:lnTo>
                  <a:pt x="18" y="62"/>
                </a:lnTo>
                <a:lnTo>
                  <a:pt x="16" y="60"/>
                </a:lnTo>
                <a:lnTo>
                  <a:pt x="14" y="60"/>
                </a:lnTo>
                <a:lnTo>
                  <a:pt x="6" y="54"/>
                </a:lnTo>
                <a:lnTo>
                  <a:pt x="6" y="52"/>
                </a:lnTo>
                <a:lnTo>
                  <a:pt x="0" y="48"/>
                </a:lnTo>
                <a:lnTo>
                  <a:pt x="0" y="46"/>
                </a:lnTo>
                <a:lnTo>
                  <a:pt x="2" y="38"/>
                </a:lnTo>
                <a:lnTo>
                  <a:pt x="0" y="34"/>
                </a:lnTo>
                <a:lnTo>
                  <a:pt x="32" y="32"/>
                </a:lnTo>
                <a:lnTo>
                  <a:pt x="62" y="30"/>
                </a:lnTo>
                <a:lnTo>
                  <a:pt x="66" y="30"/>
                </a:lnTo>
                <a:lnTo>
                  <a:pt x="90" y="28"/>
                </a:lnTo>
                <a:lnTo>
                  <a:pt x="106" y="24"/>
                </a:lnTo>
                <a:lnTo>
                  <a:pt x="116" y="24"/>
                </a:lnTo>
                <a:lnTo>
                  <a:pt x="156" y="18"/>
                </a:lnTo>
                <a:lnTo>
                  <a:pt x="192" y="16"/>
                </a:lnTo>
                <a:lnTo>
                  <a:pt x="196" y="18"/>
                </a:lnTo>
                <a:lnTo>
                  <a:pt x="196" y="20"/>
                </a:lnTo>
                <a:lnTo>
                  <a:pt x="198" y="22"/>
                </a:lnTo>
                <a:lnTo>
                  <a:pt x="200" y="28"/>
                </a:lnTo>
                <a:lnTo>
                  <a:pt x="200" y="32"/>
                </a:lnTo>
                <a:lnTo>
                  <a:pt x="200" y="34"/>
                </a:lnTo>
                <a:lnTo>
                  <a:pt x="200" y="36"/>
                </a:lnTo>
                <a:lnTo>
                  <a:pt x="202" y="36"/>
                </a:lnTo>
                <a:lnTo>
                  <a:pt x="204" y="38"/>
                </a:lnTo>
                <a:lnTo>
                  <a:pt x="242" y="36"/>
                </a:lnTo>
                <a:lnTo>
                  <a:pt x="248" y="34"/>
                </a:lnTo>
                <a:lnTo>
                  <a:pt x="264" y="34"/>
                </a:lnTo>
                <a:lnTo>
                  <a:pt x="268" y="34"/>
                </a:lnTo>
                <a:lnTo>
                  <a:pt x="290" y="32"/>
                </a:lnTo>
                <a:lnTo>
                  <a:pt x="298" y="32"/>
                </a:lnTo>
                <a:lnTo>
                  <a:pt x="320" y="30"/>
                </a:lnTo>
                <a:lnTo>
                  <a:pt x="322" y="30"/>
                </a:lnTo>
                <a:lnTo>
                  <a:pt x="334" y="30"/>
                </a:lnTo>
                <a:lnTo>
                  <a:pt x="366" y="28"/>
                </a:lnTo>
                <a:lnTo>
                  <a:pt x="374" y="28"/>
                </a:lnTo>
                <a:lnTo>
                  <a:pt x="384" y="28"/>
                </a:lnTo>
                <a:lnTo>
                  <a:pt x="388" y="28"/>
                </a:lnTo>
                <a:lnTo>
                  <a:pt x="402" y="24"/>
                </a:lnTo>
                <a:lnTo>
                  <a:pt x="400" y="28"/>
                </a:lnTo>
                <a:lnTo>
                  <a:pt x="402" y="30"/>
                </a:lnTo>
                <a:lnTo>
                  <a:pt x="404" y="32"/>
                </a:lnTo>
                <a:lnTo>
                  <a:pt x="404" y="36"/>
                </a:lnTo>
                <a:lnTo>
                  <a:pt x="408" y="42"/>
                </a:lnTo>
                <a:lnTo>
                  <a:pt x="410" y="42"/>
                </a:lnTo>
                <a:lnTo>
                  <a:pt x="416" y="42"/>
                </a:lnTo>
                <a:lnTo>
                  <a:pt x="418" y="38"/>
                </a:lnTo>
                <a:lnTo>
                  <a:pt x="416" y="34"/>
                </a:lnTo>
                <a:lnTo>
                  <a:pt x="418" y="30"/>
                </a:lnTo>
                <a:lnTo>
                  <a:pt x="418" y="22"/>
                </a:lnTo>
                <a:lnTo>
                  <a:pt x="416" y="20"/>
                </a:lnTo>
                <a:lnTo>
                  <a:pt x="414" y="16"/>
                </a:lnTo>
                <a:lnTo>
                  <a:pt x="414" y="6"/>
                </a:lnTo>
                <a:lnTo>
                  <a:pt x="414" y="4"/>
                </a:lnTo>
                <a:lnTo>
                  <a:pt x="416" y="4"/>
                </a:lnTo>
                <a:lnTo>
                  <a:pt x="418" y="2"/>
                </a:lnTo>
                <a:lnTo>
                  <a:pt x="418" y="0"/>
                </a:lnTo>
                <a:lnTo>
                  <a:pt x="422" y="0"/>
                </a:lnTo>
                <a:lnTo>
                  <a:pt x="424" y="0"/>
                </a:lnTo>
                <a:lnTo>
                  <a:pt x="426" y="2"/>
                </a:lnTo>
                <a:lnTo>
                  <a:pt x="430" y="2"/>
                </a:lnTo>
                <a:lnTo>
                  <a:pt x="432" y="4"/>
                </a:lnTo>
                <a:lnTo>
                  <a:pt x="434" y="2"/>
                </a:lnTo>
                <a:lnTo>
                  <a:pt x="438" y="4"/>
                </a:lnTo>
                <a:lnTo>
                  <a:pt x="442" y="4"/>
                </a:lnTo>
                <a:lnTo>
                  <a:pt x="444" y="4"/>
                </a:lnTo>
                <a:lnTo>
                  <a:pt x="446" y="6"/>
                </a:lnTo>
                <a:lnTo>
                  <a:pt x="446" y="4"/>
                </a:lnTo>
                <a:lnTo>
                  <a:pt x="450" y="6"/>
                </a:lnTo>
                <a:lnTo>
                  <a:pt x="450" y="4"/>
                </a:lnTo>
                <a:lnTo>
                  <a:pt x="456" y="14"/>
                </a:lnTo>
                <a:lnTo>
                  <a:pt x="454" y="18"/>
                </a:lnTo>
                <a:lnTo>
                  <a:pt x="460" y="28"/>
                </a:lnTo>
                <a:lnTo>
                  <a:pt x="460" y="32"/>
                </a:lnTo>
                <a:lnTo>
                  <a:pt x="462" y="34"/>
                </a:lnTo>
                <a:lnTo>
                  <a:pt x="464" y="44"/>
                </a:lnTo>
                <a:lnTo>
                  <a:pt x="478" y="72"/>
                </a:lnTo>
                <a:lnTo>
                  <a:pt x="478" y="78"/>
                </a:lnTo>
                <a:lnTo>
                  <a:pt x="486" y="84"/>
                </a:lnTo>
                <a:lnTo>
                  <a:pt x="488" y="92"/>
                </a:lnTo>
                <a:lnTo>
                  <a:pt x="500" y="110"/>
                </a:lnTo>
                <a:lnTo>
                  <a:pt x="502" y="118"/>
                </a:lnTo>
                <a:lnTo>
                  <a:pt x="534" y="1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8" name="Freeform 116"/>
          <p:cNvSpPr>
            <a:spLocks/>
          </p:cNvSpPr>
          <p:nvPr/>
        </p:nvSpPr>
        <p:spPr bwMode="auto">
          <a:xfrm>
            <a:off x="5884863" y="4933950"/>
            <a:ext cx="111125" cy="28575"/>
          </a:xfrm>
          <a:custGeom>
            <a:avLst/>
            <a:gdLst/>
            <a:ahLst/>
            <a:cxnLst>
              <a:cxn ang="0">
                <a:pos x="34" y="2"/>
              </a:cxn>
              <a:cxn ang="0">
                <a:pos x="36" y="2"/>
              </a:cxn>
              <a:cxn ang="0">
                <a:pos x="50" y="0"/>
              </a:cxn>
              <a:cxn ang="0">
                <a:pos x="56" y="0"/>
              </a:cxn>
              <a:cxn ang="0">
                <a:pos x="56" y="2"/>
              </a:cxn>
              <a:cxn ang="0">
                <a:pos x="40" y="2"/>
              </a:cxn>
              <a:cxn ang="0">
                <a:pos x="36" y="4"/>
              </a:cxn>
              <a:cxn ang="0">
                <a:pos x="34" y="4"/>
              </a:cxn>
              <a:cxn ang="0">
                <a:pos x="4" y="14"/>
              </a:cxn>
              <a:cxn ang="0">
                <a:pos x="2" y="14"/>
              </a:cxn>
              <a:cxn ang="0">
                <a:pos x="0" y="12"/>
              </a:cxn>
              <a:cxn ang="0">
                <a:pos x="2" y="12"/>
              </a:cxn>
              <a:cxn ang="0">
                <a:pos x="6" y="12"/>
              </a:cxn>
              <a:cxn ang="0">
                <a:pos x="10" y="10"/>
              </a:cxn>
              <a:cxn ang="0">
                <a:pos x="18" y="6"/>
              </a:cxn>
              <a:cxn ang="0">
                <a:pos x="26" y="4"/>
              </a:cxn>
              <a:cxn ang="0">
                <a:pos x="34" y="2"/>
              </a:cxn>
            </a:cxnLst>
            <a:rect l="0" t="0" r="r" b="b"/>
            <a:pathLst>
              <a:path w="56" h="14">
                <a:moveTo>
                  <a:pt x="34" y="2"/>
                </a:moveTo>
                <a:lnTo>
                  <a:pt x="36" y="2"/>
                </a:lnTo>
                <a:lnTo>
                  <a:pt x="50" y="0"/>
                </a:lnTo>
                <a:lnTo>
                  <a:pt x="56" y="0"/>
                </a:lnTo>
                <a:lnTo>
                  <a:pt x="56" y="2"/>
                </a:lnTo>
                <a:lnTo>
                  <a:pt x="40" y="2"/>
                </a:lnTo>
                <a:lnTo>
                  <a:pt x="36" y="4"/>
                </a:lnTo>
                <a:lnTo>
                  <a:pt x="34" y="4"/>
                </a:lnTo>
                <a:lnTo>
                  <a:pt x="4" y="14"/>
                </a:lnTo>
                <a:lnTo>
                  <a:pt x="2" y="14"/>
                </a:lnTo>
                <a:lnTo>
                  <a:pt x="0" y="12"/>
                </a:lnTo>
                <a:lnTo>
                  <a:pt x="2" y="12"/>
                </a:lnTo>
                <a:lnTo>
                  <a:pt x="6" y="12"/>
                </a:lnTo>
                <a:lnTo>
                  <a:pt x="10" y="10"/>
                </a:lnTo>
                <a:lnTo>
                  <a:pt x="18" y="6"/>
                </a:lnTo>
                <a:lnTo>
                  <a:pt x="26" y="4"/>
                </a:lnTo>
                <a:lnTo>
                  <a:pt x="34" y="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9" name="Freeform 117"/>
          <p:cNvSpPr>
            <a:spLocks/>
          </p:cNvSpPr>
          <p:nvPr/>
        </p:nvSpPr>
        <p:spPr bwMode="auto">
          <a:xfrm>
            <a:off x="6858000" y="5054600"/>
            <a:ext cx="31750" cy="44450"/>
          </a:xfrm>
          <a:custGeom>
            <a:avLst/>
            <a:gdLst/>
            <a:ahLst/>
            <a:cxnLst>
              <a:cxn ang="0">
                <a:pos x="16" y="22"/>
              </a:cxn>
              <a:cxn ang="0">
                <a:pos x="14" y="18"/>
              </a:cxn>
              <a:cxn ang="0">
                <a:pos x="10" y="14"/>
              </a:cxn>
              <a:cxn ang="0">
                <a:pos x="2" y="4"/>
              </a:cxn>
              <a:cxn ang="0">
                <a:pos x="0" y="0"/>
              </a:cxn>
              <a:cxn ang="0">
                <a:pos x="4" y="6"/>
              </a:cxn>
              <a:cxn ang="0">
                <a:pos x="16" y="22"/>
              </a:cxn>
            </a:cxnLst>
            <a:rect l="0" t="0" r="r" b="b"/>
            <a:pathLst>
              <a:path w="16" h="22">
                <a:moveTo>
                  <a:pt x="16" y="22"/>
                </a:moveTo>
                <a:lnTo>
                  <a:pt x="14" y="18"/>
                </a:lnTo>
                <a:lnTo>
                  <a:pt x="10" y="14"/>
                </a:lnTo>
                <a:lnTo>
                  <a:pt x="2" y="4"/>
                </a:lnTo>
                <a:lnTo>
                  <a:pt x="0" y="0"/>
                </a:lnTo>
                <a:lnTo>
                  <a:pt x="4" y="6"/>
                </a:lnTo>
                <a:lnTo>
                  <a:pt x="16" y="2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0" name="Freeform 118"/>
          <p:cNvSpPr>
            <a:spLocks/>
          </p:cNvSpPr>
          <p:nvPr/>
        </p:nvSpPr>
        <p:spPr bwMode="auto">
          <a:xfrm>
            <a:off x="6886575" y="5099050"/>
            <a:ext cx="42863" cy="6032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16" y="14"/>
              </a:cxn>
              <a:cxn ang="0">
                <a:pos x="22" y="24"/>
              </a:cxn>
              <a:cxn ang="0">
                <a:pos x="18" y="30"/>
              </a:cxn>
              <a:cxn ang="0">
                <a:pos x="16" y="30"/>
              </a:cxn>
              <a:cxn ang="0">
                <a:pos x="18" y="20"/>
              </a:cxn>
              <a:cxn ang="0">
                <a:pos x="16" y="14"/>
              </a:cxn>
              <a:cxn ang="0">
                <a:pos x="12" y="12"/>
              </a:cxn>
              <a:cxn ang="0">
                <a:pos x="10" y="18"/>
              </a:cxn>
              <a:cxn ang="0">
                <a:pos x="2" y="14"/>
              </a:cxn>
              <a:cxn ang="0">
                <a:pos x="0" y="10"/>
              </a:cxn>
              <a:cxn ang="0">
                <a:pos x="4" y="8"/>
              </a:cxn>
              <a:cxn ang="0">
                <a:pos x="2" y="6"/>
              </a:cxn>
              <a:cxn ang="0">
                <a:pos x="12" y="10"/>
              </a:cxn>
              <a:cxn ang="0">
                <a:pos x="2" y="0"/>
              </a:cxn>
            </a:cxnLst>
            <a:rect l="0" t="0" r="r" b="b"/>
            <a:pathLst>
              <a:path w="22" h="30">
                <a:moveTo>
                  <a:pt x="2" y="0"/>
                </a:moveTo>
                <a:lnTo>
                  <a:pt x="16" y="14"/>
                </a:lnTo>
                <a:lnTo>
                  <a:pt x="22" y="24"/>
                </a:lnTo>
                <a:lnTo>
                  <a:pt x="18" y="30"/>
                </a:lnTo>
                <a:lnTo>
                  <a:pt x="16" y="30"/>
                </a:lnTo>
                <a:lnTo>
                  <a:pt x="18" y="20"/>
                </a:lnTo>
                <a:lnTo>
                  <a:pt x="16" y="14"/>
                </a:lnTo>
                <a:lnTo>
                  <a:pt x="12" y="12"/>
                </a:lnTo>
                <a:lnTo>
                  <a:pt x="10" y="18"/>
                </a:lnTo>
                <a:lnTo>
                  <a:pt x="2" y="14"/>
                </a:lnTo>
                <a:lnTo>
                  <a:pt x="0" y="10"/>
                </a:lnTo>
                <a:lnTo>
                  <a:pt x="4" y="8"/>
                </a:lnTo>
                <a:lnTo>
                  <a:pt x="2" y="6"/>
                </a:lnTo>
                <a:lnTo>
                  <a:pt x="12" y="10"/>
                </a:lnTo>
                <a:lnTo>
                  <a:pt x="2" y="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1" name="Freeform 119"/>
          <p:cNvSpPr>
            <a:spLocks/>
          </p:cNvSpPr>
          <p:nvPr/>
        </p:nvSpPr>
        <p:spPr bwMode="auto">
          <a:xfrm>
            <a:off x="6905625" y="5127625"/>
            <a:ext cx="20638" cy="80963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2" y="0"/>
              </a:cxn>
              <a:cxn ang="0">
                <a:pos x="6" y="4"/>
              </a:cxn>
              <a:cxn ang="0">
                <a:pos x="4" y="16"/>
              </a:cxn>
              <a:cxn ang="0">
                <a:pos x="4" y="26"/>
              </a:cxn>
              <a:cxn ang="0">
                <a:pos x="10" y="40"/>
              </a:cxn>
              <a:cxn ang="0">
                <a:pos x="0" y="20"/>
              </a:cxn>
              <a:cxn ang="0">
                <a:pos x="0" y="4"/>
              </a:cxn>
            </a:cxnLst>
            <a:rect l="0" t="0" r="r" b="b"/>
            <a:pathLst>
              <a:path w="10" h="40">
                <a:moveTo>
                  <a:pt x="0" y="4"/>
                </a:moveTo>
                <a:lnTo>
                  <a:pt x="2" y="0"/>
                </a:lnTo>
                <a:lnTo>
                  <a:pt x="6" y="4"/>
                </a:lnTo>
                <a:lnTo>
                  <a:pt x="4" y="16"/>
                </a:lnTo>
                <a:lnTo>
                  <a:pt x="4" y="26"/>
                </a:lnTo>
                <a:lnTo>
                  <a:pt x="10" y="40"/>
                </a:lnTo>
                <a:lnTo>
                  <a:pt x="0" y="20"/>
                </a:lnTo>
                <a:lnTo>
                  <a:pt x="0" y="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2" name="Freeform 120"/>
          <p:cNvSpPr>
            <a:spLocks/>
          </p:cNvSpPr>
          <p:nvPr/>
        </p:nvSpPr>
        <p:spPr bwMode="auto">
          <a:xfrm>
            <a:off x="6727825" y="5489575"/>
            <a:ext cx="20638" cy="36513"/>
          </a:xfrm>
          <a:custGeom>
            <a:avLst/>
            <a:gdLst/>
            <a:ahLst/>
            <a:cxnLst>
              <a:cxn ang="0">
                <a:pos x="8" y="10"/>
              </a:cxn>
              <a:cxn ang="0">
                <a:pos x="10" y="16"/>
              </a:cxn>
              <a:cxn ang="0">
                <a:pos x="8" y="18"/>
              </a:cxn>
              <a:cxn ang="0">
                <a:pos x="4" y="6"/>
              </a:cxn>
              <a:cxn ang="0">
                <a:pos x="0" y="2"/>
              </a:cxn>
              <a:cxn ang="0">
                <a:pos x="4" y="0"/>
              </a:cxn>
              <a:cxn ang="0">
                <a:pos x="8" y="10"/>
              </a:cxn>
            </a:cxnLst>
            <a:rect l="0" t="0" r="r" b="b"/>
            <a:pathLst>
              <a:path w="10" h="18">
                <a:moveTo>
                  <a:pt x="8" y="10"/>
                </a:moveTo>
                <a:lnTo>
                  <a:pt x="10" y="16"/>
                </a:lnTo>
                <a:lnTo>
                  <a:pt x="8" y="18"/>
                </a:lnTo>
                <a:lnTo>
                  <a:pt x="4" y="6"/>
                </a:lnTo>
                <a:lnTo>
                  <a:pt x="0" y="2"/>
                </a:lnTo>
                <a:lnTo>
                  <a:pt x="4" y="0"/>
                </a:lnTo>
                <a:lnTo>
                  <a:pt x="8" y="1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3" name="Freeform 121"/>
          <p:cNvSpPr>
            <a:spLocks noEditPoints="1"/>
          </p:cNvSpPr>
          <p:nvPr/>
        </p:nvSpPr>
        <p:spPr bwMode="auto">
          <a:xfrm>
            <a:off x="5259388" y="1987550"/>
            <a:ext cx="1033462" cy="982663"/>
          </a:xfrm>
          <a:custGeom>
            <a:avLst/>
            <a:gdLst/>
            <a:ahLst/>
            <a:cxnLst>
              <a:cxn ang="0">
                <a:pos x="156" y="6"/>
              </a:cxn>
              <a:cxn ang="0">
                <a:pos x="112" y="36"/>
              </a:cxn>
              <a:cxn ang="0">
                <a:pos x="274" y="120"/>
              </a:cxn>
              <a:cxn ang="0">
                <a:pos x="250" y="134"/>
              </a:cxn>
              <a:cxn ang="0">
                <a:pos x="234" y="154"/>
              </a:cxn>
              <a:cxn ang="0">
                <a:pos x="216" y="148"/>
              </a:cxn>
              <a:cxn ang="0">
                <a:pos x="180" y="204"/>
              </a:cxn>
              <a:cxn ang="0">
                <a:pos x="172" y="192"/>
              </a:cxn>
              <a:cxn ang="0">
                <a:pos x="162" y="182"/>
              </a:cxn>
              <a:cxn ang="0">
                <a:pos x="162" y="174"/>
              </a:cxn>
              <a:cxn ang="0">
                <a:pos x="166" y="162"/>
              </a:cxn>
              <a:cxn ang="0">
                <a:pos x="162" y="154"/>
              </a:cxn>
              <a:cxn ang="0">
                <a:pos x="146" y="148"/>
              </a:cxn>
              <a:cxn ang="0">
                <a:pos x="142" y="140"/>
              </a:cxn>
              <a:cxn ang="0">
                <a:pos x="134" y="132"/>
              </a:cxn>
              <a:cxn ang="0">
                <a:pos x="122" y="132"/>
              </a:cxn>
              <a:cxn ang="0">
                <a:pos x="112" y="130"/>
              </a:cxn>
              <a:cxn ang="0">
                <a:pos x="100" y="130"/>
              </a:cxn>
              <a:cxn ang="0">
                <a:pos x="20" y="110"/>
              </a:cxn>
              <a:cxn ang="0">
                <a:pos x="8" y="96"/>
              </a:cxn>
              <a:cxn ang="0">
                <a:pos x="0" y="90"/>
              </a:cxn>
              <a:cxn ang="0">
                <a:pos x="68" y="54"/>
              </a:cxn>
              <a:cxn ang="0">
                <a:pos x="104" y="26"/>
              </a:cxn>
              <a:cxn ang="0">
                <a:pos x="114" y="52"/>
              </a:cxn>
              <a:cxn ang="0">
                <a:pos x="140" y="50"/>
              </a:cxn>
              <a:cxn ang="0">
                <a:pos x="204" y="76"/>
              </a:cxn>
              <a:cxn ang="0">
                <a:pos x="252" y="60"/>
              </a:cxn>
              <a:cxn ang="0">
                <a:pos x="324" y="44"/>
              </a:cxn>
              <a:cxn ang="0">
                <a:pos x="328" y="68"/>
              </a:cxn>
              <a:cxn ang="0">
                <a:pos x="366" y="64"/>
              </a:cxn>
              <a:cxn ang="0">
                <a:pos x="386" y="94"/>
              </a:cxn>
              <a:cxn ang="0">
                <a:pos x="382" y="106"/>
              </a:cxn>
              <a:cxn ang="0">
                <a:pos x="348" y="120"/>
              </a:cxn>
              <a:cxn ang="0">
                <a:pos x="290" y="118"/>
              </a:cxn>
              <a:cxn ang="0">
                <a:pos x="408" y="98"/>
              </a:cxn>
              <a:cxn ang="0">
                <a:pos x="416" y="98"/>
              </a:cxn>
              <a:cxn ang="0">
                <a:pos x="402" y="106"/>
              </a:cxn>
              <a:cxn ang="0">
                <a:pos x="266" y="474"/>
              </a:cxn>
              <a:cxn ang="0">
                <a:pos x="278" y="368"/>
              </a:cxn>
              <a:cxn ang="0">
                <a:pos x="262" y="312"/>
              </a:cxn>
              <a:cxn ang="0">
                <a:pos x="266" y="262"/>
              </a:cxn>
              <a:cxn ang="0">
                <a:pos x="274" y="218"/>
              </a:cxn>
              <a:cxn ang="0">
                <a:pos x="298" y="206"/>
              </a:cxn>
              <a:cxn ang="0">
                <a:pos x="312" y="180"/>
              </a:cxn>
              <a:cxn ang="0">
                <a:pos x="340" y="160"/>
              </a:cxn>
              <a:cxn ang="0">
                <a:pos x="334" y="132"/>
              </a:cxn>
              <a:cxn ang="0">
                <a:pos x="386" y="142"/>
              </a:cxn>
              <a:cxn ang="0">
                <a:pos x="422" y="156"/>
              </a:cxn>
              <a:cxn ang="0">
                <a:pos x="434" y="166"/>
              </a:cxn>
              <a:cxn ang="0">
                <a:pos x="434" y="192"/>
              </a:cxn>
              <a:cxn ang="0">
                <a:pos x="438" y="250"/>
              </a:cxn>
              <a:cxn ang="0">
                <a:pos x="416" y="282"/>
              </a:cxn>
              <a:cxn ang="0">
                <a:pos x="446" y="296"/>
              </a:cxn>
              <a:cxn ang="0">
                <a:pos x="486" y="264"/>
              </a:cxn>
              <a:cxn ang="0">
                <a:pos x="522" y="352"/>
              </a:cxn>
              <a:cxn ang="0">
                <a:pos x="510" y="378"/>
              </a:cxn>
              <a:cxn ang="0">
                <a:pos x="500" y="400"/>
              </a:cxn>
              <a:cxn ang="0">
                <a:pos x="470" y="466"/>
              </a:cxn>
              <a:cxn ang="0">
                <a:pos x="386" y="480"/>
              </a:cxn>
              <a:cxn ang="0">
                <a:pos x="328" y="480"/>
              </a:cxn>
              <a:cxn ang="0">
                <a:pos x="256" y="488"/>
              </a:cxn>
            </a:cxnLst>
            <a:rect l="0" t="0" r="r" b="b"/>
            <a:pathLst>
              <a:path w="522" h="488">
                <a:moveTo>
                  <a:pt x="110" y="20"/>
                </a:moveTo>
                <a:lnTo>
                  <a:pt x="112" y="14"/>
                </a:lnTo>
                <a:lnTo>
                  <a:pt x="126" y="6"/>
                </a:lnTo>
                <a:lnTo>
                  <a:pt x="150" y="0"/>
                </a:lnTo>
                <a:lnTo>
                  <a:pt x="156" y="6"/>
                </a:lnTo>
                <a:lnTo>
                  <a:pt x="154" y="8"/>
                </a:lnTo>
                <a:lnTo>
                  <a:pt x="142" y="10"/>
                </a:lnTo>
                <a:lnTo>
                  <a:pt x="126" y="26"/>
                </a:lnTo>
                <a:lnTo>
                  <a:pt x="116" y="44"/>
                </a:lnTo>
                <a:lnTo>
                  <a:pt x="112" y="36"/>
                </a:lnTo>
                <a:lnTo>
                  <a:pt x="106" y="34"/>
                </a:lnTo>
                <a:lnTo>
                  <a:pt x="104" y="24"/>
                </a:lnTo>
                <a:lnTo>
                  <a:pt x="110" y="20"/>
                </a:lnTo>
                <a:close/>
                <a:moveTo>
                  <a:pt x="278" y="118"/>
                </a:moveTo>
                <a:lnTo>
                  <a:pt x="274" y="120"/>
                </a:lnTo>
                <a:lnTo>
                  <a:pt x="274" y="124"/>
                </a:lnTo>
                <a:lnTo>
                  <a:pt x="264" y="120"/>
                </a:lnTo>
                <a:lnTo>
                  <a:pt x="252" y="124"/>
                </a:lnTo>
                <a:lnTo>
                  <a:pt x="250" y="128"/>
                </a:lnTo>
                <a:lnTo>
                  <a:pt x="250" y="134"/>
                </a:lnTo>
                <a:lnTo>
                  <a:pt x="244" y="142"/>
                </a:lnTo>
                <a:lnTo>
                  <a:pt x="238" y="142"/>
                </a:lnTo>
                <a:lnTo>
                  <a:pt x="238" y="144"/>
                </a:lnTo>
                <a:lnTo>
                  <a:pt x="236" y="146"/>
                </a:lnTo>
                <a:lnTo>
                  <a:pt x="234" y="154"/>
                </a:lnTo>
                <a:lnTo>
                  <a:pt x="230" y="154"/>
                </a:lnTo>
                <a:lnTo>
                  <a:pt x="230" y="148"/>
                </a:lnTo>
                <a:lnTo>
                  <a:pt x="234" y="136"/>
                </a:lnTo>
                <a:lnTo>
                  <a:pt x="226" y="136"/>
                </a:lnTo>
                <a:lnTo>
                  <a:pt x="216" y="148"/>
                </a:lnTo>
                <a:lnTo>
                  <a:pt x="204" y="150"/>
                </a:lnTo>
                <a:lnTo>
                  <a:pt x="198" y="164"/>
                </a:lnTo>
                <a:lnTo>
                  <a:pt x="192" y="176"/>
                </a:lnTo>
                <a:lnTo>
                  <a:pt x="180" y="200"/>
                </a:lnTo>
                <a:lnTo>
                  <a:pt x="180" y="204"/>
                </a:lnTo>
                <a:lnTo>
                  <a:pt x="174" y="202"/>
                </a:lnTo>
                <a:lnTo>
                  <a:pt x="170" y="200"/>
                </a:lnTo>
                <a:lnTo>
                  <a:pt x="170" y="196"/>
                </a:lnTo>
                <a:lnTo>
                  <a:pt x="172" y="194"/>
                </a:lnTo>
                <a:lnTo>
                  <a:pt x="172" y="192"/>
                </a:lnTo>
                <a:lnTo>
                  <a:pt x="172" y="190"/>
                </a:lnTo>
                <a:lnTo>
                  <a:pt x="174" y="182"/>
                </a:lnTo>
                <a:lnTo>
                  <a:pt x="172" y="180"/>
                </a:lnTo>
                <a:lnTo>
                  <a:pt x="168" y="182"/>
                </a:lnTo>
                <a:lnTo>
                  <a:pt x="162" y="182"/>
                </a:lnTo>
                <a:lnTo>
                  <a:pt x="162" y="186"/>
                </a:lnTo>
                <a:lnTo>
                  <a:pt x="160" y="182"/>
                </a:lnTo>
                <a:lnTo>
                  <a:pt x="162" y="178"/>
                </a:lnTo>
                <a:lnTo>
                  <a:pt x="160" y="176"/>
                </a:lnTo>
                <a:lnTo>
                  <a:pt x="162" y="174"/>
                </a:lnTo>
                <a:lnTo>
                  <a:pt x="166" y="172"/>
                </a:lnTo>
                <a:lnTo>
                  <a:pt x="162" y="166"/>
                </a:lnTo>
                <a:lnTo>
                  <a:pt x="162" y="164"/>
                </a:lnTo>
                <a:lnTo>
                  <a:pt x="166" y="164"/>
                </a:lnTo>
                <a:lnTo>
                  <a:pt x="166" y="162"/>
                </a:lnTo>
                <a:lnTo>
                  <a:pt x="160" y="158"/>
                </a:lnTo>
                <a:lnTo>
                  <a:pt x="162" y="158"/>
                </a:lnTo>
                <a:lnTo>
                  <a:pt x="162" y="156"/>
                </a:lnTo>
                <a:lnTo>
                  <a:pt x="166" y="156"/>
                </a:lnTo>
                <a:lnTo>
                  <a:pt x="162" y="154"/>
                </a:lnTo>
                <a:lnTo>
                  <a:pt x="160" y="154"/>
                </a:lnTo>
                <a:lnTo>
                  <a:pt x="158" y="150"/>
                </a:lnTo>
                <a:lnTo>
                  <a:pt x="152" y="148"/>
                </a:lnTo>
                <a:lnTo>
                  <a:pt x="152" y="146"/>
                </a:lnTo>
                <a:lnTo>
                  <a:pt x="146" y="148"/>
                </a:lnTo>
                <a:lnTo>
                  <a:pt x="144" y="148"/>
                </a:lnTo>
                <a:lnTo>
                  <a:pt x="142" y="146"/>
                </a:lnTo>
                <a:lnTo>
                  <a:pt x="142" y="144"/>
                </a:lnTo>
                <a:lnTo>
                  <a:pt x="144" y="140"/>
                </a:lnTo>
                <a:lnTo>
                  <a:pt x="142" y="140"/>
                </a:lnTo>
                <a:lnTo>
                  <a:pt x="142" y="136"/>
                </a:lnTo>
                <a:lnTo>
                  <a:pt x="140" y="134"/>
                </a:lnTo>
                <a:lnTo>
                  <a:pt x="138" y="134"/>
                </a:lnTo>
                <a:lnTo>
                  <a:pt x="136" y="134"/>
                </a:lnTo>
                <a:lnTo>
                  <a:pt x="134" y="132"/>
                </a:lnTo>
                <a:lnTo>
                  <a:pt x="130" y="134"/>
                </a:lnTo>
                <a:lnTo>
                  <a:pt x="128" y="134"/>
                </a:lnTo>
                <a:lnTo>
                  <a:pt x="126" y="132"/>
                </a:lnTo>
                <a:lnTo>
                  <a:pt x="124" y="132"/>
                </a:lnTo>
                <a:lnTo>
                  <a:pt x="122" y="132"/>
                </a:lnTo>
                <a:lnTo>
                  <a:pt x="120" y="132"/>
                </a:lnTo>
                <a:lnTo>
                  <a:pt x="120" y="130"/>
                </a:lnTo>
                <a:lnTo>
                  <a:pt x="116" y="130"/>
                </a:lnTo>
                <a:lnTo>
                  <a:pt x="114" y="130"/>
                </a:lnTo>
                <a:lnTo>
                  <a:pt x="112" y="130"/>
                </a:lnTo>
                <a:lnTo>
                  <a:pt x="112" y="132"/>
                </a:lnTo>
                <a:lnTo>
                  <a:pt x="110" y="132"/>
                </a:lnTo>
                <a:lnTo>
                  <a:pt x="108" y="130"/>
                </a:lnTo>
                <a:lnTo>
                  <a:pt x="106" y="130"/>
                </a:lnTo>
                <a:lnTo>
                  <a:pt x="100" y="130"/>
                </a:lnTo>
                <a:lnTo>
                  <a:pt x="92" y="128"/>
                </a:lnTo>
                <a:lnTo>
                  <a:pt x="90" y="126"/>
                </a:lnTo>
                <a:lnTo>
                  <a:pt x="80" y="120"/>
                </a:lnTo>
                <a:lnTo>
                  <a:pt x="30" y="112"/>
                </a:lnTo>
                <a:lnTo>
                  <a:pt x="20" y="110"/>
                </a:lnTo>
                <a:lnTo>
                  <a:pt x="18" y="106"/>
                </a:lnTo>
                <a:lnTo>
                  <a:pt x="18" y="104"/>
                </a:lnTo>
                <a:lnTo>
                  <a:pt x="16" y="100"/>
                </a:lnTo>
                <a:lnTo>
                  <a:pt x="14" y="96"/>
                </a:lnTo>
                <a:lnTo>
                  <a:pt x="8" y="96"/>
                </a:lnTo>
                <a:lnTo>
                  <a:pt x="8" y="94"/>
                </a:lnTo>
                <a:lnTo>
                  <a:pt x="6" y="94"/>
                </a:lnTo>
                <a:lnTo>
                  <a:pt x="6" y="90"/>
                </a:lnTo>
                <a:lnTo>
                  <a:pt x="2" y="94"/>
                </a:lnTo>
                <a:lnTo>
                  <a:pt x="0" y="90"/>
                </a:lnTo>
                <a:lnTo>
                  <a:pt x="22" y="80"/>
                </a:lnTo>
                <a:lnTo>
                  <a:pt x="30" y="70"/>
                </a:lnTo>
                <a:lnTo>
                  <a:pt x="36" y="66"/>
                </a:lnTo>
                <a:lnTo>
                  <a:pt x="60" y="60"/>
                </a:lnTo>
                <a:lnTo>
                  <a:pt x="68" y="54"/>
                </a:lnTo>
                <a:lnTo>
                  <a:pt x="74" y="48"/>
                </a:lnTo>
                <a:lnTo>
                  <a:pt x="82" y="48"/>
                </a:lnTo>
                <a:lnTo>
                  <a:pt x="84" y="44"/>
                </a:lnTo>
                <a:lnTo>
                  <a:pt x="86" y="38"/>
                </a:lnTo>
                <a:lnTo>
                  <a:pt x="104" y="26"/>
                </a:lnTo>
                <a:lnTo>
                  <a:pt x="104" y="34"/>
                </a:lnTo>
                <a:lnTo>
                  <a:pt x="110" y="36"/>
                </a:lnTo>
                <a:lnTo>
                  <a:pt x="110" y="42"/>
                </a:lnTo>
                <a:lnTo>
                  <a:pt x="114" y="44"/>
                </a:lnTo>
                <a:lnTo>
                  <a:pt x="114" y="52"/>
                </a:lnTo>
                <a:lnTo>
                  <a:pt x="114" y="56"/>
                </a:lnTo>
                <a:lnTo>
                  <a:pt x="116" y="64"/>
                </a:lnTo>
                <a:lnTo>
                  <a:pt x="130" y="48"/>
                </a:lnTo>
                <a:lnTo>
                  <a:pt x="130" y="52"/>
                </a:lnTo>
                <a:lnTo>
                  <a:pt x="140" y="50"/>
                </a:lnTo>
                <a:lnTo>
                  <a:pt x="146" y="50"/>
                </a:lnTo>
                <a:lnTo>
                  <a:pt x="162" y="54"/>
                </a:lnTo>
                <a:lnTo>
                  <a:pt x="182" y="82"/>
                </a:lnTo>
                <a:lnTo>
                  <a:pt x="198" y="82"/>
                </a:lnTo>
                <a:lnTo>
                  <a:pt x="204" y="76"/>
                </a:lnTo>
                <a:lnTo>
                  <a:pt x="214" y="84"/>
                </a:lnTo>
                <a:lnTo>
                  <a:pt x="218" y="80"/>
                </a:lnTo>
                <a:lnTo>
                  <a:pt x="228" y="84"/>
                </a:lnTo>
                <a:lnTo>
                  <a:pt x="236" y="72"/>
                </a:lnTo>
                <a:lnTo>
                  <a:pt x="252" y="60"/>
                </a:lnTo>
                <a:lnTo>
                  <a:pt x="258" y="60"/>
                </a:lnTo>
                <a:lnTo>
                  <a:pt x="272" y="56"/>
                </a:lnTo>
                <a:lnTo>
                  <a:pt x="292" y="56"/>
                </a:lnTo>
                <a:lnTo>
                  <a:pt x="308" y="48"/>
                </a:lnTo>
                <a:lnTo>
                  <a:pt x="324" y="44"/>
                </a:lnTo>
                <a:lnTo>
                  <a:pt x="320" y="52"/>
                </a:lnTo>
                <a:lnTo>
                  <a:pt x="322" y="64"/>
                </a:lnTo>
                <a:lnTo>
                  <a:pt x="322" y="68"/>
                </a:lnTo>
                <a:lnTo>
                  <a:pt x="324" y="70"/>
                </a:lnTo>
                <a:lnTo>
                  <a:pt x="328" y="68"/>
                </a:lnTo>
                <a:lnTo>
                  <a:pt x="336" y="70"/>
                </a:lnTo>
                <a:lnTo>
                  <a:pt x="348" y="66"/>
                </a:lnTo>
                <a:lnTo>
                  <a:pt x="350" y="72"/>
                </a:lnTo>
                <a:lnTo>
                  <a:pt x="358" y="66"/>
                </a:lnTo>
                <a:lnTo>
                  <a:pt x="366" y="64"/>
                </a:lnTo>
                <a:lnTo>
                  <a:pt x="374" y="84"/>
                </a:lnTo>
                <a:lnTo>
                  <a:pt x="370" y="88"/>
                </a:lnTo>
                <a:lnTo>
                  <a:pt x="372" y="90"/>
                </a:lnTo>
                <a:lnTo>
                  <a:pt x="380" y="88"/>
                </a:lnTo>
                <a:lnTo>
                  <a:pt x="386" y="94"/>
                </a:lnTo>
                <a:lnTo>
                  <a:pt x="384" y="96"/>
                </a:lnTo>
                <a:lnTo>
                  <a:pt x="388" y="100"/>
                </a:lnTo>
                <a:lnTo>
                  <a:pt x="396" y="102"/>
                </a:lnTo>
                <a:lnTo>
                  <a:pt x="396" y="106"/>
                </a:lnTo>
                <a:lnTo>
                  <a:pt x="382" y="106"/>
                </a:lnTo>
                <a:lnTo>
                  <a:pt x="368" y="106"/>
                </a:lnTo>
                <a:lnTo>
                  <a:pt x="358" y="110"/>
                </a:lnTo>
                <a:lnTo>
                  <a:pt x="352" y="104"/>
                </a:lnTo>
                <a:lnTo>
                  <a:pt x="348" y="104"/>
                </a:lnTo>
                <a:lnTo>
                  <a:pt x="348" y="120"/>
                </a:lnTo>
                <a:lnTo>
                  <a:pt x="338" y="118"/>
                </a:lnTo>
                <a:lnTo>
                  <a:pt x="324" y="110"/>
                </a:lnTo>
                <a:lnTo>
                  <a:pt x="306" y="104"/>
                </a:lnTo>
                <a:lnTo>
                  <a:pt x="296" y="104"/>
                </a:lnTo>
                <a:lnTo>
                  <a:pt x="290" y="118"/>
                </a:lnTo>
                <a:lnTo>
                  <a:pt x="278" y="118"/>
                </a:lnTo>
                <a:close/>
                <a:moveTo>
                  <a:pt x="398" y="100"/>
                </a:moveTo>
                <a:lnTo>
                  <a:pt x="400" y="102"/>
                </a:lnTo>
                <a:lnTo>
                  <a:pt x="402" y="100"/>
                </a:lnTo>
                <a:lnTo>
                  <a:pt x="408" y="98"/>
                </a:lnTo>
                <a:lnTo>
                  <a:pt x="408" y="96"/>
                </a:lnTo>
                <a:lnTo>
                  <a:pt x="404" y="94"/>
                </a:lnTo>
                <a:lnTo>
                  <a:pt x="410" y="90"/>
                </a:lnTo>
                <a:lnTo>
                  <a:pt x="412" y="94"/>
                </a:lnTo>
                <a:lnTo>
                  <a:pt x="416" y="98"/>
                </a:lnTo>
                <a:lnTo>
                  <a:pt x="422" y="100"/>
                </a:lnTo>
                <a:lnTo>
                  <a:pt x="418" y="106"/>
                </a:lnTo>
                <a:lnTo>
                  <a:pt x="414" y="106"/>
                </a:lnTo>
                <a:lnTo>
                  <a:pt x="412" y="104"/>
                </a:lnTo>
                <a:lnTo>
                  <a:pt x="402" y="106"/>
                </a:lnTo>
                <a:lnTo>
                  <a:pt x="398" y="102"/>
                </a:lnTo>
                <a:lnTo>
                  <a:pt x="396" y="104"/>
                </a:lnTo>
                <a:lnTo>
                  <a:pt x="398" y="100"/>
                </a:lnTo>
                <a:close/>
                <a:moveTo>
                  <a:pt x="256" y="488"/>
                </a:moveTo>
                <a:lnTo>
                  <a:pt x="266" y="474"/>
                </a:lnTo>
                <a:lnTo>
                  <a:pt x="274" y="454"/>
                </a:lnTo>
                <a:lnTo>
                  <a:pt x="280" y="444"/>
                </a:lnTo>
                <a:lnTo>
                  <a:pt x="282" y="428"/>
                </a:lnTo>
                <a:lnTo>
                  <a:pt x="286" y="398"/>
                </a:lnTo>
                <a:lnTo>
                  <a:pt x="278" y="368"/>
                </a:lnTo>
                <a:lnTo>
                  <a:pt x="262" y="338"/>
                </a:lnTo>
                <a:lnTo>
                  <a:pt x="258" y="324"/>
                </a:lnTo>
                <a:lnTo>
                  <a:pt x="262" y="312"/>
                </a:lnTo>
                <a:lnTo>
                  <a:pt x="264" y="312"/>
                </a:lnTo>
                <a:lnTo>
                  <a:pt x="262" y="312"/>
                </a:lnTo>
                <a:lnTo>
                  <a:pt x="262" y="308"/>
                </a:lnTo>
                <a:lnTo>
                  <a:pt x="260" y="298"/>
                </a:lnTo>
                <a:lnTo>
                  <a:pt x="256" y="288"/>
                </a:lnTo>
                <a:lnTo>
                  <a:pt x="262" y="278"/>
                </a:lnTo>
                <a:lnTo>
                  <a:pt x="266" y="262"/>
                </a:lnTo>
                <a:lnTo>
                  <a:pt x="266" y="248"/>
                </a:lnTo>
                <a:lnTo>
                  <a:pt x="264" y="232"/>
                </a:lnTo>
                <a:lnTo>
                  <a:pt x="274" y="226"/>
                </a:lnTo>
                <a:lnTo>
                  <a:pt x="276" y="224"/>
                </a:lnTo>
                <a:lnTo>
                  <a:pt x="274" y="218"/>
                </a:lnTo>
                <a:lnTo>
                  <a:pt x="276" y="212"/>
                </a:lnTo>
                <a:lnTo>
                  <a:pt x="290" y="204"/>
                </a:lnTo>
                <a:lnTo>
                  <a:pt x="298" y="186"/>
                </a:lnTo>
                <a:lnTo>
                  <a:pt x="304" y="186"/>
                </a:lnTo>
                <a:lnTo>
                  <a:pt x="298" y="206"/>
                </a:lnTo>
                <a:lnTo>
                  <a:pt x="302" y="220"/>
                </a:lnTo>
                <a:lnTo>
                  <a:pt x="308" y="220"/>
                </a:lnTo>
                <a:lnTo>
                  <a:pt x="312" y="212"/>
                </a:lnTo>
                <a:lnTo>
                  <a:pt x="316" y="200"/>
                </a:lnTo>
                <a:lnTo>
                  <a:pt x="312" y="180"/>
                </a:lnTo>
                <a:lnTo>
                  <a:pt x="312" y="176"/>
                </a:lnTo>
                <a:lnTo>
                  <a:pt x="318" y="172"/>
                </a:lnTo>
                <a:lnTo>
                  <a:pt x="328" y="164"/>
                </a:lnTo>
                <a:lnTo>
                  <a:pt x="336" y="164"/>
                </a:lnTo>
                <a:lnTo>
                  <a:pt x="340" y="160"/>
                </a:lnTo>
                <a:lnTo>
                  <a:pt x="328" y="158"/>
                </a:lnTo>
                <a:lnTo>
                  <a:pt x="326" y="148"/>
                </a:lnTo>
                <a:lnTo>
                  <a:pt x="328" y="144"/>
                </a:lnTo>
                <a:lnTo>
                  <a:pt x="334" y="136"/>
                </a:lnTo>
                <a:lnTo>
                  <a:pt x="334" y="132"/>
                </a:lnTo>
                <a:lnTo>
                  <a:pt x="348" y="128"/>
                </a:lnTo>
                <a:lnTo>
                  <a:pt x="366" y="136"/>
                </a:lnTo>
                <a:lnTo>
                  <a:pt x="372" y="134"/>
                </a:lnTo>
                <a:lnTo>
                  <a:pt x="382" y="136"/>
                </a:lnTo>
                <a:lnTo>
                  <a:pt x="386" y="142"/>
                </a:lnTo>
                <a:lnTo>
                  <a:pt x="388" y="148"/>
                </a:lnTo>
                <a:lnTo>
                  <a:pt x="400" y="146"/>
                </a:lnTo>
                <a:lnTo>
                  <a:pt x="410" y="154"/>
                </a:lnTo>
                <a:lnTo>
                  <a:pt x="414" y="150"/>
                </a:lnTo>
                <a:lnTo>
                  <a:pt x="422" y="156"/>
                </a:lnTo>
                <a:lnTo>
                  <a:pt x="426" y="156"/>
                </a:lnTo>
                <a:lnTo>
                  <a:pt x="428" y="158"/>
                </a:lnTo>
                <a:lnTo>
                  <a:pt x="434" y="162"/>
                </a:lnTo>
                <a:lnTo>
                  <a:pt x="432" y="162"/>
                </a:lnTo>
                <a:lnTo>
                  <a:pt x="434" y="166"/>
                </a:lnTo>
                <a:lnTo>
                  <a:pt x="442" y="176"/>
                </a:lnTo>
                <a:lnTo>
                  <a:pt x="432" y="180"/>
                </a:lnTo>
                <a:lnTo>
                  <a:pt x="434" y="182"/>
                </a:lnTo>
                <a:lnTo>
                  <a:pt x="432" y="186"/>
                </a:lnTo>
                <a:lnTo>
                  <a:pt x="434" y="192"/>
                </a:lnTo>
                <a:lnTo>
                  <a:pt x="444" y="196"/>
                </a:lnTo>
                <a:lnTo>
                  <a:pt x="446" y="208"/>
                </a:lnTo>
                <a:lnTo>
                  <a:pt x="446" y="224"/>
                </a:lnTo>
                <a:lnTo>
                  <a:pt x="446" y="240"/>
                </a:lnTo>
                <a:lnTo>
                  <a:pt x="438" y="250"/>
                </a:lnTo>
                <a:lnTo>
                  <a:pt x="434" y="256"/>
                </a:lnTo>
                <a:lnTo>
                  <a:pt x="434" y="266"/>
                </a:lnTo>
                <a:lnTo>
                  <a:pt x="430" y="272"/>
                </a:lnTo>
                <a:lnTo>
                  <a:pt x="418" y="278"/>
                </a:lnTo>
                <a:lnTo>
                  <a:pt x="416" y="282"/>
                </a:lnTo>
                <a:lnTo>
                  <a:pt x="418" y="300"/>
                </a:lnTo>
                <a:lnTo>
                  <a:pt x="434" y="308"/>
                </a:lnTo>
                <a:lnTo>
                  <a:pt x="438" y="308"/>
                </a:lnTo>
                <a:lnTo>
                  <a:pt x="444" y="296"/>
                </a:lnTo>
                <a:lnTo>
                  <a:pt x="446" y="296"/>
                </a:lnTo>
                <a:lnTo>
                  <a:pt x="446" y="294"/>
                </a:lnTo>
                <a:lnTo>
                  <a:pt x="450" y="284"/>
                </a:lnTo>
                <a:lnTo>
                  <a:pt x="454" y="276"/>
                </a:lnTo>
                <a:lnTo>
                  <a:pt x="476" y="262"/>
                </a:lnTo>
                <a:lnTo>
                  <a:pt x="486" y="264"/>
                </a:lnTo>
                <a:lnTo>
                  <a:pt x="490" y="268"/>
                </a:lnTo>
                <a:lnTo>
                  <a:pt x="500" y="282"/>
                </a:lnTo>
                <a:lnTo>
                  <a:pt x="502" y="288"/>
                </a:lnTo>
                <a:lnTo>
                  <a:pt x="514" y="332"/>
                </a:lnTo>
                <a:lnTo>
                  <a:pt x="522" y="352"/>
                </a:lnTo>
                <a:lnTo>
                  <a:pt x="520" y="358"/>
                </a:lnTo>
                <a:lnTo>
                  <a:pt x="520" y="370"/>
                </a:lnTo>
                <a:lnTo>
                  <a:pt x="520" y="382"/>
                </a:lnTo>
                <a:lnTo>
                  <a:pt x="510" y="382"/>
                </a:lnTo>
                <a:lnTo>
                  <a:pt x="510" y="378"/>
                </a:lnTo>
                <a:lnTo>
                  <a:pt x="506" y="378"/>
                </a:lnTo>
                <a:lnTo>
                  <a:pt x="500" y="384"/>
                </a:lnTo>
                <a:lnTo>
                  <a:pt x="502" y="384"/>
                </a:lnTo>
                <a:lnTo>
                  <a:pt x="498" y="394"/>
                </a:lnTo>
                <a:lnTo>
                  <a:pt x="500" y="400"/>
                </a:lnTo>
                <a:lnTo>
                  <a:pt x="498" y="406"/>
                </a:lnTo>
                <a:lnTo>
                  <a:pt x="486" y="416"/>
                </a:lnTo>
                <a:lnTo>
                  <a:pt x="484" y="430"/>
                </a:lnTo>
                <a:lnTo>
                  <a:pt x="484" y="438"/>
                </a:lnTo>
                <a:lnTo>
                  <a:pt x="470" y="466"/>
                </a:lnTo>
                <a:lnTo>
                  <a:pt x="450" y="468"/>
                </a:lnTo>
                <a:lnTo>
                  <a:pt x="444" y="470"/>
                </a:lnTo>
                <a:lnTo>
                  <a:pt x="414" y="476"/>
                </a:lnTo>
                <a:lnTo>
                  <a:pt x="412" y="476"/>
                </a:lnTo>
                <a:lnTo>
                  <a:pt x="386" y="480"/>
                </a:lnTo>
                <a:lnTo>
                  <a:pt x="384" y="474"/>
                </a:lnTo>
                <a:lnTo>
                  <a:pt x="382" y="474"/>
                </a:lnTo>
                <a:lnTo>
                  <a:pt x="358" y="478"/>
                </a:lnTo>
                <a:lnTo>
                  <a:pt x="352" y="478"/>
                </a:lnTo>
                <a:lnTo>
                  <a:pt x="328" y="480"/>
                </a:lnTo>
                <a:lnTo>
                  <a:pt x="320" y="480"/>
                </a:lnTo>
                <a:lnTo>
                  <a:pt x="304" y="482"/>
                </a:lnTo>
                <a:lnTo>
                  <a:pt x="292" y="484"/>
                </a:lnTo>
                <a:lnTo>
                  <a:pt x="274" y="488"/>
                </a:lnTo>
                <a:lnTo>
                  <a:pt x="256" y="48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4" name="Freeform 122"/>
          <p:cNvSpPr>
            <a:spLocks/>
          </p:cNvSpPr>
          <p:nvPr/>
        </p:nvSpPr>
        <p:spPr bwMode="auto">
          <a:xfrm>
            <a:off x="5465763" y="1987550"/>
            <a:ext cx="101600" cy="88900"/>
          </a:xfrm>
          <a:custGeom>
            <a:avLst/>
            <a:gdLst/>
            <a:ahLst/>
            <a:cxnLst>
              <a:cxn ang="0">
                <a:pos x="6" y="20"/>
              </a:cxn>
              <a:cxn ang="0">
                <a:pos x="8" y="14"/>
              </a:cxn>
              <a:cxn ang="0">
                <a:pos x="22" y="6"/>
              </a:cxn>
              <a:cxn ang="0">
                <a:pos x="46" y="0"/>
              </a:cxn>
              <a:cxn ang="0">
                <a:pos x="52" y="6"/>
              </a:cxn>
              <a:cxn ang="0">
                <a:pos x="50" y="8"/>
              </a:cxn>
              <a:cxn ang="0">
                <a:pos x="38" y="10"/>
              </a:cxn>
              <a:cxn ang="0">
                <a:pos x="22" y="26"/>
              </a:cxn>
              <a:cxn ang="0">
                <a:pos x="12" y="44"/>
              </a:cxn>
              <a:cxn ang="0">
                <a:pos x="8" y="36"/>
              </a:cxn>
              <a:cxn ang="0">
                <a:pos x="2" y="34"/>
              </a:cxn>
              <a:cxn ang="0">
                <a:pos x="0" y="24"/>
              </a:cxn>
              <a:cxn ang="0">
                <a:pos x="6" y="20"/>
              </a:cxn>
            </a:cxnLst>
            <a:rect l="0" t="0" r="r" b="b"/>
            <a:pathLst>
              <a:path w="52" h="44">
                <a:moveTo>
                  <a:pt x="6" y="20"/>
                </a:moveTo>
                <a:lnTo>
                  <a:pt x="8" y="14"/>
                </a:lnTo>
                <a:lnTo>
                  <a:pt x="22" y="6"/>
                </a:lnTo>
                <a:lnTo>
                  <a:pt x="46" y="0"/>
                </a:lnTo>
                <a:lnTo>
                  <a:pt x="52" y="6"/>
                </a:lnTo>
                <a:lnTo>
                  <a:pt x="50" y="8"/>
                </a:lnTo>
                <a:lnTo>
                  <a:pt x="38" y="10"/>
                </a:lnTo>
                <a:lnTo>
                  <a:pt x="22" y="26"/>
                </a:lnTo>
                <a:lnTo>
                  <a:pt x="12" y="44"/>
                </a:lnTo>
                <a:lnTo>
                  <a:pt x="8" y="36"/>
                </a:lnTo>
                <a:lnTo>
                  <a:pt x="2" y="34"/>
                </a:lnTo>
                <a:lnTo>
                  <a:pt x="0" y="24"/>
                </a:lnTo>
                <a:lnTo>
                  <a:pt x="6" y="2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5" name="Freeform 123"/>
          <p:cNvSpPr>
            <a:spLocks/>
          </p:cNvSpPr>
          <p:nvPr/>
        </p:nvSpPr>
        <p:spPr bwMode="auto">
          <a:xfrm>
            <a:off x="5259388" y="2039938"/>
            <a:ext cx="784225" cy="358775"/>
          </a:xfrm>
          <a:custGeom>
            <a:avLst/>
            <a:gdLst/>
            <a:ahLst/>
            <a:cxnLst>
              <a:cxn ang="0">
                <a:pos x="274" y="98"/>
              </a:cxn>
              <a:cxn ang="0">
                <a:pos x="250" y="102"/>
              </a:cxn>
              <a:cxn ang="0">
                <a:pos x="238" y="116"/>
              </a:cxn>
              <a:cxn ang="0">
                <a:pos x="234" y="128"/>
              </a:cxn>
              <a:cxn ang="0">
                <a:pos x="234" y="110"/>
              </a:cxn>
              <a:cxn ang="0">
                <a:pos x="204" y="124"/>
              </a:cxn>
              <a:cxn ang="0">
                <a:pos x="180" y="174"/>
              </a:cxn>
              <a:cxn ang="0">
                <a:pos x="170" y="174"/>
              </a:cxn>
              <a:cxn ang="0">
                <a:pos x="172" y="166"/>
              </a:cxn>
              <a:cxn ang="0">
                <a:pos x="172" y="154"/>
              </a:cxn>
              <a:cxn ang="0">
                <a:pos x="162" y="160"/>
              </a:cxn>
              <a:cxn ang="0">
                <a:pos x="160" y="150"/>
              </a:cxn>
              <a:cxn ang="0">
                <a:pos x="162" y="140"/>
              </a:cxn>
              <a:cxn ang="0">
                <a:pos x="166" y="136"/>
              </a:cxn>
              <a:cxn ang="0">
                <a:pos x="162" y="130"/>
              </a:cxn>
              <a:cxn ang="0">
                <a:pos x="160" y="128"/>
              </a:cxn>
              <a:cxn ang="0">
                <a:pos x="152" y="120"/>
              </a:cxn>
              <a:cxn ang="0">
                <a:pos x="142" y="120"/>
              </a:cxn>
              <a:cxn ang="0">
                <a:pos x="142" y="114"/>
              </a:cxn>
              <a:cxn ang="0">
                <a:pos x="138" y="108"/>
              </a:cxn>
              <a:cxn ang="0">
                <a:pos x="130" y="108"/>
              </a:cxn>
              <a:cxn ang="0">
                <a:pos x="124" y="106"/>
              </a:cxn>
              <a:cxn ang="0">
                <a:pos x="120" y="104"/>
              </a:cxn>
              <a:cxn ang="0">
                <a:pos x="112" y="104"/>
              </a:cxn>
              <a:cxn ang="0">
                <a:pos x="108" y="104"/>
              </a:cxn>
              <a:cxn ang="0">
                <a:pos x="92" y="102"/>
              </a:cxn>
              <a:cxn ang="0">
                <a:pos x="30" y="86"/>
              </a:cxn>
              <a:cxn ang="0">
                <a:pos x="18" y="78"/>
              </a:cxn>
              <a:cxn ang="0">
                <a:pos x="8" y="70"/>
              </a:cxn>
              <a:cxn ang="0">
                <a:pos x="6" y="64"/>
              </a:cxn>
              <a:cxn ang="0">
                <a:pos x="22" y="54"/>
              </a:cxn>
              <a:cxn ang="0">
                <a:pos x="60" y="34"/>
              </a:cxn>
              <a:cxn ang="0">
                <a:pos x="82" y="22"/>
              </a:cxn>
              <a:cxn ang="0">
                <a:pos x="104" y="0"/>
              </a:cxn>
              <a:cxn ang="0">
                <a:pos x="110" y="16"/>
              </a:cxn>
              <a:cxn ang="0">
                <a:pos x="114" y="30"/>
              </a:cxn>
              <a:cxn ang="0">
                <a:pos x="130" y="26"/>
              </a:cxn>
              <a:cxn ang="0">
                <a:pos x="162" y="28"/>
              </a:cxn>
              <a:cxn ang="0">
                <a:pos x="204" y="50"/>
              </a:cxn>
              <a:cxn ang="0">
                <a:pos x="228" y="58"/>
              </a:cxn>
              <a:cxn ang="0">
                <a:pos x="258" y="34"/>
              </a:cxn>
              <a:cxn ang="0">
                <a:pos x="308" y="22"/>
              </a:cxn>
              <a:cxn ang="0">
                <a:pos x="322" y="38"/>
              </a:cxn>
              <a:cxn ang="0">
                <a:pos x="328" y="42"/>
              </a:cxn>
              <a:cxn ang="0">
                <a:pos x="350" y="46"/>
              </a:cxn>
              <a:cxn ang="0">
                <a:pos x="374" y="58"/>
              </a:cxn>
              <a:cxn ang="0">
                <a:pos x="380" y="62"/>
              </a:cxn>
              <a:cxn ang="0">
                <a:pos x="388" y="74"/>
              </a:cxn>
              <a:cxn ang="0">
                <a:pos x="382" y="80"/>
              </a:cxn>
              <a:cxn ang="0">
                <a:pos x="352" y="78"/>
              </a:cxn>
              <a:cxn ang="0">
                <a:pos x="338" y="92"/>
              </a:cxn>
              <a:cxn ang="0">
                <a:pos x="296" y="78"/>
              </a:cxn>
            </a:cxnLst>
            <a:rect l="0" t="0" r="r" b="b"/>
            <a:pathLst>
              <a:path w="396" h="178">
                <a:moveTo>
                  <a:pt x="278" y="92"/>
                </a:moveTo>
                <a:lnTo>
                  <a:pt x="274" y="94"/>
                </a:lnTo>
                <a:lnTo>
                  <a:pt x="274" y="98"/>
                </a:lnTo>
                <a:lnTo>
                  <a:pt x="264" y="94"/>
                </a:lnTo>
                <a:lnTo>
                  <a:pt x="252" y="98"/>
                </a:lnTo>
                <a:lnTo>
                  <a:pt x="250" y="102"/>
                </a:lnTo>
                <a:lnTo>
                  <a:pt x="250" y="108"/>
                </a:lnTo>
                <a:lnTo>
                  <a:pt x="244" y="116"/>
                </a:lnTo>
                <a:lnTo>
                  <a:pt x="238" y="116"/>
                </a:lnTo>
                <a:lnTo>
                  <a:pt x="238" y="118"/>
                </a:lnTo>
                <a:lnTo>
                  <a:pt x="236" y="120"/>
                </a:lnTo>
                <a:lnTo>
                  <a:pt x="234" y="128"/>
                </a:lnTo>
                <a:lnTo>
                  <a:pt x="230" y="128"/>
                </a:lnTo>
                <a:lnTo>
                  <a:pt x="230" y="122"/>
                </a:lnTo>
                <a:lnTo>
                  <a:pt x="234" y="110"/>
                </a:lnTo>
                <a:lnTo>
                  <a:pt x="226" y="110"/>
                </a:lnTo>
                <a:lnTo>
                  <a:pt x="216" y="122"/>
                </a:lnTo>
                <a:lnTo>
                  <a:pt x="204" y="124"/>
                </a:lnTo>
                <a:lnTo>
                  <a:pt x="198" y="138"/>
                </a:lnTo>
                <a:lnTo>
                  <a:pt x="192" y="150"/>
                </a:lnTo>
                <a:lnTo>
                  <a:pt x="180" y="174"/>
                </a:lnTo>
                <a:lnTo>
                  <a:pt x="180" y="178"/>
                </a:lnTo>
                <a:lnTo>
                  <a:pt x="174" y="176"/>
                </a:lnTo>
                <a:lnTo>
                  <a:pt x="170" y="174"/>
                </a:lnTo>
                <a:lnTo>
                  <a:pt x="170" y="170"/>
                </a:lnTo>
                <a:lnTo>
                  <a:pt x="172" y="168"/>
                </a:lnTo>
                <a:lnTo>
                  <a:pt x="172" y="166"/>
                </a:lnTo>
                <a:lnTo>
                  <a:pt x="172" y="164"/>
                </a:lnTo>
                <a:lnTo>
                  <a:pt x="174" y="156"/>
                </a:lnTo>
                <a:lnTo>
                  <a:pt x="172" y="154"/>
                </a:lnTo>
                <a:lnTo>
                  <a:pt x="168" y="156"/>
                </a:lnTo>
                <a:lnTo>
                  <a:pt x="162" y="156"/>
                </a:lnTo>
                <a:lnTo>
                  <a:pt x="162" y="160"/>
                </a:lnTo>
                <a:lnTo>
                  <a:pt x="160" y="156"/>
                </a:lnTo>
                <a:lnTo>
                  <a:pt x="162" y="152"/>
                </a:lnTo>
                <a:lnTo>
                  <a:pt x="160" y="150"/>
                </a:lnTo>
                <a:lnTo>
                  <a:pt x="162" y="148"/>
                </a:lnTo>
                <a:lnTo>
                  <a:pt x="166" y="146"/>
                </a:lnTo>
                <a:lnTo>
                  <a:pt x="162" y="140"/>
                </a:lnTo>
                <a:lnTo>
                  <a:pt x="162" y="138"/>
                </a:lnTo>
                <a:lnTo>
                  <a:pt x="166" y="138"/>
                </a:lnTo>
                <a:lnTo>
                  <a:pt x="166" y="136"/>
                </a:lnTo>
                <a:lnTo>
                  <a:pt x="160" y="132"/>
                </a:lnTo>
                <a:lnTo>
                  <a:pt x="162" y="132"/>
                </a:lnTo>
                <a:lnTo>
                  <a:pt x="162" y="130"/>
                </a:lnTo>
                <a:lnTo>
                  <a:pt x="166" y="130"/>
                </a:lnTo>
                <a:lnTo>
                  <a:pt x="162" y="128"/>
                </a:lnTo>
                <a:lnTo>
                  <a:pt x="160" y="128"/>
                </a:lnTo>
                <a:lnTo>
                  <a:pt x="158" y="124"/>
                </a:lnTo>
                <a:lnTo>
                  <a:pt x="152" y="122"/>
                </a:lnTo>
                <a:lnTo>
                  <a:pt x="152" y="120"/>
                </a:lnTo>
                <a:lnTo>
                  <a:pt x="146" y="122"/>
                </a:lnTo>
                <a:lnTo>
                  <a:pt x="144" y="122"/>
                </a:lnTo>
                <a:lnTo>
                  <a:pt x="142" y="120"/>
                </a:lnTo>
                <a:lnTo>
                  <a:pt x="142" y="118"/>
                </a:lnTo>
                <a:lnTo>
                  <a:pt x="144" y="114"/>
                </a:lnTo>
                <a:lnTo>
                  <a:pt x="142" y="114"/>
                </a:lnTo>
                <a:lnTo>
                  <a:pt x="142" y="110"/>
                </a:lnTo>
                <a:lnTo>
                  <a:pt x="140" y="108"/>
                </a:lnTo>
                <a:lnTo>
                  <a:pt x="138" y="108"/>
                </a:lnTo>
                <a:lnTo>
                  <a:pt x="136" y="108"/>
                </a:lnTo>
                <a:lnTo>
                  <a:pt x="134" y="106"/>
                </a:lnTo>
                <a:lnTo>
                  <a:pt x="130" y="108"/>
                </a:lnTo>
                <a:lnTo>
                  <a:pt x="128" y="108"/>
                </a:lnTo>
                <a:lnTo>
                  <a:pt x="126" y="106"/>
                </a:lnTo>
                <a:lnTo>
                  <a:pt x="124" y="106"/>
                </a:lnTo>
                <a:lnTo>
                  <a:pt x="122" y="106"/>
                </a:lnTo>
                <a:lnTo>
                  <a:pt x="120" y="106"/>
                </a:lnTo>
                <a:lnTo>
                  <a:pt x="120" y="104"/>
                </a:lnTo>
                <a:lnTo>
                  <a:pt x="116" y="104"/>
                </a:lnTo>
                <a:lnTo>
                  <a:pt x="114" y="104"/>
                </a:lnTo>
                <a:lnTo>
                  <a:pt x="112" y="104"/>
                </a:lnTo>
                <a:lnTo>
                  <a:pt x="112" y="106"/>
                </a:lnTo>
                <a:lnTo>
                  <a:pt x="110" y="106"/>
                </a:lnTo>
                <a:lnTo>
                  <a:pt x="108" y="104"/>
                </a:lnTo>
                <a:lnTo>
                  <a:pt x="106" y="104"/>
                </a:lnTo>
                <a:lnTo>
                  <a:pt x="100" y="104"/>
                </a:lnTo>
                <a:lnTo>
                  <a:pt x="92" y="102"/>
                </a:lnTo>
                <a:lnTo>
                  <a:pt x="90" y="100"/>
                </a:lnTo>
                <a:lnTo>
                  <a:pt x="80" y="94"/>
                </a:lnTo>
                <a:lnTo>
                  <a:pt x="30" y="86"/>
                </a:lnTo>
                <a:lnTo>
                  <a:pt x="20" y="84"/>
                </a:lnTo>
                <a:lnTo>
                  <a:pt x="18" y="80"/>
                </a:lnTo>
                <a:lnTo>
                  <a:pt x="18" y="78"/>
                </a:lnTo>
                <a:lnTo>
                  <a:pt x="16" y="74"/>
                </a:lnTo>
                <a:lnTo>
                  <a:pt x="14" y="70"/>
                </a:lnTo>
                <a:lnTo>
                  <a:pt x="8" y="70"/>
                </a:lnTo>
                <a:lnTo>
                  <a:pt x="8" y="68"/>
                </a:lnTo>
                <a:lnTo>
                  <a:pt x="6" y="68"/>
                </a:lnTo>
                <a:lnTo>
                  <a:pt x="6" y="64"/>
                </a:lnTo>
                <a:lnTo>
                  <a:pt x="2" y="68"/>
                </a:lnTo>
                <a:lnTo>
                  <a:pt x="0" y="64"/>
                </a:lnTo>
                <a:lnTo>
                  <a:pt x="22" y="54"/>
                </a:lnTo>
                <a:lnTo>
                  <a:pt x="30" y="44"/>
                </a:lnTo>
                <a:lnTo>
                  <a:pt x="36" y="40"/>
                </a:lnTo>
                <a:lnTo>
                  <a:pt x="60" y="34"/>
                </a:lnTo>
                <a:lnTo>
                  <a:pt x="68" y="28"/>
                </a:lnTo>
                <a:lnTo>
                  <a:pt x="74" y="22"/>
                </a:lnTo>
                <a:lnTo>
                  <a:pt x="82" y="22"/>
                </a:lnTo>
                <a:lnTo>
                  <a:pt x="84" y="18"/>
                </a:lnTo>
                <a:lnTo>
                  <a:pt x="86" y="12"/>
                </a:lnTo>
                <a:lnTo>
                  <a:pt x="104" y="0"/>
                </a:lnTo>
                <a:lnTo>
                  <a:pt x="104" y="8"/>
                </a:lnTo>
                <a:lnTo>
                  <a:pt x="110" y="10"/>
                </a:lnTo>
                <a:lnTo>
                  <a:pt x="110" y="16"/>
                </a:lnTo>
                <a:lnTo>
                  <a:pt x="114" y="18"/>
                </a:lnTo>
                <a:lnTo>
                  <a:pt x="114" y="26"/>
                </a:lnTo>
                <a:lnTo>
                  <a:pt x="114" y="30"/>
                </a:lnTo>
                <a:lnTo>
                  <a:pt x="116" y="38"/>
                </a:lnTo>
                <a:lnTo>
                  <a:pt x="130" y="22"/>
                </a:lnTo>
                <a:lnTo>
                  <a:pt x="130" y="26"/>
                </a:lnTo>
                <a:lnTo>
                  <a:pt x="140" y="24"/>
                </a:lnTo>
                <a:lnTo>
                  <a:pt x="146" y="24"/>
                </a:lnTo>
                <a:lnTo>
                  <a:pt x="162" y="28"/>
                </a:lnTo>
                <a:lnTo>
                  <a:pt x="182" y="56"/>
                </a:lnTo>
                <a:lnTo>
                  <a:pt x="198" y="56"/>
                </a:lnTo>
                <a:lnTo>
                  <a:pt x="204" y="50"/>
                </a:lnTo>
                <a:lnTo>
                  <a:pt x="214" y="58"/>
                </a:lnTo>
                <a:lnTo>
                  <a:pt x="218" y="54"/>
                </a:lnTo>
                <a:lnTo>
                  <a:pt x="228" y="58"/>
                </a:lnTo>
                <a:lnTo>
                  <a:pt x="236" y="46"/>
                </a:lnTo>
                <a:lnTo>
                  <a:pt x="252" y="34"/>
                </a:lnTo>
                <a:lnTo>
                  <a:pt x="258" y="34"/>
                </a:lnTo>
                <a:lnTo>
                  <a:pt x="272" y="30"/>
                </a:lnTo>
                <a:lnTo>
                  <a:pt x="292" y="30"/>
                </a:lnTo>
                <a:lnTo>
                  <a:pt x="308" y="22"/>
                </a:lnTo>
                <a:lnTo>
                  <a:pt x="324" y="18"/>
                </a:lnTo>
                <a:lnTo>
                  <a:pt x="320" y="26"/>
                </a:lnTo>
                <a:lnTo>
                  <a:pt x="322" y="38"/>
                </a:lnTo>
                <a:lnTo>
                  <a:pt x="322" y="42"/>
                </a:lnTo>
                <a:lnTo>
                  <a:pt x="324" y="44"/>
                </a:lnTo>
                <a:lnTo>
                  <a:pt x="328" y="42"/>
                </a:lnTo>
                <a:lnTo>
                  <a:pt x="336" y="44"/>
                </a:lnTo>
                <a:lnTo>
                  <a:pt x="348" y="40"/>
                </a:lnTo>
                <a:lnTo>
                  <a:pt x="350" y="46"/>
                </a:lnTo>
                <a:lnTo>
                  <a:pt x="358" y="40"/>
                </a:lnTo>
                <a:lnTo>
                  <a:pt x="366" y="38"/>
                </a:lnTo>
                <a:lnTo>
                  <a:pt x="374" y="58"/>
                </a:lnTo>
                <a:lnTo>
                  <a:pt x="370" y="62"/>
                </a:lnTo>
                <a:lnTo>
                  <a:pt x="372" y="64"/>
                </a:lnTo>
                <a:lnTo>
                  <a:pt x="380" y="62"/>
                </a:lnTo>
                <a:lnTo>
                  <a:pt x="386" y="68"/>
                </a:lnTo>
                <a:lnTo>
                  <a:pt x="384" y="70"/>
                </a:lnTo>
                <a:lnTo>
                  <a:pt x="388" y="74"/>
                </a:lnTo>
                <a:lnTo>
                  <a:pt x="396" y="76"/>
                </a:lnTo>
                <a:lnTo>
                  <a:pt x="396" y="80"/>
                </a:lnTo>
                <a:lnTo>
                  <a:pt x="382" y="80"/>
                </a:lnTo>
                <a:lnTo>
                  <a:pt x="368" y="80"/>
                </a:lnTo>
                <a:lnTo>
                  <a:pt x="358" y="84"/>
                </a:lnTo>
                <a:lnTo>
                  <a:pt x="352" y="78"/>
                </a:lnTo>
                <a:lnTo>
                  <a:pt x="348" y="78"/>
                </a:lnTo>
                <a:lnTo>
                  <a:pt x="348" y="94"/>
                </a:lnTo>
                <a:lnTo>
                  <a:pt x="338" y="92"/>
                </a:lnTo>
                <a:lnTo>
                  <a:pt x="324" y="84"/>
                </a:lnTo>
                <a:lnTo>
                  <a:pt x="306" y="78"/>
                </a:lnTo>
                <a:lnTo>
                  <a:pt x="296" y="78"/>
                </a:lnTo>
                <a:lnTo>
                  <a:pt x="290" y="92"/>
                </a:lnTo>
                <a:lnTo>
                  <a:pt x="278" y="9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6" name="Freeform 124"/>
          <p:cNvSpPr>
            <a:spLocks/>
          </p:cNvSpPr>
          <p:nvPr/>
        </p:nvSpPr>
        <p:spPr bwMode="auto">
          <a:xfrm>
            <a:off x="6043613" y="2168525"/>
            <a:ext cx="50800" cy="33338"/>
          </a:xfrm>
          <a:custGeom>
            <a:avLst/>
            <a:gdLst/>
            <a:ahLst/>
            <a:cxnLst>
              <a:cxn ang="0">
                <a:pos x="2" y="10"/>
              </a:cxn>
              <a:cxn ang="0">
                <a:pos x="4" y="12"/>
              </a:cxn>
              <a:cxn ang="0">
                <a:pos x="6" y="10"/>
              </a:cxn>
              <a:cxn ang="0">
                <a:pos x="12" y="8"/>
              </a:cxn>
              <a:cxn ang="0">
                <a:pos x="12" y="6"/>
              </a:cxn>
              <a:cxn ang="0">
                <a:pos x="8" y="4"/>
              </a:cxn>
              <a:cxn ang="0">
                <a:pos x="14" y="0"/>
              </a:cxn>
              <a:cxn ang="0">
                <a:pos x="16" y="4"/>
              </a:cxn>
              <a:cxn ang="0">
                <a:pos x="20" y="8"/>
              </a:cxn>
              <a:cxn ang="0">
                <a:pos x="26" y="10"/>
              </a:cxn>
              <a:cxn ang="0">
                <a:pos x="22" y="16"/>
              </a:cxn>
              <a:cxn ang="0">
                <a:pos x="18" y="16"/>
              </a:cxn>
              <a:cxn ang="0">
                <a:pos x="16" y="14"/>
              </a:cxn>
              <a:cxn ang="0">
                <a:pos x="6" y="16"/>
              </a:cxn>
              <a:cxn ang="0">
                <a:pos x="2" y="12"/>
              </a:cxn>
              <a:cxn ang="0">
                <a:pos x="0" y="14"/>
              </a:cxn>
              <a:cxn ang="0">
                <a:pos x="2" y="10"/>
              </a:cxn>
            </a:cxnLst>
            <a:rect l="0" t="0" r="r" b="b"/>
            <a:pathLst>
              <a:path w="26" h="16">
                <a:moveTo>
                  <a:pt x="2" y="10"/>
                </a:moveTo>
                <a:lnTo>
                  <a:pt x="4" y="12"/>
                </a:lnTo>
                <a:lnTo>
                  <a:pt x="6" y="10"/>
                </a:lnTo>
                <a:lnTo>
                  <a:pt x="12" y="8"/>
                </a:lnTo>
                <a:lnTo>
                  <a:pt x="12" y="6"/>
                </a:lnTo>
                <a:lnTo>
                  <a:pt x="8" y="4"/>
                </a:lnTo>
                <a:lnTo>
                  <a:pt x="14" y="0"/>
                </a:lnTo>
                <a:lnTo>
                  <a:pt x="16" y="4"/>
                </a:lnTo>
                <a:lnTo>
                  <a:pt x="20" y="8"/>
                </a:lnTo>
                <a:lnTo>
                  <a:pt x="26" y="10"/>
                </a:lnTo>
                <a:lnTo>
                  <a:pt x="22" y="16"/>
                </a:lnTo>
                <a:lnTo>
                  <a:pt x="18" y="16"/>
                </a:lnTo>
                <a:lnTo>
                  <a:pt x="16" y="14"/>
                </a:lnTo>
                <a:lnTo>
                  <a:pt x="6" y="16"/>
                </a:lnTo>
                <a:lnTo>
                  <a:pt x="2" y="12"/>
                </a:lnTo>
                <a:lnTo>
                  <a:pt x="0" y="14"/>
                </a:lnTo>
                <a:lnTo>
                  <a:pt x="2" y="1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7" name="Freeform 125"/>
          <p:cNvSpPr>
            <a:spLocks/>
          </p:cNvSpPr>
          <p:nvPr/>
        </p:nvSpPr>
        <p:spPr bwMode="auto">
          <a:xfrm>
            <a:off x="5765800" y="2244725"/>
            <a:ext cx="527050" cy="725488"/>
          </a:xfrm>
          <a:custGeom>
            <a:avLst/>
            <a:gdLst/>
            <a:ahLst/>
            <a:cxnLst>
              <a:cxn ang="0">
                <a:pos x="10" y="346"/>
              </a:cxn>
              <a:cxn ang="0">
                <a:pos x="24" y="316"/>
              </a:cxn>
              <a:cxn ang="0">
                <a:pos x="30" y="270"/>
              </a:cxn>
              <a:cxn ang="0">
                <a:pos x="6" y="210"/>
              </a:cxn>
              <a:cxn ang="0">
                <a:pos x="6" y="184"/>
              </a:cxn>
              <a:cxn ang="0">
                <a:pos x="6" y="184"/>
              </a:cxn>
              <a:cxn ang="0">
                <a:pos x="4" y="170"/>
              </a:cxn>
              <a:cxn ang="0">
                <a:pos x="6" y="150"/>
              </a:cxn>
              <a:cxn ang="0">
                <a:pos x="10" y="120"/>
              </a:cxn>
              <a:cxn ang="0">
                <a:pos x="18" y="98"/>
              </a:cxn>
              <a:cxn ang="0">
                <a:pos x="18" y="90"/>
              </a:cxn>
              <a:cxn ang="0">
                <a:pos x="34" y="76"/>
              </a:cxn>
              <a:cxn ang="0">
                <a:pos x="48" y="58"/>
              </a:cxn>
              <a:cxn ang="0">
                <a:pos x="46" y="92"/>
              </a:cxn>
              <a:cxn ang="0">
                <a:pos x="56" y="84"/>
              </a:cxn>
              <a:cxn ang="0">
                <a:pos x="56" y="52"/>
              </a:cxn>
              <a:cxn ang="0">
                <a:pos x="62" y="44"/>
              </a:cxn>
              <a:cxn ang="0">
                <a:pos x="80" y="36"/>
              </a:cxn>
              <a:cxn ang="0">
                <a:pos x="72" y="30"/>
              </a:cxn>
              <a:cxn ang="0">
                <a:pos x="72" y="16"/>
              </a:cxn>
              <a:cxn ang="0">
                <a:pos x="78" y="4"/>
              </a:cxn>
              <a:cxn ang="0">
                <a:pos x="110" y="8"/>
              </a:cxn>
              <a:cxn ang="0">
                <a:pos x="126" y="8"/>
              </a:cxn>
              <a:cxn ang="0">
                <a:pos x="132" y="20"/>
              </a:cxn>
              <a:cxn ang="0">
                <a:pos x="154" y="26"/>
              </a:cxn>
              <a:cxn ang="0">
                <a:pos x="166" y="28"/>
              </a:cxn>
              <a:cxn ang="0">
                <a:pos x="172" y="30"/>
              </a:cxn>
              <a:cxn ang="0">
                <a:pos x="176" y="34"/>
              </a:cxn>
              <a:cxn ang="0">
                <a:pos x="186" y="48"/>
              </a:cxn>
              <a:cxn ang="0">
                <a:pos x="178" y="54"/>
              </a:cxn>
              <a:cxn ang="0">
                <a:pos x="178" y="64"/>
              </a:cxn>
              <a:cxn ang="0">
                <a:pos x="190" y="80"/>
              </a:cxn>
              <a:cxn ang="0">
                <a:pos x="190" y="112"/>
              </a:cxn>
              <a:cxn ang="0">
                <a:pos x="178" y="128"/>
              </a:cxn>
              <a:cxn ang="0">
                <a:pos x="174" y="144"/>
              </a:cxn>
              <a:cxn ang="0">
                <a:pos x="160" y="154"/>
              </a:cxn>
              <a:cxn ang="0">
                <a:pos x="178" y="180"/>
              </a:cxn>
              <a:cxn ang="0">
                <a:pos x="188" y="168"/>
              </a:cxn>
              <a:cxn ang="0">
                <a:pos x="190" y="166"/>
              </a:cxn>
              <a:cxn ang="0">
                <a:pos x="198" y="148"/>
              </a:cxn>
              <a:cxn ang="0">
                <a:pos x="230" y="136"/>
              </a:cxn>
              <a:cxn ang="0">
                <a:pos x="244" y="154"/>
              </a:cxn>
              <a:cxn ang="0">
                <a:pos x="258" y="204"/>
              </a:cxn>
              <a:cxn ang="0">
                <a:pos x="264" y="230"/>
              </a:cxn>
              <a:cxn ang="0">
                <a:pos x="264" y="254"/>
              </a:cxn>
              <a:cxn ang="0">
                <a:pos x="254" y="250"/>
              </a:cxn>
              <a:cxn ang="0">
                <a:pos x="244" y="256"/>
              </a:cxn>
              <a:cxn ang="0">
                <a:pos x="242" y="266"/>
              </a:cxn>
              <a:cxn ang="0">
                <a:pos x="242" y="278"/>
              </a:cxn>
              <a:cxn ang="0">
                <a:pos x="228" y="302"/>
              </a:cxn>
              <a:cxn ang="0">
                <a:pos x="214" y="338"/>
              </a:cxn>
              <a:cxn ang="0">
                <a:pos x="188" y="342"/>
              </a:cxn>
              <a:cxn ang="0">
                <a:pos x="156" y="348"/>
              </a:cxn>
              <a:cxn ang="0">
                <a:pos x="128" y="346"/>
              </a:cxn>
              <a:cxn ang="0">
                <a:pos x="102" y="350"/>
              </a:cxn>
              <a:cxn ang="0">
                <a:pos x="72" y="352"/>
              </a:cxn>
              <a:cxn ang="0">
                <a:pos x="48" y="354"/>
              </a:cxn>
              <a:cxn ang="0">
                <a:pos x="18" y="360"/>
              </a:cxn>
            </a:cxnLst>
            <a:rect l="0" t="0" r="r" b="b"/>
            <a:pathLst>
              <a:path w="266" h="360">
                <a:moveTo>
                  <a:pt x="0" y="360"/>
                </a:moveTo>
                <a:lnTo>
                  <a:pt x="10" y="346"/>
                </a:lnTo>
                <a:lnTo>
                  <a:pt x="18" y="326"/>
                </a:lnTo>
                <a:lnTo>
                  <a:pt x="24" y="316"/>
                </a:lnTo>
                <a:lnTo>
                  <a:pt x="26" y="300"/>
                </a:lnTo>
                <a:lnTo>
                  <a:pt x="30" y="270"/>
                </a:lnTo>
                <a:lnTo>
                  <a:pt x="22" y="240"/>
                </a:lnTo>
                <a:lnTo>
                  <a:pt x="6" y="210"/>
                </a:lnTo>
                <a:lnTo>
                  <a:pt x="2" y="196"/>
                </a:lnTo>
                <a:lnTo>
                  <a:pt x="6" y="184"/>
                </a:lnTo>
                <a:lnTo>
                  <a:pt x="8" y="184"/>
                </a:lnTo>
                <a:lnTo>
                  <a:pt x="6" y="184"/>
                </a:lnTo>
                <a:lnTo>
                  <a:pt x="6" y="180"/>
                </a:lnTo>
                <a:lnTo>
                  <a:pt x="4" y="170"/>
                </a:lnTo>
                <a:lnTo>
                  <a:pt x="0" y="160"/>
                </a:lnTo>
                <a:lnTo>
                  <a:pt x="6" y="150"/>
                </a:lnTo>
                <a:lnTo>
                  <a:pt x="10" y="134"/>
                </a:lnTo>
                <a:lnTo>
                  <a:pt x="10" y="120"/>
                </a:lnTo>
                <a:lnTo>
                  <a:pt x="8" y="104"/>
                </a:lnTo>
                <a:lnTo>
                  <a:pt x="18" y="98"/>
                </a:lnTo>
                <a:lnTo>
                  <a:pt x="20" y="96"/>
                </a:lnTo>
                <a:lnTo>
                  <a:pt x="18" y="90"/>
                </a:lnTo>
                <a:lnTo>
                  <a:pt x="20" y="84"/>
                </a:lnTo>
                <a:lnTo>
                  <a:pt x="34" y="76"/>
                </a:lnTo>
                <a:lnTo>
                  <a:pt x="42" y="58"/>
                </a:lnTo>
                <a:lnTo>
                  <a:pt x="48" y="58"/>
                </a:lnTo>
                <a:lnTo>
                  <a:pt x="42" y="78"/>
                </a:lnTo>
                <a:lnTo>
                  <a:pt x="46" y="92"/>
                </a:lnTo>
                <a:lnTo>
                  <a:pt x="52" y="92"/>
                </a:lnTo>
                <a:lnTo>
                  <a:pt x="56" y="84"/>
                </a:lnTo>
                <a:lnTo>
                  <a:pt x="60" y="72"/>
                </a:lnTo>
                <a:lnTo>
                  <a:pt x="56" y="52"/>
                </a:lnTo>
                <a:lnTo>
                  <a:pt x="56" y="48"/>
                </a:lnTo>
                <a:lnTo>
                  <a:pt x="62" y="44"/>
                </a:lnTo>
                <a:lnTo>
                  <a:pt x="72" y="36"/>
                </a:lnTo>
                <a:lnTo>
                  <a:pt x="80" y="36"/>
                </a:lnTo>
                <a:lnTo>
                  <a:pt x="84" y="32"/>
                </a:lnTo>
                <a:lnTo>
                  <a:pt x="72" y="30"/>
                </a:lnTo>
                <a:lnTo>
                  <a:pt x="70" y="20"/>
                </a:lnTo>
                <a:lnTo>
                  <a:pt x="72" y="16"/>
                </a:lnTo>
                <a:lnTo>
                  <a:pt x="78" y="8"/>
                </a:lnTo>
                <a:lnTo>
                  <a:pt x="78" y="4"/>
                </a:lnTo>
                <a:lnTo>
                  <a:pt x="92" y="0"/>
                </a:lnTo>
                <a:lnTo>
                  <a:pt x="110" y="8"/>
                </a:lnTo>
                <a:lnTo>
                  <a:pt x="116" y="6"/>
                </a:lnTo>
                <a:lnTo>
                  <a:pt x="126" y="8"/>
                </a:lnTo>
                <a:lnTo>
                  <a:pt x="130" y="14"/>
                </a:lnTo>
                <a:lnTo>
                  <a:pt x="132" y="20"/>
                </a:lnTo>
                <a:lnTo>
                  <a:pt x="144" y="18"/>
                </a:lnTo>
                <a:lnTo>
                  <a:pt x="154" y="26"/>
                </a:lnTo>
                <a:lnTo>
                  <a:pt x="158" y="22"/>
                </a:lnTo>
                <a:lnTo>
                  <a:pt x="166" y="28"/>
                </a:lnTo>
                <a:lnTo>
                  <a:pt x="170" y="28"/>
                </a:lnTo>
                <a:lnTo>
                  <a:pt x="172" y="30"/>
                </a:lnTo>
                <a:lnTo>
                  <a:pt x="178" y="34"/>
                </a:lnTo>
                <a:lnTo>
                  <a:pt x="176" y="34"/>
                </a:lnTo>
                <a:lnTo>
                  <a:pt x="178" y="38"/>
                </a:lnTo>
                <a:lnTo>
                  <a:pt x="186" y="48"/>
                </a:lnTo>
                <a:lnTo>
                  <a:pt x="176" y="52"/>
                </a:lnTo>
                <a:lnTo>
                  <a:pt x="178" y="54"/>
                </a:lnTo>
                <a:lnTo>
                  <a:pt x="176" y="58"/>
                </a:lnTo>
                <a:lnTo>
                  <a:pt x="178" y="64"/>
                </a:lnTo>
                <a:lnTo>
                  <a:pt x="188" y="68"/>
                </a:lnTo>
                <a:lnTo>
                  <a:pt x="190" y="80"/>
                </a:lnTo>
                <a:lnTo>
                  <a:pt x="190" y="96"/>
                </a:lnTo>
                <a:lnTo>
                  <a:pt x="190" y="112"/>
                </a:lnTo>
                <a:lnTo>
                  <a:pt x="182" y="122"/>
                </a:lnTo>
                <a:lnTo>
                  <a:pt x="178" y="128"/>
                </a:lnTo>
                <a:lnTo>
                  <a:pt x="178" y="138"/>
                </a:lnTo>
                <a:lnTo>
                  <a:pt x="174" y="144"/>
                </a:lnTo>
                <a:lnTo>
                  <a:pt x="162" y="150"/>
                </a:lnTo>
                <a:lnTo>
                  <a:pt x="160" y="154"/>
                </a:lnTo>
                <a:lnTo>
                  <a:pt x="162" y="172"/>
                </a:lnTo>
                <a:lnTo>
                  <a:pt x="178" y="180"/>
                </a:lnTo>
                <a:lnTo>
                  <a:pt x="182" y="180"/>
                </a:lnTo>
                <a:lnTo>
                  <a:pt x="188" y="168"/>
                </a:lnTo>
                <a:lnTo>
                  <a:pt x="190" y="168"/>
                </a:lnTo>
                <a:lnTo>
                  <a:pt x="190" y="166"/>
                </a:lnTo>
                <a:lnTo>
                  <a:pt x="194" y="156"/>
                </a:lnTo>
                <a:lnTo>
                  <a:pt x="198" y="148"/>
                </a:lnTo>
                <a:lnTo>
                  <a:pt x="220" y="134"/>
                </a:lnTo>
                <a:lnTo>
                  <a:pt x="230" y="136"/>
                </a:lnTo>
                <a:lnTo>
                  <a:pt x="234" y="140"/>
                </a:lnTo>
                <a:lnTo>
                  <a:pt x="244" y="154"/>
                </a:lnTo>
                <a:lnTo>
                  <a:pt x="246" y="160"/>
                </a:lnTo>
                <a:lnTo>
                  <a:pt x="258" y="204"/>
                </a:lnTo>
                <a:lnTo>
                  <a:pt x="266" y="224"/>
                </a:lnTo>
                <a:lnTo>
                  <a:pt x="264" y="230"/>
                </a:lnTo>
                <a:lnTo>
                  <a:pt x="264" y="242"/>
                </a:lnTo>
                <a:lnTo>
                  <a:pt x="264" y="254"/>
                </a:lnTo>
                <a:lnTo>
                  <a:pt x="254" y="254"/>
                </a:lnTo>
                <a:lnTo>
                  <a:pt x="254" y="250"/>
                </a:lnTo>
                <a:lnTo>
                  <a:pt x="250" y="250"/>
                </a:lnTo>
                <a:lnTo>
                  <a:pt x="244" y="256"/>
                </a:lnTo>
                <a:lnTo>
                  <a:pt x="246" y="256"/>
                </a:lnTo>
                <a:lnTo>
                  <a:pt x="242" y="266"/>
                </a:lnTo>
                <a:lnTo>
                  <a:pt x="244" y="272"/>
                </a:lnTo>
                <a:lnTo>
                  <a:pt x="242" y="278"/>
                </a:lnTo>
                <a:lnTo>
                  <a:pt x="230" y="288"/>
                </a:lnTo>
                <a:lnTo>
                  <a:pt x="228" y="302"/>
                </a:lnTo>
                <a:lnTo>
                  <a:pt x="228" y="310"/>
                </a:lnTo>
                <a:lnTo>
                  <a:pt x="214" y="338"/>
                </a:lnTo>
                <a:lnTo>
                  <a:pt x="194" y="340"/>
                </a:lnTo>
                <a:lnTo>
                  <a:pt x="188" y="342"/>
                </a:lnTo>
                <a:lnTo>
                  <a:pt x="158" y="348"/>
                </a:lnTo>
                <a:lnTo>
                  <a:pt x="156" y="348"/>
                </a:lnTo>
                <a:lnTo>
                  <a:pt x="130" y="352"/>
                </a:lnTo>
                <a:lnTo>
                  <a:pt x="128" y="346"/>
                </a:lnTo>
                <a:lnTo>
                  <a:pt x="126" y="346"/>
                </a:lnTo>
                <a:lnTo>
                  <a:pt x="102" y="350"/>
                </a:lnTo>
                <a:lnTo>
                  <a:pt x="96" y="350"/>
                </a:lnTo>
                <a:lnTo>
                  <a:pt x="72" y="352"/>
                </a:lnTo>
                <a:lnTo>
                  <a:pt x="64" y="352"/>
                </a:lnTo>
                <a:lnTo>
                  <a:pt x="48" y="354"/>
                </a:lnTo>
                <a:lnTo>
                  <a:pt x="36" y="356"/>
                </a:lnTo>
                <a:lnTo>
                  <a:pt x="18" y="360"/>
                </a:lnTo>
                <a:lnTo>
                  <a:pt x="0" y="3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8" name="Freeform 126"/>
          <p:cNvSpPr>
            <a:spLocks/>
          </p:cNvSpPr>
          <p:nvPr/>
        </p:nvSpPr>
        <p:spPr bwMode="auto">
          <a:xfrm>
            <a:off x="1474788" y="4724400"/>
            <a:ext cx="1266825" cy="1189037"/>
          </a:xfrm>
          <a:custGeom>
            <a:avLst/>
            <a:gdLst/>
            <a:ahLst/>
            <a:cxnLst>
              <a:cxn ang="0">
                <a:pos x="86" y="560"/>
              </a:cxn>
              <a:cxn ang="0">
                <a:pos x="80" y="514"/>
              </a:cxn>
              <a:cxn ang="0">
                <a:pos x="20" y="476"/>
              </a:cxn>
              <a:cxn ang="0">
                <a:pos x="32" y="476"/>
              </a:cxn>
              <a:cxn ang="0">
                <a:pos x="24" y="444"/>
              </a:cxn>
              <a:cxn ang="0">
                <a:pos x="12" y="428"/>
              </a:cxn>
              <a:cxn ang="0">
                <a:pos x="48" y="378"/>
              </a:cxn>
              <a:cxn ang="0">
                <a:pos x="158" y="356"/>
              </a:cxn>
              <a:cxn ang="0">
                <a:pos x="122" y="310"/>
              </a:cxn>
              <a:cxn ang="0">
                <a:pos x="34" y="270"/>
              </a:cxn>
              <a:cxn ang="0">
                <a:pos x="18" y="220"/>
              </a:cxn>
              <a:cxn ang="0">
                <a:pos x="110" y="214"/>
              </a:cxn>
              <a:cxn ang="0">
                <a:pos x="156" y="224"/>
              </a:cxn>
              <a:cxn ang="0">
                <a:pos x="184" y="214"/>
              </a:cxn>
              <a:cxn ang="0">
                <a:pos x="78" y="108"/>
              </a:cxn>
              <a:cxn ang="0">
                <a:pos x="192" y="38"/>
              </a:cxn>
              <a:cxn ang="0">
                <a:pos x="246" y="20"/>
              </a:cxn>
              <a:cxn ang="0">
                <a:pos x="324" y="12"/>
              </a:cxn>
              <a:cxn ang="0">
                <a:pos x="354" y="24"/>
              </a:cxn>
              <a:cxn ang="0">
                <a:pos x="424" y="64"/>
              </a:cxn>
              <a:cxn ang="0">
                <a:pos x="594" y="88"/>
              </a:cxn>
              <a:cxn ang="0">
                <a:pos x="704" y="562"/>
              </a:cxn>
              <a:cxn ang="0">
                <a:pos x="826" y="608"/>
              </a:cxn>
              <a:cxn ang="0">
                <a:pos x="962" y="742"/>
              </a:cxn>
              <a:cxn ang="0">
                <a:pos x="960" y="800"/>
              </a:cxn>
              <a:cxn ang="0">
                <a:pos x="926" y="780"/>
              </a:cxn>
              <a:cxn ang="0">
                <a:pos x="902" y="728"/>
              </a:cxn>
              <a:cxn ang="0">
                <a:pos x="872" y="694"/>
              </a:cxn>
              <a:cxn ang="0">
                <a:pos x="848" y="654"/>
              </a:cxn>
              <a:cxn ang="0">
                <a:pos x="808" y="608"/>
              </a:cxn>
              <a:cxn ang="0">
                <a:pos x="800" y="642"/>
              </a:cxn>
              <a:cxn ang="0">
                <a:pos x="768" y="628"/>
              </a:cxn>
              <a:cxn ang="0">
                <a:pos x="780" y="652"/>
              </a:cxn>
              <a:cxn ang="0">
                <a:pos x="738" y="632"/>
              </a:cxn>
              <a:cxn ang="0">
                <a:pos x="702" y="588"/>
              </a:cxn>
              <a:cxn ang="0">
                <a:pos x="558" y="572"/>
              </a:cxn>
              <a:cxn ang="0">
                <a:pos x="514" y="548"/>
              </a:cxn>
              <a:cxn ang="0">
                <a:pos x="506" y="524"/>
              </a:cxn>
              <a:cxn ang="0">
                <a:pos x="474" y="534"/>
              </a:cxn>
              <a:cxn ang="0">
                <a:pos x="448" y="538"/>
              </a:cxn>
              <a:cxn ang="0">
                <a:pos x="464" y="560"/>
              </a:cxn>
              <a:cxn ang="0">
                <a:pos x="448" y="582"/>
              </a:cxn>
              <a:cxn ang="0">
                <a:pos x="410" y="594"/>
              </a:cxn>
              <a:cxn ang="0">
                <a:pos x="362" y="612"/>
              </a:cxn>
              <a:cxn ang="0">
                <a:pos x="378" y="536"/>
              </a:cxn>
              <a:cxn ang="0">
                <a:pos x="368" y="536"/>
              </a:cxn>
              <a:cxn ang="0">
                <a:pos x="322" y="580"/>
              </a:cxn>
              <a:cxn ang="0">
                <a:pos x="318" y="622"/>
              </a:cxn>
              <a:cxn ang="0">
                <a:pos x="280" y="656"/>
              </a:cxn>
              <a:cxn ang="0">
                <a:pos x="218" y="686"/>
              </a:cxn>
              <a:cxn ang="0">
                <a:pos x="184" y="710"/>
              </a:cxn>
              <a:cxn ang="0">
                <a:pos x="156" y="734"/>
              </a:cxn>
              <a:cxn ang="0">
                <a:pos x="122" y="742"/>
              </a:cxn>
              <a:cxn ang="0">
                <a:pos x="82" y="752"/>
              </a:cxn>
              <a:cxn ang="0">
                <a:pos x="30" y="768"/>
              </a:cxn>
              <a:cxn ang="0">
                <a:pos x="4" y="768"/>
              </a:cxn>
              <a:cxn ang="0">
                <a:pos x="80" y="738"/>
              </a:cxn>
              <a:cxn ang="0">
                <a:pos x="154" y="694"/>
              </a:cxn>
              <a:cxn ang="0">
                <a:pos x="206" y="620"/>
              </a:cxn>
              <a:cxn ang="0">
                <a:pos x="186" y="596"/>
              </a:cxn>
              <a:cxn ang="0">
                <a:pos x="140" y="598"/>
              </a:cxn>
            </a:cxnLst>
            <a:rect l="0" t="0" r="r" b="b"/>
            <a:pathLst>
              <a:path w="982" h="816">
                <a:moveTo>
                  <a:pt x="96" y="594"/>
                </a:moveTo>
                <a:lnTo>
                  <a:pt x="96" y="596"/>
                </a:lnTo>
                <a:lnTo>
                  <a:pt x="96" y="598"/>
                </a:lnTo>
                <a:lnTo>
                  <a:pt x="84" y="602"/>
                </a:lnTo>
                <a:lnTo>
                  <a:pt x="86" y="600"/>
                </a:lnTo>
                <a:lnTo>
                  <a:pt x="84" y="598"/>
                </a:lnTo>
                <a:lnTo>
                  <a:pt x="84" y="600"/>
                </a:lnTo>
                <a:lnTo>
                  <a:pt x="74" y="596"/>
                </a:lnTo>
                <a:lnTo>
                  <a:pt x="80" y="596"/>
                </a:lnTo>
                <a:lnTo>
                  <a:pt x="90" y="590"/>
                </a:lnTo>
                <a:lnTo>
                  <a:pt x="84" y="590"/>
                </a:lnTo>
                <a:lnTo>
                  <a:pt x="88" y="582"/>
                </a:lnTo>
                <a:lnTo>
                  <a:pt x="86" y="578"/>
                </a:lnTo>
                <a:lnTo>
                  <a:pt x="94" y="576"/>
                </a:lnTo>
                <a:lnTo>
                  <a:pt x="86" y="574"/>
                </a:lnTo>
                <a:lnTo>
                  <a:pt x="86" y="576"/>
                </a:lnTo>
                <a:lnTo>
                  <a:pt x="84" y="572"/>
                </a:lnTo>
                <a:lnTo>
                  <a:pt x="82" y="564"/>
                </a:lnTo>
                <a:lnTo>
                  <a:pt x="84" y="564"/>
                </a:lnTo>
                <a:lnTo>
                  <a:pt x="84" y="568"/>
                </a:lnTo>
                <a:lnTo>
                  <a:pt x="86" y="560"/>
                </a:lnTo>
                <a:lnTo>
                  <a:pt x="94" y="556"/>
                </a:lnTo>
                <a:lnTo>
                  <a:pt x="86" y="526"/>
                </a:lnTo>
                <a:lnTo>
                  <a:pt x="88" y="522"/>
                </a:lnTo>
                <a:lnTo>
                  <a:pt x="86" y="520"/>
                </a:lnTo>
                <a:lnTo>
                  <a:pt x="90" y="518"/>
                </a:lnTo>
                <a:lnTo>
                  <a:pt x="86" y="518"/>
                </a:lnTo>
                <a:lnTo>
                  <a:pt x="86" y="520"/>
                </a:lnTo>
                <a:lnTo>
                  <a:pt x="84" y="522"/>
                </a:lnTo>
                <a:lnTo>
                  <a:pt x="84" y="518"/>
                </a:lnTo>
                <a:lnTo>
                  <a:pt x="82" y="514"/>
                </a:lnTo>
                <a:lnTo>
                  <a:pt x="90" y="504"/>
                </a:lnTo>
                <a:lnTo>
                  <a:pt x="92" y="502"/>
                </a:lnTo>
                <a:lnTo>
                  <a:pt x="102" y="498"/>
                </a:lnTo>
                <a:lnTo>
                  <a:pt x="96" y="498"/>
                </a:lnTo>
                <a:lnTo>
                  <a:pt x="96" y="494"/>
                </a:lnTo>
                <a:lnTo>
                  <a:pt x="94" y="498"/>
                </a:lnTo>
                <a:lnTo>
                  <a:pt x="90" y="500"/>
                </a:lnTo>
                <a:lnTo>
                  <a:pt x="84" y="508"/>
                </a:lnTo>
                <a:lnTo>
                  <a:pt x="84" y="510"/>
                </a:lnTo>
                <a:lnTo>
                  <a:pt x="78" y="510"/>
                </a:lnTo>
                <a:lnTo>
                  <a:pt x="80" y="514"/>
                </a:lnTo>
                <a:lnTo>
                  <a:pt x="76" y="514"/>
                </a:lnTo>
                <a:lnTo>
                  <a:pt x="82" y="518"/>
                </a:lnTo>
                <a:lnTo>
                  <a:pt x="78" y="528"/>
                </a:lnTo>
                <a:lnTo>
                  <a:pt x="72" y="526"/>
                </a:lnTo>
                <a:lnTo>
                  <a:pt x="70" y="530"/>
                </a:lnTo>
                <a:lnTo>
                  <a:pt x="54" y="532"/>
                </a:lnTo>
                <a:lnTo>
                  <a:pt x="34" y="526"/>
                </a:lnTo>
                <a:lnTo>
                  <a:pt x="32" y="520"/>
                </a:lnTo>
                <a:lnTo>
                  <a:pt x="36" y="518"/>
                </a:lnTo>
                <a:lnTo>
                  <a:pt x="30" y="512"/>
                </a:lnTo>
                <a:lnTo>
                  <a:pt x="24" y="504"/>
                </a:lnTo>
                <a:lnTo>
                  <a:pt x="26" y="500"/>
                </a:lnTo>
                <a:lnTo>
                  <a:pt x="22" y="500"/>
                </a:lnTo>
                <a:lnTo>
                  <a:pt x="14" y="494"/>
                </a:lnTo>
                <a:lnTo>
                  <a:pt x="14" y="492"/>
                </a:lnTo>
                <a:lnTo>
                  <a:pt x="18" y="490"/>
                </a:lnTo>
                <a:lnTo>
                  <a:pt x="18" y="488"/>
                </a:lnTo>
                <a:lnTo>
                  <a:pt x="12" y="488"/>
                </a:lnTo>
                <a:lnTo>
                  <a:pt x="8" y="484"/>
                </a:lnTo>
                <a:lnTo>
                  <a:pt x="20" y="480"/>
                </a:lnTo>
                <a:lnTo>
                  <a:pt x="20" y="476"/>
                </a:lnTo>
                <a:lnTo>
                  <a:pt x="26" y="474"/>
                </a:lnTo>
                <a:lnTo>
                  <a:pt x="24" y="468"/>
                </a:lnTo>
                <a:lnTo>
                  <a:pt x="26" y="472"/>
                </a:lnTo>
                <a:lnTo>
                  <a:pt x="32" y="472"/>
                </a:lnTo>
                <a:lnTo>
                  <a:pt x="30" y="474"/>
                </a:lnTo>
                <a:lnTo>
                  <a:pt x="30" y="476"/>
                </a:lnTo>
                <a:lnTo>
                  <a:pt x="40" y="480"/>
                </a:lnTo>
                <a:lnTo>
                  <a:pt x="40" y="484"/>
                </a:lnTo>
                <a:lnTo>
                  <a:pt x="34" y="490"/>
                </a:lnTo>
                <a:lnTo>
                  <a:pt x="48" y="482"/>
                </a:lnTo>
                <a:lnTo>
                  <a:pt x="50" y="484"/>
                </a:lnTo>
                <a:lnTo>
                  <a:pt x="50" y="492"/>
                </a:lnTo>
                <a:lnTo>
                  <a:pt x="60" y="490"/>
                </a:lnTo>
                <a:lnTo>
                  <a:pt x="60" y="486"/>
                </a:lnTo>
                <a:lnTo>
                  <a:pt x="62" y="486"/>
                </a:lnTo>
                <a:lnTo>
                  <a:pt x="50" y="480"/>
                </a:lnTo>
                <a:lnTo>
                  <a:pt x="60" y="480"/>
                </a:lnTo>
                <a:lnTo>
                  <a:pt x="56" y="476"/>
                </a:lnTo>
                <a:lnTo>
                  <a:pt x="58" y="474"/>
                </a:lnTo>
                <a:lnTo>
                  <a:pt x="50" y="478"/>
                </a:lnTo>
                <a:lnTo>
                  <a:pt x="32" y="476"/>
                </a:lnTo>
                <a:lnTo>
                  <a:pt x="32" y="472"/>
                </a:lnTo>
                <a:lnTo>
                  <a:pt x="26" y="468"/>
                </a:lnTo>
                <a:lnTo>
                  <a:pt x="24" y="468"/>
                </a:lnTo>
                <a:lnTo>
                  <a:pt x="22" y="468"/>
                </a:lnTo>
                <a:lnTo>
                  <a:pt x="20" y="470"/>
                </a:lnTo>
                <a:lnTo>
                  <a:pt x="20" y="468"/>
                </a:lnTo>
                <a:lnTo>
                  <a:pt x="18" y="466"/>
                </a:lnTo>
                <a:lnTo>
                  <a:pt x="30" y="462"/>
                </a:lnTo>
                <a:lnTo>
                  <a:pt x="24" y="460"/>
                </a:lnTo>
                <a:lnTo>
                  <a:pt x="22" y="462"/>
                </a:lnTo>
                <a:lnTo>
                  <a:pt x="20" y="458"/>
                </a:lnTo>
                <a:lnTo>
                  <a:pt x="24" y="454"/>
                </a:lnTo>
                <a:lnTo>
                  <a:pt x="24" y="452"/>
                </a:lnTo>
                <a:lnTo>
                  <a:pt x="24" y="454"/>
                </a:lnTo>
                <a:lnTo>
                  <a:pt x="22" y="458"/>
                </a:lnTo>
                <a:lnTo>
                  <a:pt x="16" y="452"/>
                </a:lnTo>
                <a:lnTo>
                  <a:pt x="22" y="452"/>
                </a:lnTo>
                <a:lnTo>
                  <a:pt x="22" y="448"/>
                </a:lnTo>
                <a:lnTo>
                  <a:pt x="20" y="448"/>
                </a:lnTo>
                <a:lnTo>
                  <a:pt x="24" y="448"/>
                </a:lnTo>
                <a:lnTo>
                  <a:pt x="24" y="444"/>
                </a:lnTo>
                <a:lnTo>
                  <a:pt x="32" y="442"/>
                </a:lnTo>
                <a:lnTo>
                  <a:pt x="38" y="436"/>
                </a:lnTo>
                <a:lnTo>
                  <a:pt x="24" y="444"/>
                </a:lnTo>
                <a:lnTo>
                  <a:pt x="20" y="448"/>
                </a:lnTo>
                <a:lnTo>
                  <a:pt x="20" y="450"/>
                </a:lnTo>
                <a:lnTo>
                  <a:pt x="16" y="452"/>
                </a:lnTo>
                <a:lnTo>
                  <a:pt x="16" y="456"/>
                </a:lnTo>
                <a:lnTo>
                  <a:pt x="16" y="460"/>
                </a:lnTo>
                <a:lnTo>
                  <a:pt x="10" y="456"/>
                </a:lnTo>
                <a:lnTo>
                  <a:pt x="10" y="450"/>
                </a:lnTo>
                <a:lnTo>
                  <a:pt x="10" y="448"/>
                </a:lnTo>
                <a:lnTo>
                  <a:pt x="6" y="444"/>
                </a:lnTo>
                <a:lnTo>
                  <a:pt x="4" y="440"/>
                </a:lnTo>
                <a:lnTo>
                  <a:pt x="8" y="440"/>
                </a:lnTo>
                <a:lnTo>
                  <a:pt x="10" y="436"/>
                </a:lnTo>
                <a:lnTo>
                  <a:pt x="8" y="434"/>
                </a:lnTo>
                <a:lnTo>
                  <a:pt x="0" y="434"/>
                </a:lnTo>
                <a:lnTo>
                  <a:pt x="0" y="428"/>
                </a:lnTo>
                <a:lnTo>
                  <a:pt x="2" y="424"/>
                </a:lnTo>
                <a:lnTo>
                  <a:pt x="2" y="428"/>
                </a:lnTo>
                <a:lnTo>
                  <a:pt x="12" y="428"/>
                </a:lnTo>
                <a:lnTo>
                  <a:pt x="6" y="424"/>
                </a:lnTo>
                <a:lnTo>
                  <a:pt x="4" y="418"/>
                </a:lnTo>
                <a:lnTo>
                  <a:pt x="18" y="420"/>
                </a:lnTo>
                <a:lnTo>
                  <a:pt x="16" y="414"/>
                </a:lnTo>
                <a:lnTo>
                  <a:pt x="18" y="408"/>
                </a:lnTo>
                <a:lnTo>
                  <a:pt x="40" y="392"/>
                </a:lnTo>
                <a:lnTo>
                  <a:pt x="44" y="394"/>
                </a:lnTo>
                <a:lnTo>
                  <a:pt x="44" y="396"/>
                </a:lnTo>
                <a:lnTo>
                  <a:pt x="50" y="400"/>
                </a:lnTo>
                <a:lnTo>
                  <a:pt x="46" y="402"/>
                </a:lnTo>
                <a:lnTo>
                  <a:pt x="50" y="400"/>
                </a:lnTo>
                <a:lnTo>
                  <a:pt x="48" y="396"/>
                </a:lnTo>
                <a:lnTo>
                  <a:pt x="50" y="394"/>
                </a:lnTo>
                <a:lnTo>
                  <a:pt x="44" y="396"/>
                </a:lnTo>
                <a:lnTo>
                  <a:pt x="46" y="394"/>
                </a:lnTo>
                <a:lnTo>
                  <a:pt x="44" y="392"/>
                </a:lnTo>
                <a:lnTo>
                  <a:pt x="56" y="386"/>
                </a:lnTo>
                <a:lnTo>
                  <a:pt x="48" y="390"/>
                </a:lnTo>
                <a:lnTo>
                  <a:pt x="46" y="380"/>
                </a:lnTo>
                <a:lnTo>
                  <a:pt x="50" y="382"/>
                </a:lnTo>
                <a:lnTo>
                  <a:pt x="48" y="378"/>
                </a:lnTo>
                <a:lnTo>
                  <a:pt x="54" y="370"/>
                </a:lnTo>
                <a:lnTo>
                  <a:pt x="62" y="372"/>
                </a:lnTo>
                <a:lnTo>
                  <a:pt x="58" y="366"/>
                </a:lnTo>
                <a:lnTo>
                  <a:pt x="64" y="364"/>
                </a:lnTo>
                <a:lnTo>
                  <a:pt x="70" y="362"/>
                </a:lnTo>
                <a:lnTo>
                  <a:pt x="80" y="366"/>
                </a:lnTo>
                <a:lnTo>
                  <a:pt x="80" y="370"/>
                </a:lnTo>
                <a:lnTo>
                  <a:pt x="80" y="372"/>
                </a:lnTo>
                <a:lnTo>
                  <a:pt x="84" y="372"/>
                </a:lnTo>
                <a:lnTo>
                  <a:pt x="76" y="378"/>
                </a:lnTo>
                <a:lnTo>
                  <a:pt x="84" y="372"/>
                </a:lnTo>
                <a:lnTo>
                  <a:pt x="88" y="378"/>
                </a:lnTo>
                <a:lnTo>
                  <a:pt x="96" y="378"/>
                </a:lnTo>
                <a:lnTo>
                  <a:pt x="106" y="372"/>
                </a:lnTo>
                <a:lnTo>
                  <a:pt x="108" y="370"/>
                </a:lnTo>
                <a:lnTo>
                  <a:pt x="120" y="362"/>
                </a:lnTo>
                <a:lnTo>
                  <a:pt x="118" y="358"/>
                </a:lnTo>
                <a:lnTo>
                  <a:pt x="126" y="362"/>
                </a:lnTo>
                <a:lnTo>
                  <a:pt x="120" y="364"/>
                </a:lnTo>
                <a:lnTo>
                  <a:pt x="146" y="366"/>
                </a:lnTo>
                <a:lnTo>
                  <a:pt x="158" y="356"/>
                </a:lnTo>
                <a:lnTo>
                  <a:pt x="158" y="350"/>
                </a:lnTo>
                <a:lnTo>
                  <a:pt x="156" y="340"/>
                </a:lnTo>
                <a:lnTo>
                  <a:pt x="158" y="332"/>
                </a:lnTo>
                <a:lnTo>
                  <a:pt x="152" y="322"/>
                </a:lnTo>
                <a:lnTo>
                  <a:pt x="154" y="322"/>
                </a:lnTo>
                <a:lnTo>
                  <a:pt x="146" y="322"/>
                </a:lnTo>
                <a:lnTo>
                  <a:pt x="150" y="314"/>
                </a:lnTo>
                <a:lnTo>
                  <a:pt x="158" y="318"/>
                </a:lnTo>
                <a:lnTo>
                  <a:pt x="158" y="316"/>
                </a:lnTo>
                <a:lnTo>
                  <a:pt x="164" y="314"/>
                </a:lnTo>
                <a:lnTo>
                  <a:pt x="166" y="308"/>
                </a:lnTo>
                <a:lnTo>
                  <a:pt x="160" y="298"/>
                </a:lnTo>
                <a:lnTo>
                  <a:pt x="164" y="296"/>
                </a:lnTo>
                <a:lnTo>
                  <a:pt x="160" y="296"/>
                </a:lnTo>
                <a:lnTo>
                  <a:pt x="152" y="302"/>
                </a:lnTo>
                <a:lnTo>
                  <a:pt x="148" y="304"/>
                </a:lnTo>
                <a:lnTo>
                  <a:pt x="144" y="300"/>
                </a:lnTo>
                <a:lnTo>
                  <a:pt x="146" y="300"/>
                </a:lnTo>
                <a:lnTo>
                  <a:pt x="140" y="304"/>
                </a:lnTo>
                <a:lnTo>
                  <a:pt x="134" y="302"/>
                </a:lnTo>
                <a:lnTo>
                  <a:pt x="122" y="310"/>
                </a:lnTo>
                <a:lnTo>
                  <a:pt x="120" y="316"/>
                </a:lnTo>
                <a:lnTo>
                  <a:pt x="114" y="318"/>
                </a:lnTo>
                <a:lnTo>
                  <a:pt x="114" y="310"/>
                </a:lnTo>
                <a:lnTo>
                  <a:pt x="114" y="310"/>
                </a:lnTo>
                <a:lnTo>
                  <a:pt x="112" y="306"/>
                </a:lnTo>
                <a:lnTo>
                  <a:pt x="110" y="300"/>
                </a:lnTo>
                <a:lnTo>
                  <a:pt x="104" y="302"/>
                </a:lnTo>
                <a:lnTo>
                  <a:pt x="110" y="308"/>
                </a:lnTo>
                <a:lnTo>
                  <a:pt x="106" y="312"/>
                </a:lnTo>
                <a:lnTo>
                  <a:pt x="98" y="302"/>
                </a:lnTo>
                <a:lnTo>
                  <a:pt x="80" y="298"/>
                </a:lnTo>
                <a:lnTo>
                  <a:pt x="70" y="300"/>
                </a:lnTo>
                <a:lnTo>
                  <a:pt x="72" y="298"/>
                </a:lnTo>
                <a:lnTo>
                  <a:pt x="66" y="298"/>
                </a:lnTo>
                <a:lnTo>
                  <a:pt x="66" y="296"/>
                </a:lnTo>
                <a:lnTo>
                  <a:pt x="66" y="300"/>
                </a:lnTo>
                <a:lnTo>
                  <a:pt x="68" y="300"/>
                </a:lnTo>
                <a:lnTo>
                  <a:pt x="62" y="300"/>
                </a:lnTo>
                <a:lnTo>
                  <a:pt x="34" y="286"/>
                </a:lnTo>
                <a:lnTo>
                  <a:pt x="30" y="278"/>
                </a:lnTo>
                <a:lnTo>
                  <a:pt x="34" y="270"/>
                </a:lnTo>
                <a:lnTo>
                  <a:pt x="28" y="264"/>
                </a:lnTo>
                <a:lnTo>
                  <a:pt x="26" y="256"/>
                </a:lnTo>
                <a:lnTo>
                  <a:pt x="26" y="252"/>
                </a:lnTo>
                <a:lnTo>
                  <a:pt x="28" y="248"/>
                </a:lnTo>
                <a:lnTo>
                  <a:pt x="26" y="254"/>
                </a:lnTo>
                <a:lnTo>
                  <a:pt x="30" y="258"/>
                </a:lnTo>
                <a:lnTo>
                  <a:pt x="34" y="260"/>
                </a:lnTo>
                <a:lnTo>
                  <a:pt x="36" y="256"/>
                </a:lnTo>
                <a:lnTo>
                  <a:pt x="36" y="254"/>
                </a:lnTo>
                <a:lnTo>
                  <a:pt x="40" y="254"/>
                </a:lnTo>
                <a:lnTo>
                  <a:pt x="46" y="256"/>
                </a:lnTo>
                <a:lnTo>
                  <a:pt x="34" y="246"/>
                </a:lnTo>
                <a:lnTo>
                  <a:pt x="16" y="240"/>
                </a:lnTo>
                <a:lnTo>
                  <a:pt x="4" y="228"/>
                </a:lnTo>
                <a:lnTo>
                  <a:pt x="4" y="224"/>
                </a:lnTo>
                <a:lnTo>
                  <a:pt x="12" y="220"/>
                </a:lnTo>
                <a:lnTo>
                  <a:pt x="6" y="222"/>
                </a:lnTo>
                <a:lnTo>
                  <a:pt x="6" y="226"/>
                </a:lnTo>
                <a:lnTo>
                  <a:pt x="12" y="222"/>
                </a:lnTo>
                <a:lnTo>
                  <a:pt x="20" y="224"/>
                </a:lnTo>
                <a:lnTo>
                  <a:pt x="18" y="220"/>
                </a:lnTo>
                <a:lnTo>
                  <a:pt x="24" y="218"/>
                </a:lnTo>
                <a:lnTo>
                  <a:pt x="32" y="220"/>
                </a:lnTo>
                <a:lnTo>
                  <a:pt x="36" y="218"/>
                </a:lnTo>
                <a:lnTo>
                  <a:pt x="34" y="216"/>
                </a:lnTo>
                <a:lnTo>
                  <a:pt x="38" y="216"/>
                </a:lnTo>
                <a:lnTo>
                  <a:pt x="42" y="214"/>
                </a:lnTo>
                <a:lnTo>
                  <a:pt x="54" y="210"/>
                </a:lnTo>
                <a:lnTo>
                  <a:pt x="62" y="216"/>
                </a:lnTo>
                <a:lnTo>
                  <a:pt x="70" y="216"/>
                </a:lnTo>
                <a:lnTo>
                  <a:pt x="62" y="210"/>
                </a:lnTo>
                <a:lnTo>
                  <a:pt x="66" y="206"/>
                </a:lnTo>
                <a:lnTo>
                  <a:pt x="82" y="204"/>
                </a:lnTo>
                <a:lnTo>
                  <a:pt x="84" y="206"/>
                </a:lnTo>
                <a:lnTo>
                  <a:pt x="92" y="200"/>
                </a:lnTo>
                <a:lnTo>
                  <a:pt x="100" y="200"/>
                </a:lnTo>
                <a:lnTo>
                  <a:pt x="102" y="202"/>
                </a:lnTo>
                <a:lnTo>
                  <a:pt x="112" y="202"/>
                </a:lnTo>
                <a:lnTo>
                  <a:pt x="118" y="206"/>
                </a:lnTo>
                <a:lnTo>
                  <a:pt x="110" y="204"/>
                </a:lnTo>
                <a:lnTo>
                  <a:pt x="114" y="208"/>
                </a:lnTo>
                <a:lnTo>
                  <a:pt x="110" y="214"/>
                </a:lnTo>
                <a:lnTo>
                  <a:pt x="110" y="220"/>
                </a:lnTo>
                <a:lnTo>
                  <a:pt x="100" y="222"/>
                </a:lnTo>
                <a:lnTo>
                  <a:pt x="108" y="222"/>
                </a:lnTo>
                <a:lnTo>
                  <a:pt x="108" y="228"/>
                </a:lnTo>
                <a:lnTo>
                  <a:pt x="112" y="230"/>
                </a:lnTo>
                <a:lnTo>
                  <a:pt x="134" y="232"/>
                </a:lnTo>
                <a:lnTo>
                  <a:pt x="136" y="238"/>
                </a:lnTo>
                <a:lnTo>
                  <a:pt x="148" y="236"/>
                </a:lnTo>
                <a:lnTo>
                  <a:pt x="154" y="242"/>
                </a:lnTo>
                <a:lnTo>
                  <a:pt x="154" y="242"/>
                </a:lnTo>
                <a:lnTo>
                  <a:pt x="158" y="238"/>
                </a:lnTo>
                <a:lnTo>
                  <a:pt x="156" y="238"/>
                </a:lnTo>
                <a:lnTo>
                  <a:pt x="164" y="230"/>
                </a:lnTo>
                <a:lnTo>
                  <a:pt x="174" y="234"/>
                </a:lnTo>
                <a:lnTo>
                  <a:pt x="172" y="238"/>
                </a:lnTo>
                <a:lnTo>
                  <a:pt x="170" y="240"/>
                </a:lnTo>
                <a:lnTo>
                  <a:pt x="174" y="240"/>
                </a:lnTo>
                <a:lnTo>
                  <a:pt x="176" y="234"/>
                </a:lnTo>
                <a:lnTo>
                  <a:pt x="174" y="230"/>
                </a:lnTo>
                <a:lnTo>
                  <a:pt x="160" y="222"/>
                </a:lnTo>
                <a:lnTo>
                  <a:pt x="156" y="224"/>
                </a:lnTo>
                <a:lnTo>
                  <a:pt x="156" y="228"/>
                </a:lnTo>
                <a:lnTo>
                  <a:pt x="156" y="228"/>
                </a:lnTo>
                <a:lnTo>
                  <a:pt x="154" y="224"/>
                </a:lnTo>
                <a:lnTo>
                  <a:pt x="156" y="220"/>
                </a:lnTo>
                <a:lnTo>
                  <a:pt x="158" y="216"/>
                </a:lnTo>
                <a:lnTo>
                  <a:pt x="152" y="206"/>
                </a:lnTo>
                <a:lnTo>
                  <a:pt x="146" y="202"/>
                </a:lnTo>
                <a:lnTo>
                  <a:pt x="144" y="196"/>
                </a:lnTo>
                <a:lnTo>
                  <a:pt x="148" y="192"/>
                </a:lnTo>
                <a:lnTo>
                  <a:pt x="152" y="194"/>
                </a:lnTo>
                <a:lnTo>
                  <a:pt x="158" y="204"/>
                </a:lnTo>
                <a:lnTo>
                  <a:pt x="156" y="210"/>
                </a:lnTo>
                <a:lnTo>
                  <a:pt x="166" y="222"/>
                </a:lnTo>
                <a:lnTo>
                  <a:pt x="174" y="218"/>
                </a:lnTo>
                <a:lnTo>
                  <a:pt x="182" y="228"/>
                </a:lnTo>
                <a:lnTo>
                  <a:pt x="194" y="230"/>
                </a:lnTo>
                <a:lnTo>
                  <a:pt x="198" y="224"/>
                </a:lnTo>
                <a:lnTo>
                  <a:pt x="194" y="220"/>
                </a:lnTo>
                <a:lnTo>
                  <a:pt x="196" y="218"/>
                </a:lnTo>
                <a:lnTo>
                  <a:pt x="188" y="220"/>
                </a:lnTo>
                <a:lnTo>
                  <a:pt x="184" y="214"/>
                </a:lnTo>
                <a:lnTo>
                  <a:pt x="178" y="214"/>
                </a:lnTo>
                <a:lnTo>
                  <a:pt x="174" y="218"/>
                </a:lnTo>
                <a:lnTo>
                  <a:pt x="168" y="218"/>
                </a:lnTo>
                <a:lnTo>
                  <a:pt x="160" y="206"/>
                </a:lnTo>
                <a:lnTo>
                  <a:pt x="164" y="198"/>
                </a:lnTo>
                <a:lnTo>
                  <a:pt x="172" y="194"/>
                </a:lnTo>
                <a:lnTo>
                  <a:pt x="164" y="192"/>
                </a:lnTo>
                <a:lnTo>
                  <a:pt x="154" y="192"/>
                </a:lnTo>
                <a:lnTo>
                  <a:pt x="154" y="188"/>
                </a:lnTo>
                <a:lnTo>
                  <a:pt x="152" y="192"/>
                </a:lnTo>
                <a:lnTo>
                  <a:pt x="150" y="192"/>
                </a:lnTo>
                <a:lnTo>
                  <a:pt x="154" y="184"/>
                </a:lnTo>
                <a:lnTo>
                  <a:pt x="148" y="190"/>
                </a:lnTo>
                <a:lnTo>
                  <a:pt x="122" y="178"/>
                </a:lnTo>
                <a:lnTo>
                  <a:pt x="122" y="166"/>
                </a:lnTo>
                <a:lnTo>
                  <a:pt x="120" y="158"/>
                </a:lnTo>
                <a:lnTo>
                  <a:pt x="108" y="140"/>
                </a:lnTo>
                <a:lnTo>
                  <a:pt x="98" y="128"/>
                </a:lnTo>
                <a:lnTo>
                  <a:pt x="96" y="126"/>
                </a:lnTo>
                <a:lnTo>
                  <a:pt x="84" y="120"/>
                </a:lnTo>
                <a:lnTo>
                  <a:pt x="78" y="108"/>
                </a:lnTo>
                <a:lnTo>
                  <a:pt x="66" y="104"/>
                </a:lnTo>
                <a:lnTo>
                  <a:pt x="78" y="104"/>
                </a:lnTo>
                <a:lnTo>
                  <a:pt x="78" y="102"/>
                </a:lnTo>
                <a:lnTo>
                  <a:pt x="84" y="96"/>
                </a:lnTo>
                <a:lnTo>
                  <a:pt x="84" y="90"/>
                </a:lnTo>
                <a:lnTo>
                  <a:pt x="86" y="82"/>
                </a:lnTo>
                <a:lnTo>
                  <a:pt x="128" y="90"/>
                </a:lnTo>
                <a:lnTo>
                  <a:pt x="146" y="82"/>
                </a:lnTo>
                <a:lnTo>
                  <a:pt x="158" y="72"/>
                </a:lnTo>
                <a:lnTo>
                  <a:pt x="156" y="76"/>
                </a:lnTo>
                <a:lnTo>
                  <a:pt x="160" y="72"/>
                </a:lnTo>
                <a:lnTo>
                  <a:pt x="162" y="64"/>
                </a:lnTo>
                <a:lnTo>
                  <a:pt x="162" y="62"/>
                </a:lnTo>
                <a:lnTo>
                  <a:pt x="166" y="58"/>
                </a:lnTo>
                <a:lnTo>
                  <a:pt x="164" y="58"/>
                </a:lnTo>
                <a:lnTo>
                  <a:pt x="166" y="56"/>
                </a:lnTo>
                <a:lnTo>
                  <a:pt x="194" y="34"/>
                </a:lnTo>
                <a:lnTo>
                  <a:pt x="198" y="36"/>
                </a:lnTo>
                <a:lnTo>
                  <a:pt x="194" y="36"/>
                </a:lnTo>
                <a:lnTo>
                  <a:pt x="196" y="38"/>
                </a:lnTo>
                <a:lnTo>
                  <a:pt x="192" y="38"/>
                </a:lnTo>
                <a:lnTo>
                  <a:pt x="188" y="40"/>
                </a:lnTo>
                <a:lnTo>
                  <a:pt x="198" y="40"/>
                </a:lnTo>
                <a:lnTo>
                  <a:pt x="200" y="38"/>
                </a:lnTo>
                <a:lnTo>
                  <a:pt x="216" y="38"/>
                </a:lnTo>
                <a:lnTo>
                  <a:pt x="214" y="36"/>
                </a:lnTo>
                <a:lnTo>
                  <a:pt x="234" y="28"/>
                </a:lnTo>
                <a:lnTo>
                  <a:pt x="238" y="28"/>
                </a:lnTo>
                <a:lnTo>
                  <a:pt x="238" y="30"/>
                </a:lnTo>
                <a:lnTo>
                  <a:pt x="232" y="32"/>
                </a:lnTo>
                <a:lnTo>
                  <a:pt x="238" y="34"/>
                </a:lnTo>
                <a:lnTo>
                  <a:pt x="232" y="40"/>
                </a:lnTo>
                <a:lnTo>
                  <a:pt x="236" y="40"/>
                </a:lnTo>
                <a:lnTo>
                  <a:pt x="238" y="48"/>
                </a:lnTo>
                <a:lnTo>
                  <a:pt x="238" y="38"/>
                </a:lnTo>
                <a:lnTo>
                  <a:pt x="240" y="32"/>
                </a:lnTo>
                <a:lnTo>
                  <a:pt x="244" y="36"/>
                </a:lnTo>
                <a:lnTo>
                  <a:pt x="252" y="34"/>
                </a:lnTo>
                <a:lnTo>
                  <a:pt x="242" y="34"/>
                </a:lnTo>
                <a:lnTo>
                  <a:pt x="240" y="26"/>
                </a:lnTo>
                <a:lnTo>
                  <a:pt x="236" y="26"/>
                </a:lnTo>
                <a:lnTo>
                  <a:pt x="246" y="20"/>
                </a:lnTo>
                <a:lnTo>
                  <a:pt x="258" y="18"/>
                </a:lnTo>
                <a:lnTo>
                  <a:pt x="254" y="18"/>
                </a:lnTo>
                <a:lnTo>
                  <a:pt x="258" y="20"/>
                </a:lnTo>
                <a:lnTo>
                  <a:pt x="250" y="22"/>
                </a:lnTo>
                <a:lnTo>
                  <a:pt x="254" y="26"/>
                </a:lnTo>
                <a:lnTo>
                  <a:pt x="254" y="22"/>
                </a:lnTo>
                <a:lnTo>
                  <a:pt x="260" y="24"/>
                </a:lnTo>
                <a:lnTo>
                  <a:pt x="258" y="20"/>
                </a:lnTo>
                <a:lnTo>
                  <a:pt x="266" y="24"/>
                </a:lnTo>
                <a:lnTo>
                  <a:pt x="274" y="22"/>
                </a:lnTo>
                <a:lnTo>
                  <a:pt x="270" y="20"/>
                </a:lnTo>
                <a:lnTo>
                  <a:pt x="284" y="22"/>
                </a:lnTo>
                <a:lnTo>
                  <a:pt x="298" y="14"/>
                </a:lnTo>
                <a:lnTo>
                  <a:pt x="310" y="4"/>
                </a:lnTo>
                <a:lnTo>
                  <a:pt x="318" y="0"/>
                </a:lnTo>
                <a:lnTo>
                  <a:pt x="320" y="2"/>
                </a:lnTo>
                <a:lnTo>
                  <a:pt x="314" y="2"/>
                </a:lnTo>
                <a:lnTo>
                  <a:pt x="316" y="8"/>
                </a:lnTo>
                <a:lnTo>
                  <a:pt x="324" y="10"/>
                </a:lnTo>
                <a:lnTo>
                  <a:pt x="326" y="12"/>
                </a:lnTo>
                <a:lnTo>
                  <a:pt x="324" y="12"/>
                </a:lnTo>
                <a:lnTo>
                  <a:pt x="328" y="10"/>
                </a:lnTo>
                <a:lnTo>
                  <a:pt x="334" y="14"/>
                </a:lnTo>
                <a:lnTo>
                  <a:pt x="336" y="16"/>
                </a:lnTo>
                <a:lnTo>
                  <a:pt x="330" y="22"/>
                </a:lnTo>
                <a:lnTo>
                  <a:pt x="320" y="24"/>
                </a:lnTo>
                <a:lnTo>
                  <a:pt x="324" y="26"/>
                </a:lnTo>
                <a:lnTo>
                  <a:pt x="324" y="34"/>
                </a:lnTo>
                <a:lnTo>
                  <a:pt x="324" y="32"/>
                </a:lnTo>
                <a:lnTo>
                  <a:pt x="326" y="30"/>
                </a:lnTo>
                <a:lnTo>
                  <a:pt x="332" y="30"/>
                </a:lnTo>
                <a:lnTo>
                  <a:pt x="334" y="26"/>
                </a:lnTo>
                <a:lnTo>
                  <a:pt x="338" y="22"/>
                </a:lnTo>
                <a:lnTo>
                  <a:pt x="342" y="24"/>
                </a:lnTo>
                <a:lnTo>
                  <a:pt x="340" y="20"/>
                </a:lnTo>
                <a:lnTo>
                  <a:pt x="344" y="20"/>
                </a:lnTo>
                <a:lnTo>
                  <a:pt x="344" y="16"/>
                </a:lnTo>
                <a:lnTo>
                  <a:pt x="346" y="18"/>
                </a:lnTo>
                <a:lnTo>
                  <a:pt x="344" y="24"/>
                </a:lnTo>
                <a:lnTo>
                  <a:pt x="346" y="22"/>
                </a:lnTo>
                <a:lnTo>
                  <a:pt x="346" y="18"/>
                </a:lnTo>
                <a:lnTo>
                  <a:pt x="354" y="24"/>
                </a:lnTo>
                <a:lnTo>
                  <a:pt x="352" y="30"/>
                </a:lnTo>
                <a:lnTo>
                  <a:pt x="350" y="32"/>
                </a:lnTo>
                <a:lnTo>
                  <a:pt x="362" y="36"/>
                </a:lnTo>
                <a:lnTo>
                  <a:pt x="368" y="32"/>
                </a:lnTo>
                <a:lnTo>
                  <a:pt x="382" y="32"/>
                </a:lnTo>
                <a:lnTo>
                  <a:pt x="392" y="36"/>
                </a:lnTo>
                <a:lnTo>
                  <a:pt x="394" y="38"/>
                </a:lnTo>
                <a:lnTo>
                  <a:pt x="394" y="36"/>
                </a:lnTo>
                <a:lnTo>
                  <a:pt x="394" y="36"/>
                </a:lnTo>
                <a:lnTo>
                  <a:pt x="400" y="36"/>
                </a:lnTo>
                <a:lnTo>
                  <a:pt x="404" y="40"/>
                </a:lnTo>
                <a:lnTo>
                  <a:pt x="398" y="46"/>
                </a:lnTo>
                <a:lnTo>
                  <a:pt x="396" y="48"/>
                </a:lnTo>
                <a:lnTo>
                  <a:pt x="406" y="50"/>
                </a:lnTo>
                <a:lnTo>
                  <a:pt x="394" y="52"/>
                </a:lnTo>
                <a:lnTo>
                  <a:pt x="414" y="52"/>
                </a:lnTo>
                <a:lnTo>
                  <a:pt x="410" y="54"/>
                </a:lnTo>
                <a:lnTo>
                  <a:pt x="412" y="56"/>
                </a:lnTo>
                <a:lnTo>
                  <a:pt x="408" y="58"/>
                </a:lnTo>
                <a:lnTo>
                  <a:pt x="424" y="64"/>
                </a:lnTo>
                <a:lnTo>
                  <a:pt x="424" y="64"/>
                </a:lnTo>
                <a:lnTo>
                  <a:pt x="424" y="60"/>
                </a:lnTo>
                <a:lnTo>
                  <a:pt x="434" y="58"/>
                </a:lnTo>
                <a:lnTo>
                  <a:pt x="442" y="60"/>
                </a:lnTo>
                <a:lnTo>
                  <a:pt x="440" y="64"/>
                </a:lnTo>
                <a:lnTo>
                  <a:pt x="452" y="58"/>
                </a:lnTo>
                <a:lnTo>
                  <a:pt x="460" y="58"/>
                </a:lnTo>
                <a:lnTo>
                  <a:pt x="480" y="66"/>
                </a:lnTo>
                <a:lnTo>
                  <a:pt x="480" y="72"/>
                </a:lnTo>
                <a:lnTo>
                  <a:pt x="488" y="70"/>
                </a:lnTo>
                <a:lnTo>
                  <a:pt x="496" y="72"/>
                </a:lnTo>
                <a:lnTo>
                  <a:pt x="498" y="76"/>
                </a:lnTo>
                <a:lnTo>
                  <a:pt x="538" y="80"/>
                </a:lnTo>
                <a:lnTo>
                  <a:pt x="544" y="86"/>
                </a:lnTo>
                <a:lnTo>
                  <a:pt x="556" y="90"/>
                </a:lnTo>
                <a:lnTo>
                  <a:pt x="576" y="86"/>
                </a:lnTo>
                <a:lnTo>
                  <a:pt x="578" y="90"/>
                </a:lnTo>
                <a:lnTo>
                  <a:pt x="578" y="86"/>
                </a:lnTo>
                <a:lnTo>
                  <a:pt x="576" y="86"/>
                </a:lnTo>
                <a:lnTo>
                  <a:pt x="584" y="86"/>
                </a:lnTo>
                <a:lnTo>
                  <a:pt x="592" y="84"/>
                </a:lnTo>
                <a:lnTo>
                  <a:pt x="594" y="88"/>
                </a:lnTo>
                <a:lnTo>
                  <a:pt x="594" y="84"/>
                </a:lnTo>
                <a:lnTo>
                  <a:pt x="610" y="88"/>
                </a:lnTo>
                <a:lnTo>
                  <a:pt x="616" y="96"/>
                </a:lnTo>
                <a:lnTo>
                  <a:pt x="628" y="100"/>
                </a:lnTo>
                <a:lnTo>
                  <a:pt x="636" y="108"/>
                </a:lnTo>
                <a:lnTo>
                  <a:pt x="638" y="108"/>
                </a:lnTo>
                <a:lnTo>
                  <a:pt x="638" y="106"/>
                </a:lnTo>
                <a:lnTo>
                  <a:pt x="638" y="104"/>
                </a:lnTo>
                <a:lnTo>
                  <a:pt x="644" y="106"/>
                </a:lnTo>
                <a:lnTo>
                  <a:pt x="646" y="166"/>
                </a:lnTo>
                <a:lnTo>
                  <a:pt x="646" y="230"/>
                </a:lnTo>
                <a:lnTo>
                  <a:pt x="648" y="294"/>
                </a:lnTo>
                <a:lnTo>
                  <a:pt x="648" y="358"/>
                </a:lnTo>
                <a:lnTo>
                  <a:pt x="650" y="424"/>
                </a:lnTo>
                <a:lnTo>
                  <a:pt x="652" y="488"/>
                </a:lnTo>
                <a:lnTo>
                  <a:pt x="654" y="566"/>
                </a:lnTo>
                <a:lnTo>
                  <a:pt x="666" y="570"/>
                </a:lnTo>
                <a:lnTo>
                  <a:pt x="668" y="566"/>
                </a:lnTo>
                <a:lnTo>
                  <a:pt x="682" y="570"/>
                </a:lnTo>
                <a:lnTo>
                  <a:pt x="690" y="564"/>
                </a:lnTo>
                <a:lnTo>
                  <a:pt x="704" y="562"/>
                </a:lnTo>
                <a:lnTo>
                  <a:pt x="702" y="576"/>
                </a:lnTo>
                <a:lnTo>
                  <a:pt x="716" y="584"/>
                </a:lnTo>
                <a:lnTo>
                  <a:pt x="718" y="590"/>
                </a:lnTo>
                <a:lnTo>
                  <a:pt x="748" y="614"/>
                </a:lnTo>
                <a:lnTo>
                  <a:pt x="752" y="632"/>
                </a:lnTo>
                <a:lnTo>
                  <a:pt x="770" y="618"/>
                </a:lnTo>
                <a:lnTo>
                  <a:pt x="776" y="616"/>
                </a:lnTo>
                <a:lnTo>
                  <a:pt x="778" y="612"/>
                </a:lnTo>
                <a:lnTo>
                  <a:pt x="778" y="612"/>
                </a:lnTo>
                <a:lnTo>
                  <a:pt x="778" y="602"/>
                </a:lnTo>
                <a:lnTo>
                  <a:pt x="784" y="598"/>
                </a:lnTo>
                <a:lnTo>
                  <a:pt x="780" y="596"/>
                </a:lnTo>
                <a:lnTo>
                  <a:pt x="796" y="586"/>
                </a:lnTo>
                <a:lnTo>
                  <a:pt x="804" y="582"/>
                </a:lnTo>
                <a:lnTo>
                  <a:pt x="816" y="594"/>
                </a:lnTo>
                <a:lnTo>
                  <a:pt x="818" y="600"/>
                </a:lnTo>
                <a:lnTo>
                  <a:pt x="816" y="602"/>
                </a:lnTo>
                <a:lnTo>
                  <a:pt x="818" y="602"/>
                </a:lnTo>
                <a:lnTo>
                  <a:pt x="818" y="604"/>
                </a:lnTo>
                <a:lnTo>
                  <a:pt x="820" y="608"/>
                </a:lnTo>
                <a:lnTo>
                  <a:pt x="826" y="608"/>
                </a:lnTo>
                <a:lnTo>
                  <a:pt x="830" y="614"/>
                </a:lnTo>
                <a:lnTo>
                  <a:pt x="834" y="614"/>
                </a:lnTo>
                <a:lnTo>
                  <a:pt x="838" y="622"/>
                </a:lnTo>
                <a:lnTo>
                  <a:pt x="840" y="626"/>
                </a:lnTo>
                <a:lnTo>
                  <a:pt x="852" y="632"/>
                </a:lnTo>
                <a:lnTo>
                  <a:pt x="866" y="644"/>
                </a:lnTo>
                <a:lnTo>
                  <a:pt x="868" y="652"/>
                </a:lnTo>
                <a:lnTo>
                  <a:pt x="874" y="658"/>
                </a:lnTo>
                <a:lnTo>
                  <a:pt x="876" y="660"/>
                </a:lnTo>
                <a:lnTo>
                  <a:pt x="900" y="696"/>
                </a:lnTo>
                <a:lnTo>
                  <a:pt x="906" y="702"/>
                </a:lnTo>
                <a:lnTo>
                  <a:pt x="904" y="708"/>
                </a:lnTo>
                <a:lnTo>
                  <a:pt x="912" y="710"/>
                </a:lnTo>
                <a:lnTo>
                  <a:pt x="910" y="718"/>
                </a:lnTo>
                <a:lnTo>
                  <a:pt x="918" y="720"/>
                </a:lnTo>
                <a:lnTo>
                  <a:pt x="920" y="730"/>
                </a:lnTo>
                <a:lnTo>
                  <a:pt x="928" y="730"/>
                </a:lnTo>
                <a:lnTo>
                  <a:pt x="944" y="736"/>
                </a:lnTo>
                <a:lnTo>
                  <a:pt x="952" y="738"/>
                </a:lnTo>
                <a:lnTo>
                  <a:pt x="958" y="742"/>
                </a:lnTo>
                <a:lnTo>
                  <a:pt x="962" y="742"/>
                </a:lnTo>
                <a:lnTo>
                  <a:pt x="964" y="748"/>
                </a:lnTo>
                <a:lnTo>
                  <a:pt x="974" y="748"/>
                </a:lnTo>
                <a:lnTo>
                  <a:pt x="978" y="758"/>
                </a:lnTo>
                <a:lnTo>
                  <a:pt x="974" y="764"/>
                </a:lnTo>
                <a:lnTo>
                  <a:pt x="976" y="776"/>
                </a:lnTo>
                <a:lnTo>
                  <a:pt x="982" y="788"/>
                </a:lnTo>
                <a:lnTo>
                  <a:pt x="978" y="790"/>
                </a:lnTo>
                <a:lnTo>
                  <a:pt x="972" y="806"/>
                </a:lnTo>
                <a:lnTo>
                  <a:pt x="968" y="814"/>
                </a:lnTo>
                <a:lnTo>
                  <a:pt x="968" y="810"/>
                </a:lnTo>
                <a:lnTo>
                  <a:pt x="964" y="816"/>
                </a:lnTo>
                <a:lnTo>
                  <a:pt x="962" y="806"/>
                </a:lnTo>
                <a:lnTo>
                  <a:pt x="962" y="812"/>
                </a:lnTo>
                <a:lnTo>
                  <a:pt x="960" y="816"/>
                </a:lnTo>
                <a:lnTo>
                  <a:pt x="958" y="814"/>
                </a:lnTo>
                <a:lnTo>
                  <a:pt x="956" y="806"/>
                </a:lnTo>
                <a:lnTo>
                  <a:pt x="954" y="806"/>
                </a:lnTo>
                <a:lnTo>
                  <a:pt x="958" y="800"/>
                </a:lnTo>
                <a:lnTo>
                  <a:pt x="962" y="800"/>
                </a:lnTo>
                <a:lnTo>
                  <a:pt x="968" y="788"/>
                </a:lnTo>
                <a:lnTo>
                  <a:pt x="960" y="800"/>
                </a:lnTo>
                <a:lnTo>
                  <a:pt x="958" y="796"/>
                </a:lnTo>
                <a:lnTo>
                  <a:pt x="956" y="800"/>
                </a:lnTo>
                <a:lnTo>
                  <a:pt x="952" y="800"/>
                </a:lnTo>
                <a:lnTo>
                  <a:pt x="952" y="796"/>
                </a:lnTo>
                <a:lnTo>
                  <a:pt x="954" y="792"/>
                </a:lnTo>
                <a:lnTo>
                  <a:pt x="964" y="790"/>
                </a:lnTo>
                <a:lnTo>
                  <a:pt x="962" y="788"/>
                </a:lnTo>
                <a:lnTo>
                  <a:pt x="956" y="790"/>
                </a:lnTo>
                <a:lnTo>
                  <a:pt x="954" y="770"/>
                </a:lnTo>
                <a:lnTo>
                  <a:pt x="952" y="766"/>
                </a:lnTo>
                <a:lnTo>
                  <a:pt x="952" y="764"/>
                </a:lnTo>
                <a:lnTo>
                  <a:pt x="950" y="766"/>
                </a:lnTo>
                <a:lnTo>
                  <a:pt x="942" y="758"/>
                </a:lnTo>
                <a:lnTo>
                  <a:pt x="948" y="752"/>
                </a:lnTo>
                <a:lnTo>
                  <a:pt x="938" y="758"/>
                </a:lnTo>
                <a:lnTo>
                  <a:pt x="936" y="758"/>
                </a:lnTo>
                <a:lnTo>
                  <a:pt x="922" y="766"/>
                </a:lnTo>
                <a:lnTo>
                  <a:pt x="926" y="768"/>
                </a:lnTo>
                <a:lnTo>
                  <a:pt x="924" y="772"/>
                </a:lnTo>
                <a:lnTo>
                  <a:pt x="926" y="776"/>
                </a:lnTo>
                <a:lnTo>
                  <a:pt x="926" y="780"/>
                </a:lnTo>
                <a:lnTo>
                  <a:pt x="920" y="776"/>
                </a:lnTo>
                <a:lnTo>
                  <a:pt x="924" y="780"/>
                </a:lnTo>
                <a:lnTo>
                  <a:pt x="924" y="784"/>
                </a:lnTo>
                <a:lnTo>
                  <a:pt x="918" y="780"/>
                </a:lnTo>
                <a:lnTo>
                  <a:pt x="912" y="772"/>
                </a:lnTo>
                <a:lnTo>
                  <a:pt x="914" y="774"/>
                </a:lnTo>
                <a:lnTo>
                  <a:pt x="916" y="774"/>
                </a:lnTo>
                <a:lnTo>
                  <a:pt x="916" y="770"/>
                </a:lnTo>
                <a:lnTo>
                  <a:pt x="918" y="770"/>
                </a:lnTo>
                <a:lnTo>
                  <a:pt x="918" y="762"/>
                </a:lnTo>
                <a:lnTo>
                  <a:pt x="922" y="760"/>
                </a:lnTo>
                <a:lnTo>
                  <a:pt x="920" y="752"/>
                </a:lnTo>
                <a:lnTo>
                  <a:pt x="932" y="746"/>
                </a:lnTo>
                <a:lnTo>
                  <a:pt x="920" y="748"/>
                </a:lnTo>
                <a:lnTo>
                  <a:pt x="918" y="742"/>
                </a:lnTo>
                <a:lnTo>
                  <a:pt x="912" y="742"/>
                </a:lnTo>
                <a:lnTo>
                  <a:pt x="912" y="738"/>
                </a:lnTo>
                <a:lnTo>
                  <a:pt x="906" y="736"/>
                </a:lnTo>
                <a:lnTo>
                  <a:pt x="908" y="730"/>
                </a:lnTo>
                <a:lnTo>
                  <a:pt x="900" y="730"/>
                </a:lnTo>
                <a:lnTo>
                  <a:pt x="902" y="728"/>
                </a:lnTo>
                <a:lnTo>
                  <a:pt x="900" y="726"/>
                </a:lnTo>
                <a:lnTo>
                  <a:pt x="904" y="722"/>
                </a:lnTo>
                <a:lnTo>
                  <a:pt x="900" y="724"/>
                </a:lnTo>
                <a:lnTo>
                  <a:pt x="892" y="722"/>
                </a:lnTo>
                <a:lnTo>
                  <a:pt x="888" y="716"/>
                </a:lnTo>
                <a:lnTo>
                  <a:pt x="892" y="716"/>
                </a:lnTo>
                <a:lnTo>
                  <a:pt x="890" y="710"/>
                </a:lnTo>
                <a:lnTo>
                  <a:pt x="888" y="714"/>
                </a:lnTo>
                <a:lnTo>
                  <a:pt x="880" y="710"/>
                </a:lnTo>
                <a:lnTo>
                  <a:pt x="880" y="708"/>
                </a:lnTo>
                <a:lnTo>
                  <a:pt x="880" y="706"/>
                </a:lnTo>
                <a:lnTo>
                  <a:pt x="876" y="706"/>
                </a:lnTo>
                <a:lnTo>
                  <a:pt x="876" y="710"/>
                </a:lnTo>
                <a:lnTo>
                  <a:pt x="870" y="708"/>
                </a:lnTo>
                <a:lnTo>
                  <a:pt x="868" y="708"/>
                </a:lnTo>
                <a:lnTo>
                  <a:pt x="870" y="702"/>
                </a:lnTo>
                <a:lnTo>
                  <a:pt x="878" y="702"/>
                </a:lnTo>
                <a:lnTo>
                  <a:pt x="882" y="696"/>
                </a:lnTo>
                <a:lnTo>
                  <a:pt x="878" y="700"/>
                </a:lnTo>
                <a:lnTo>
                  <a:pt x="872" y="698"/>
                </a:lnTo>
                <a:lnTo>
                  <a:pt x="872" y="694"/>
                </a:lnTo>
                <a:lnTo>
                  <a:pt x="870" y="694"/>
                </a:lnTo>
                <a:lnTo>
                  <a:pt x="870" y="690"/>
                </a:lnTo>
                <a:lnTo>
                  <a:pt x="874" y="686"/>
                </a:lnTo>
                <a:lnTo>
                  <a:pt x="866" y="688"/>
                </a:lnTo>
                <a:lnTo>
                  <a:pt x="864" y="686"/>
                </a:lnTo>
                <a:lnTo>
                  <a:pt x="862" y="682"/>
                </a:lnTo>
                <a:lnTo>
                  <a:pt x="882" y="690"/>
                </a:lnTo>
                <a:lnTo>
                  <a:pt x="866" y="678"/>
                </a:lnTo>
                <a:lnTo>
                  <a:pt x="864" y="672"/>
                </a:lnTo>
                <a:lnTo>
                  <a:pt x="878" y="672"/>
                </a:lnTo>
                <a:lnTo>
                  <a:pt x="864" y="672"/>
                </a:lnTo>
                <a:lnTo>
                  <a:pt x="862" y="678"/>
                </a:lnTo>
                <a:lnTo>
                  <a:pt x="856" y="670"/>
                </a:lnTo>
                <a:lnTo>
                  <a:pt x="858" y="668"/>
                </a:lnTo>
                <a:lnTo>
                  <a:pt x="862" y="670"/>
                </a:lnTo>
                <a:lnTo>
                  <a:pt x="862" y="668"/>
                </a:lnTo>
                <a:lnTo>
                  <a:pt x="858" y="664"/>
                </a:lnTo>
                <a:lnTo>
                  <a:pt x="860" y="660"/>
                </a:lnTo>
                <a:lnTo>
                  <a:pt x="854" y="670"/>
                </a:lnTo>
                <a:lnTo>
                  <a:pt x="850" y="664"/>
                </a:lnTo>
                <a:lnTo>
                  <a:pt x="848" y="654"/>
                </a:lnTo>
                <a:lnTo>
                  <a:pt x="850" y="652"/>
                </a:lnTo>
                <a:lnTo>
                  <a:pt x="850" y="648"/>
                </a:lnTo>
                <a:lnTo>
                  <a:pt x="852" y="644"/>
                </a:lnTo>
                <a:lnTo>
                  <a:pt x="856" y="642"/>
                </a:lnTo>
                <a:lnTo>
                  <a:pt x="850" y="644"/>
                </a:lnTo>
                <a:lnTo>
                  <a:pt x="846" y="658"/>
                </a:lnTo>
                <a:lnTo>
                  <a:pt x="836" y="652"/>
                </a:lnTo>
                <a:lnTo>
                  <a:pt x="830" y="652"/>
                </a:lnTo>
                <a:lnTo>
                  <a:pt x="828" y="646"/>
                </a:lnTo>
                <a:lnTo>
                  <a:pt x="822" y="638"/>
                </a:lnTo>
                <a:lnTo>
                  <a:pt x="824" y="638"/>
                </a:lnTo>
                <a:lnTo>
                  <a:pt x="822" y="630"/>
                </a:lnTo>
                <a:lnTo>
                  <a:pt x="820" y="634"/>
                </a:lnTo>
                <a:lnTo>
                  <a:pt x="816" y="630"/>
                </a:lnTo>
                <a:lnTo>
                  <a:pt x="816" y="624"/>
                </a:lnTo>
                <a:lnTo>
                  <a:pt x="814" y="622"/>
                </a:lnTo>
                <a:lnTo>
                  <a:pt x="810" y="610"/>
                </a:lnTo>
                <a:lnTo>
                  <a:pt x="808" y="606"/>
                </a:lnTo>
                <a:lnTo>
                  <a:pt x="808" y="600"/>
                </a:lnTo>
                <a:lnTo>
                  <a:pt x="808" y="606"/>
                </a:lnTo>
                <a:lnTo>
                  <a:pt x="808" y="608"/>
                </a:lnTo>
                <a:lnTo>
                  <a:pt x="804" y="606"/>
                </a:lnTo>
                <a:lnTo>
                  <a:pt x="810" y="612"/>
                </a:lnTo>
                <a:lnTo>
                  <a:pt x="812" y="618"/>
                </a:lnTo>
                <a:lnTo>
                  <a:pt x="808" y="612"/>
                </a:lnTo>
                <a:lnTo>
                  <a:pt x="804" y="612"/>
                </a:lnTo>
                <a:lnTo>
                  <a:pt x="810" y="618"/>
                </a:lnTo>
                <a:lnTo>
                  <a:pt x="810" y="624"/>
                </a:lnTo>
                <a:lnTo>
                  <a:pt x="816" y="640"/>
                </a:lnTo>
                <a:lnTo>
                  <a:pt x="814" y="642"/>
                </a:lnTo>
                <a:lnTo>
                  <a:pt x="820" y="650"/>
                </a:lnTo>
                <a:lnTo>
                  <a:pt x="820" y="660"/>
                </a:lnTo>
                <a:lnTo>
                  <a:pt x="814" y="658"/>
                </a:lnTo>
                <a:lnTo>
                  <a:pt x="808" y="648"/>
                </a:lnTo>
                <a:lnTo>
                  <a:pt x="810" y="654"/>
                </a:lnTo>
                <a:lnTo>
                  <a:pt x="806" y="652"/>
                </a:lnTo>
                <a:lnTo>
                  <a:pt x="798" y="654"/>
                </a:lnTo>
                <a:lnTo>
                  <a:pt x="798" y="650"/>
                </a:lnTo>
                <a:lnTo>
                  <a:pt x="796" y="650"/>
                </a:lnTo>
                <a:lnTo>
                  <a:pt x="798" y="650"/>
                </a:lnTo>
                <a:lnTo>
                  <a:pt x="796" y="644"/>
                </a:lnTo>
                <a:lnTo>
                  <a:pt x="800" y="642"/>
                </a:lnTo>
                <a:lnTo>
                  <a:pt x="790" y="632"/>
                </a:lnTo>
                <a:lnTo>
                  <a:pt x="798" y="628"/>
                </a:lnTo>
                <a:lnTo>
                  <a:pt x="794" y="628"/>
                </a:lnTo>
                <a:lnTo>
                  <a:pt x="792" y="632"/>
                </a:lnTo>
                <a:lnTo>
                  <a:pt x="792" y="628"/>
                </a:lnTo>
                <a:lnTo>
                  <a:pt x="788" y="622"/>
                </a:lnTo>
                <a:lnTo>
                  <a:pt x="788" y="626"/>
                </a:lnTo>
                <a:lnTo>
                  <a:pt x="786" y="628"/>
                </a:lnTo>
                <a:lnTo>
                  <a:pt x="790" y="628"/>
                </a:lnTo>
                <a:lnTo>
                  <a:pt x="790" y="632"/>
                </a:lnTo>
                <a:lnTo>
                  <a:pt x="786" y="636"/>
                </a:lnTo>
                <a:lnTo>
                  <a:pt x="782" y="634"/>
                </a:lnTo>
                <a:lnTo>
                  <a:pt x="786" y="632"/>
                </a:lnTo>
                <a:lnTo>
                  <a:pt x="780" y="632"/>
                </a:lnTo>
                <a:lnTo>
                  <a:pt x="780" y="626"/>
                </a:lnTo>
                <a:lnTo>
                  <a:pt x="776" y="628"/>
                </a:lnTo>
                <a:lnTo>
                  <a:pt x="772" y="624"/>
                </a:lnTo>
                <a:lnTo>
                  <a:pt x="776" y="630"/>
                </a:lnTo>
                <a:lnTo>
                  <a:pt x="774" y="630"/>
                </a:lnTo>
                <a:lnTo>
                  <a:pt x="762" y="622"/>
                </a:lnTo>
                <a:lnTo>
                  <a:pt x="768" y="628"/>
                </a:lnTo>
                <a:lnTo>
                  <a:pt x="764" y="630"/>
                </a:lnTo>
                <a:lnTo>
                  <a:pt x="762" y="634"/>
                </a:lnTo>
                <a:lnTo>
                  <a:pt x="766" y="632"/>
                </a:lnTo>
                <a:lnTo>
                  <a:pt x="778" y="632"/>
                </a:lnTo>
                <a:lnTo>
                  <a:pt x="780" y="636"/>
                </a:lnTo>
                <a:lnTo>
                  <a:pt x="776" y="634"/>
                </a:lnTo>
                <a:lnTo>
                  <a:pt x="780" y="640"/>
                </a:lnTo>
                <a:lnTo>
                  <a:pt x="782" y="640"/>
                </a:lnTo>
                <a:lnTo>
                  <a:pt x="780" y="638"/>
                </a:lnTo>
                <a:lnTo>
                  <a:pt x="784" y="640"/>
                </a:lnTo>
                <a:lnTo>
                  <a:pt x="778" y="644"/>
                </a:lnTo>
                <a:lnTo>
                  <a:pt x="786" y="644"/>
                </a:lnTo>
                <a:lnTo>
                  <a:pt x="786" y="642"/>
                </a:lnTo>
                <a:lnTo>
                  <a:pt x="790" y="646"/>
                </a:lnTo>
                <a:lnTo>
                  <a:pt x="788" y="648"/>
                </a:lnTo>
                <a:lnTo>
                  <a:pt x="792" y="648"/>
                </a:lnTo>
                <a:lnTo>
                  <a:pt x="794" y="654"/>
                </a:lnTo>
                <a:lnTo>
                  <a:pt x="794" y="656"/>
                </a:lnTo>
                <a:lnTo>
                  <a:pt x="786" y="658"/>
                </a:lnTo>
                <a:lnTo>
                  <a:pt x="786" y="654"/>
                </a:lnTo>
                <a:lnTo>
                  <a:pt x="780" y="652"/>
                </a:lnTo>
                <a:lnTo>
                  <a:pt x="780" y="654"/>
                </a:lnTo>
                <a:lnTo>
                  <a:pt x="780" y="656"/>
                </a:lnTo>
                <a:lnTo>
                  <a:pt x="782" y="658"/>
                </a:lnTo>
                <a:lnTo>
                  <a:pt x="784" y="654"/>
                </a:lnTo>
                <a:lnTo>
                  <a:pt x="786" y="660"/>
                </a:lnTo>
                <a:lnTo>
                  <a:pt x="778" y="656"/>
                </a:lnTo>
                <a:lnTo>
                  <a:pt x="778" y="658"/>
                </a:lnTo>
                <a:lnTo>
                  <a:pt x="780" y="662"/>
                </a:lnTo>
                <a:lnTo>
                  <a:pt x="778" y="664"/>
                </a:lnTo>
                <a:lnTo>
                  <a:pt x="776" y="662"/>
                </a:lnTo>
                <a:lnTo>
                  <a:pt x="776" y="660"/>
                </a:lnTo>
                <a:lnTo>
                  <a:pt x="772" y="660"/>
                </a:lnTo>
                <a:lnTo>
                  <a:pt x="770" y="656"/>
                </a:lnTo>
                <a:lnTo>
                  <a:pt x="770" y="658"/>
                </a:lnTo>
                <a:lnTo>
                  <a:pt x="768" y="656"/>
                </a:lnTo>
                <a:lnTo>
                  <a:pt x="764" y="656"/>
                </a:lnTo>
                <a:lnTo>
                  <a:pt x="750" y="646"/>
                </a:lnTo>
                <a:lnTo>
                  <a:pt x="754" y="644"/>
                </a:lnTo>
                <a:lnTo>
                  <a:pt x="748" y="646"/>
                </a:lnTo>
                <a:lnTo>
                  <a:pt x="740" y="636"/>
                </a:lnTo>
                <a:lnTo>
                  <a:pt x="738" y="632"/>
                </a:lnTo>
                <a:lnTo>
                  <a:pt x="730" y="624"/>
                </a:lnTo>
                <a:lnTo>
                  <a:pt x="720" y="622"/>
                </a:lnTo>
                <a:lnTo>
                  <a:pt x="724" y="622"/>
                </a:lnTo>
                <a:lnTo>
                  <a:pt x="724" y="618"/>
                </a:lnTo>
                <a:lnTo>
                  <a:pt x="720" y="620"/>
                </a:lnTo>
                <a:lnTo>
                  <a:pt x="704" y="614"/>
                </a:lnTo>
                <a:lnTo>
                  <a:pt x="706" y="614"/>
                </a:lnTo>
                <a:lnTo>
                  <a:pt x="704" y="610"/>
                </a:lnTo>
                <a:lnTo>
                  <a:pt x="700" y="612"/>
                </a:lnTo>
                <a:lnTo>
                  <a:pt x="686" y="604"/>
                </a:lnTo>
                <a:lnTo>
                  <a:pt x="694" y="600"/>
                </a:lnTo>
                <a:lnTo>
                  <a:pt x="696" y="594"/>
                </a:lnTo>
                <a:lnTo>
                  <a:pt x="692" y="586"/>
                </a:lnTo>
                <a:lnTo>
                  <a:pt x="696" y="580"/>
                </a:lnTo>
                <a:lnTo>
                  <a:pt x="700" y="586"/>
                </a:lnTo>
                <a:lnTo>
                  <a:pt x="700" y="594"/>
                </a:lnTo>
                <a:lnTo>
                  <a:pt x="702" y="598"/>
                </a:lnTo>
                <a:lnTo>
                  <a:pt x="700" y="600"/>
                </a:lnTo>
                <a:lnTo>
                  <a:pt x="700" y="602"/>
                </a:lnTo>
                <a:lnTo>
                  <a:pt x="702" y="600"/>
                </a:lnTo>
                <a:lnTo>
                  <a:pt x="702" y="588"/>
                </a:lnTo>
                <a:lnTo>
                  <a:pt x="712" y="588"/>
                </a:lnTo>
                <a:lnTo>
                  <a:pt x="702" y="586"/>
                </a:lnTo>
                <a:lnTo>
                  <a:pt x="694" y="578"/>
                </a:lnTo>
                <a:lnTo>
                  <a:pt x="692" y="582"/>
                </a:lnTo>
                <a:lnTo>
                  <a:pt x="686" y="590"/>
                </a:lnTo>
                <a:lnTo>
                  <a:pt x="670" y="596"/>
                </a:lnTo>
                <a:lnTo>
                  <a:pt x="654" y="592"/>
                </a:lnTo>
                <a:lnTo>
                  <a:pt x="642" y="588"/>
                </a:lnTo>
                <a:lnTo>
                  <a:pt x="648" y="582"/>
                </a:lnTo>
                <a:lnTo>
                  <a:pt x="646" y="578"/>
                </a:lnTo>
                <a:lnTo>
                  <a:pt x="644" y="574"/>
                </a:lnTo>
                <a:lnTo>
                  <a:pt x="642" y="576"/>
                </a:lnTo>
                <a:lnTo>
                  <a:pt x="644" y="580"/>
                </a:lnTo>
                <a:lnTo>
                  <a:pt x="634" y="584"/>
                </a:lnTo>
                <a:lnTo>
                  <a:pt x="608" y="576"/>
                </a:lnTo>
                <a:lnTo>
                  <a:pt x="576" y="582"/>
                </a:lnTo>
                <a:lnTo>
                  <a:pt x="568" y="580"/>
                </a:lnTo>
                <a:lnTo>
                  <a:pt x="572" y="580"/>
                </a:lnTo>
                <a:lnTo>
                  <a:pt x="566" y="576"/>
                </a:lnTo>
                <a:lnTo>
                  <a:pt x="568" y="572"/>
                </a:lnTo>
                <a:lnTo>
                  <a:pt x="558" y="572"/>
                </a:lnTo>
                <a:lnTo>
                  <a:pt x="556" y="568"/>
                </a:lnTo>
                <a:lnTo>
                  <a:pt x="548" y="566"/>
                </a:lnTo>
                <a:lnTo>
                  <a:pt x="552" y="560"/>
                </a:lnTo>
                <a:lnTo>
                  <a:pt x="552" y="558"/>
                </a:lnTo>
                <a:lnTo>
                  <a:pt x="550" y="558"/>
                </a:lnTo>
                <a:lnTo>
                  <a:pt x="554" y="548"/>
                </a:lnTo>
                <a:lnTo>
                  <a:pt x="556" y="546"/>
                </a:lnTo>
                <a:lnTo>
                  <a:pt x="554" y="548"/>
                </a:lnTo>
                <a:lnTo>
                  <a:pt x="552" y="552"/>
                </a:lnTo>
                <a:lnTo>
                  <a:pt x="540" y="562"/>
                </a:lnTo>
                <a:lnTo>
                  <a:pt x="538" y="564"/>
                </a:lnTo>
                <a:lnTo>
                  <a:pt x="530" y="558"/>
                </a:lnTo>
                <a:lnTo>
                  <a:pt x="522" y="558"/>
                </a:lnTo>
                <a:lnTo>
                  <a:pt x="530" y="548"/>
                </a:lnTo>
                <a:lnTo>
                  <a:pt x="522" y="550"/>
                </a:lnTo>
                <a:lnTo>
                  <a:pt x="526" y="548"/>
                </a:lnTo>
                <a:lnTo>
                  <a:pt x="524" y="550"/>
                </a:lnTo>
                <a:lnTo>
                  <a:pt x="524" y="546"/>
                </a:lnTo>
                <a:lnTo>
                  <a:pt x="520" y="550"/>
                </a:lnTo>
                <a:lnTo>
                  <a:pt x="522" y="546"/>
                </a:lnTo>
                <a:lnTo>
                  <a:pt x="514" y="548"/>
                </a:lnTo>
                <a:lnTo>
                  <a:pt x="520" y="544"/>
                </a:lnTo>
                <a:lnTo>
                  <a:pt x="520" y="542"/>
                </a:lnTo>
                <a:lnTo>
                  <a:pt x="512" y="544"/>
                </a:lnTo>
                <a:lnTo>
                  <a:pt x="512" y="542"/>
                </a:lnTo>
                <a:lnTo>
                  <a:pt x="508" y="546"/>
                </a:lnTo>
                <a:lnTo>
                  <a:pt x="502" y="546"/>
                </a:lnTo>
                <a:lnTo>
                  <a:pt x="502" y="544"/>
                </a:lnTo>
                <a:lnTo>
                  <a:pt x="518" y="538"/>
                </a:lnTo>
                <a:lnTo>
                  <a:pt x="514" y="536"/>
                </a:lnTo>
                <a:lnTo>
                  <a:pt x="512" y="540"/>
                </a:lnTo>
                <a:lnTo>
                  <a:pt x="504" y="540"/>
                </a:lnTo>
                <a:lnTo>
                  <a:pt x="504" y="536"/>
                </a:lnTo>
                <a:lnTo>
                  <a:pt x="500" y="534"/>
                </a:lnTo>
                <a:lnTo>
                  <a:pt x="506" y="534"/>
                </a:lnTo>
                <a:lnTo>
                  <a:pt x="502" y="532"/>
                </a:lnTo>
                <a:lnTo>
                  <a:pt x="502" y="530"/>
                </a:lnTo>
                <a:lnTo>
                  <a:pt x="506" y="530"/>
                </a:lnTo>
                <a:lnTo>
                  <a:pt x="504" y="528"/>
                </a:lnTo>
                <a:lnTo>
                  <a:pt x="516" y="528"/>
                </a:lnTo>
                <a:lnTo>
                  <a:pt x="514" y="524"/>
                </a:lnTo>
                <a:lnTo>
                  <a:pt x="506" y="524"/>
                </a:lnTo>
                <a:lnTo>
                  <a:pt x="494" y="534"/>
                </a:lnTo>
                <a:lnTo>
                  <a:pt x="494" y="534"/>
                </a:lnTo>
                <a:lnTo>
                  <a:pt x="494" y="530"/>
                </a:lnTo>
                <a:lnTo>
                  <a:pt x="492" y="530"/>
                </a:lnTo>
                <a:lnTo>
                  <a:pt x="490" y="534"/>
                </a:lnTo>
                <a:lnTo>
                  <a:pt x="490" y="530"/>
                </a:lnTo>
                <a:lnTo>
                  <a:pt x="488" y="530"/>
                </a:lnTo>
                <a:lnTo>
                  <a:pt x="488" y="534"/>
                </a:lnTo>
                <a:lnTo>
                  <a:pt x="484" y="536"/>
                </a:lnTo>
                <a:lnTo>
                  <a:pt x="482" y="534"/>
                </a:lnTo>
                <a:lnTo>
                  <a:pt x="484" y="530"/>
                </a:lnTo>
                <a:lnTo>
                  <a:pt x="482" y="532"/>
                </a:lnTo>
                <a:lnTo>
                  <a:pt x="484" y="530"/>
                </a:lnTo>
                <a:lnTo>
                  <a:pt x="480" y="534"/>
                </a:lnTo>
                <a:lnTo>
                  <a:pt x="482" y="526"/>
                </a:lnTo>
                <a:lnTo>
                  <a:pt x="480" y="522"/>
                </a:lnTo>
                <a:lnTo>
                  <a:pt x="478" y="528"/>
                </a:lnTo>
                <a:lnTo>
                  <a:pt x="478" y="528"/>
                </a:lnTo>
                <a:lnTo>
                  <a:pt x="478" y="530"/>
                </a:lnTo>
                <a:lnTo>
                  <a:pt x="478" y="536"/>
                </a:lnTo>
                <a:lnTo>
                  <a:pt x="474" y="534"/>
                </a:lnTo>
                <a:lnTo>
                  <a:pt x="476" y="532"/>
                </a:lnTo>
                <a:lnTo>
                  <a:pt x="472" y="536"/>
                </a:lnTo>
                <a:lnTo>
                  <a:pt x="474" y="538"/>
                </a:lnTo>
                <a:lnTo>
                  <a:pt x="472" y="538"/>
                </a:lnTo>
                <a:lnTo>
                  <a:pt x="466" y="532"/>
                </a:lnTo>
                <a:lnTo>
                  <a:pt x="476" y="520"/>
                </a:lnTo>
                <a:lnTo>
                  <a:pt x="476" y="520"/>
                </a:lnTo>
                <a:lnTo>
                  <a:pt x="476" y="516"/>
                </a:lnTo>
                <a:lnTo>
                  <a:pt x="466" y="528"/>
                </a:lnTo>
                <a:lnTo>
                  <a:pt x="464" y="524"/>
                </a:lnTo>
                <a:lnTo>
                  <a:pt x="458" y="526"/>
                </a:lnTo>
                <a:lnTo>
                  <a:pt x="458" y="526"/>
                </a:lnTo>
                <a:lnTo>
                  <a:pt x="456" y="530"/>
                </a:lnTo>
                <a:lnTo>
                  <a:pt x="464" y="526"/>
                </a:lnTo>
                <a:lnTo>
                  <a:pt x="462" y="532"/>
                </a:lnTo>
                <a:lnTo>
                  <a:pt x="460" y="532"/>
                </a:lnTo>
                <a:lnTo>
                  <a:pt x="460" y="534"/>
                </a:lnTo>
                <a:lnTo>
                  <a:pt x="460" y="536"/>
                </a:lnTo>
                <a:lnTo>
                  <a:pt x="458" y="536"/>
                </a:lnTo>
                <a:lnTo>
                  <a:pt x="458" y="538"/>
                </a:lnTo>
                <a:lnTo>
                  <a:pt x="448" y="538"/>
                </a:lnTo>
                <a:lnTo>
                  <a:pt x="456" y="538"/>
                </a:lnTo>
                <a:lnTo>
                  <a:pt x="450" y="540"/>
                </a:lnTo>
                <a:lnTo>
                  <a:pt x="450" y="542"/>
                </a:lnTo>
                <a:lnTo>
                  <a:pt x="448" y="544"/>
                </a:lnTo>
                <a:lnTo>
                  <a:pt x="450" y="544"/>
                </a:lnTo>
                <a:lnTo>
                  <a:pt x="458" y="540"/>
                </a:lnTo>
                <a:lnTo>
                  <a:pt x="456" y="546"/>
                </a:lnTo>
                <a:lnTo>
                  <a:pt x="462" y="540"/>
                </a:lnTo>
                <a:lnTo>
                  <a:pt x="462" y="548"/>
                </a:lnTo>
                <a:lnTo>
                  <a:pt x="458" y="550"/>
                </a:lnTo>
                <a:lnTo>
                  <a:pt x="454" y="548"/>
                </a:lnTo>
                <a:lnTo>
                  <a:pt x="450" y="554"/>
                </a:lnTo>
                <a:lnTo>
                  <a:pt x="448" y="554"/>
                </a:lnTo>
                <a:lnTo>
                  <a:pt x="456" y="550"/>
                </a:lnTo>
                <a:lnTo>
                  <a:pt x="460" y="556"/>
                </a:lnTo>
                <a:lnTo>
                  <a:pt x="460" y="552"/>
                </a:lnTo>
                <a:lnTo>
                  <a:pt x="462" y="550"/>
                </a:lnTo>
                <a:lnTo>
                  <a:pt x="462" y="554"/>
                </a:lnTo>
                <a:lnTo>
                  <a:pt x="464" y="548"/>
                </a:lnTo>
                <a:lnTo>
                  <a:pt x="468" y="556"/>
                </a:lnTo>
                <a:lnTo>
                  <a:pt x="464" y="560"/>
                </a:lnTo>
                <a:lnTo>
                  <a:pt x="462" y="558"/>
                </a:lnTo>
                <a:lnTo>
                  <a:pt x="462" y="560"/>
                </a:lnTo>
                <a:lnTo>
                  <a:pt x="460" y="560"/>
                </a:lnTo>
                <a:lnTo>
                  <a:pt x="460" y="562"/>
                </a:lnTo>
                <a:lnTo>
                  <a:pt x="458" y="566"/>
                </a:lnTo>
                <a:lnTo>
                  <a:pt x="456" y="564"/>
                </a:lnTo>
                <a:lnTo>
                  <a:pt x="456" y="566"/>
                </a:lnTo>
                <a:lnTo>
                  <a:pt x="454" y="570"/>
                </a:lnTo>
                <a:lnTo>
                  <a:pt x="460" y="566"/>
                </a:lnTo>
                <a:lnTo>
                  <a:pt x="460" y="566"/>
                </a:lnTo>
                <a:lnTo>
                  <a:pt x="462" y="568"/>
                </a:lnTo>
                <a:lnTo>
                  <a:pt x="460" y="570"/>
                </a:lnTo>
                <a:lnTo>
                  <a:pt x="462" y="568"/>
                </a:lnTo>
                <a:lnTo>
                  <a:pt x="460" y="572"/>
                </a:lnTo>
                <a:lnTo>
                  <a:pt x="458" y="568"/>
                </a:lnTo>
                <a:lnTo>
                  <a:pt x="454" y="576"/>
                </a:lnTo>
                <a:lnTo>
                  <a:pt x="454" y="580"/>
                </a:lnTo>
                <a:lnTo>
                  <a:pt x="450" y="576"/>
                </a:lnTo>
                <a:lnTo>
                  <a:pt x="450" y="580"/>
                </a:lnTo>
                <a:lnTo>
                  <a:pt x="450" y="580"/>
                </a:lnTo>
                <a:lnTo>
                  <a:pt x="448" y="582"/>
                </a:lnTo>
                <a:lnTo>
                  <a:pt x="436" y="580"/>
                </a:lnTo>
                <a:lnTo>
                  <a:pt x="436" y="576"/>
                </a:lnTo>
                <a:lnTo>
                  <a:pt x="438" y="574"/>
                </a:lnTo>
                <a:lnTo>
                  <a:pt x="436" y="574"/>
                </a:lnTo>
                <a:lnTo>
                  <a:pt x="430" y="582"/>
                </a:lnTo>
                <a:lnTo>
                  <a:pt x="430" y="576"/>
                </a:lnTo>
                <a:lnTo>
                  <a:pt x="428" y="570"/>
                </a:lnTo>
                <a:lnTo>
                  <a:pt x="428" y="576"/>
                </a:lnTo>
                <a:lnTo>
                  <a:pt x="422" y="584"/>
                </a:lnTo>
                <a:lnTo>
                  <a:pt x="422" y="590"/>
                </a:lnTo>
                <a:lnTo>
                  <a:pt x="420" y="588"/>
                </a:lnTo>
                <a:lnTo>
                  <a:pt x="420" y="580"/>
                </a:lnTo>
                <a:lnTo>
                  <a:pt x="418" y="576"/>
                </a:lnTo>
                <a:lnTo>
                  <a:pt x="418" y="584"/>
                </a:lnTo>
                <a:lnTo>
                  <a:pt x="414" y="582"/>
                </a:lnTo>
                <a:lnTo>
                  <a:pt x="416" y="586"/>
                </a:lnTo>
                <a:lnTo>
                  <a:pt x="418" y="592"/>
                </a:lnTo>
                <a:lnTo>
                  <a:pt x="410" y="584"/>
                </a:lnTo>
                <a:lnTo>
                  <a:pt x="412" y="590"/>
                </a:lnTo>
                <a:lnTo>
                  <a:pt x="412" y="592"/>
                </a:lnTo>
                <a:lnTo>
                  <a:pt x="410" y="594"/>
                </a:lnTo>
                <a:lnTo>
                  <a:pt x="406" y="590"/>
                </a:lnTo>
                <a:lnTo>
                  <a:pt x="408" y="594"/>
                </a:lnTo>
                <a:lnTo>
                  <a:pt x="404" y="594"/>
                </a:lnTo>
                <a:lnTo>
                  <a:pt x="404" y="598"/>
                </a:lnTo>
                <a:lnTo>
                  <a:pt x="400" y="600"/>
                </a:lnTo>
                <a:lnTo>
                  <a:pt x="404" y="588"/>
                </a:lnTo>
                <a:lnTo>
                  <a:pt x="396" y="600"/>
                </a:lnTo>
                <a:lnTo>
                  <a:pt x="394" y="598"/>
                </a:lnTo>
                <a:lnTo>
                  <a:pt x="396" y="594"/>
                </a:lnTo>
                <a:lnTo>
                  <a:pt x="392" y="596"/>
                </a:lnTo>
                <a:lnTo>
                  <a:pt x="394" y="600"/>
                </a:lnTo>
                <a:lnTo>
                  <a:pt x="392" y="600"/>
                </a:lnTo>
                <a:lnTo>
                  <a:pt x="394" y="600"/>
                </a:lnTo>
                <a:lnTo>
                  <a:pt x="384" y="606"/>
                </a:lnTo>
                <a:lnTo>
                  <a:pt x="384" y="610"/>
                </a:lnTo>
                <a:lnTo>
                  <a:pt x="382" y="612"/>
                </a:lnTo>
                <a:lnTo>
                  <a:pt x="380" y="606"/>
                </a:lnTo>
                <a:lnTo>
                  <a:pt x="374" y="606"/>
                </a:lnTo>
                <a:lnTo>
                  <a:pt x="378" y="610"/>
                </a:lnTo>
                <a:lnTo>
                  <a:pt x="370" y="608"/>
                </a:lnTo>
                <a:lnTo>
                  <a:pt x="362" y="612"/>
                </a:lnTo>
                <a:lnTo>
                  <a:pt x="362" y="610"/>
                </a:lnTo>
                <a:lnTo>
                  <a:pt x="354" y="606"/>
                </a:lnTo>
                <a:lnTo>
                  <a:pt x="358" y="602"/>
                </a:lnTo>
                <a:lnTo>
                  <a:pt x="360" y="602"/>
                </a:lnTo>
                <a:lnTo>
                  <a:pt x="358" y="600"/>
                </a:lnTo>
                <a:lnTo>
                  <a:pt x="364" y="596"/>
                </a:lnTo>
                <a:lnTo>
                  <a:pt x="372" y="600"/>
                </a:lnTo>
                <a:lnTo>
                  <a:pt x="370" y="594"/>
                </a:lnTo>
                <a:lnTo>
                  <a:pt x="378" y="592"/>
                </a:lnTo>
                <a:lnTo>
                  <a:pt x="378" y="590"/>
                </a:lnTo>
                <a:lnTo>
                  <a:pt x="384" y="584"/>
                </a:lnTo>
                <a:lnTo>
                  <a:pt x="372" y="588"/>
                </a:lnTo>
                <a:lnTo>
                  <a:pt x="370" y="590"/>
                </a:lnTo>
                <a:lnTo>
                  <a:pt x="372" y="592"/>
                </a:lnTo>
                <a:lnTo>
                  <a:pt x="360" y="584"/>
                </a:lnTo>
                <a:lnTo>
                  <a:pt x="366" y="570"/>
                </a:lnTo>
                <a:lnTo>
                  <a:pt x="374" y="562"/>
                </a:lnTo>
                <a:lnTo>
                  <a:pt x="376" y="554"/>
                </a:lnTo>
                <a:lnTo>
                  <a:pt x="378" y="554"/>
                </a:lnTo>
                <a:lnTo>
                  <a:pt x="380" y="546"/>
                </a:lnTo>
                <a:lnTo>
                  <a:pt x="378" y="536"/>
                </a:lnTo>
                <a:lnTo>
                  <a:pt x="386" y="534"/>
                </a:lnTo>
                <a:lnTo>
                  <a:pt x="404" y="524"/>
                </a:lnTo>
                <a:lnTo>
                  <a:pt x="414" y="530"/>
                </a:lnTo>
                <a:lnTo>
                  <a:pt x="420" y="528"/>
                </a:lnTo>
                <a:lnTo>
                  <a:pt x="440" y="536"/>
                </a:lnTo>
                <a:lnTo>
                  <a:pt x="436" y="530"/>
                </a:lnTo>
                <a:lnTo>
                  <a:pt x="432" y="530"/>
                </a:lnTo>
                <a:lnTo>
                  <a:pt x="414" y="518"/>
                </a:lnTo>
                <a:lnTo>
                  <a:pt x="426" y="506"/>
                </a:lnTo>
                <a:lnTo>
                  <a:pt x="436" y="504"/>
                </a:lnTo>
                <a:lnTo>
                  <a:pt x="426" y="504"/>
                </a:lnTo>
                <a:lnTo>
                  <a:pt x="420" y="508"/>
                </a:lnTo>
                <a:lnTo>
                  <a:pt x="416" y="514"/>
                </a:lnTo>
                <a:lnTo>
                  <a:pt x="404" y="512"/>
                </a:lnTo>
                <a:lnTo>
                  <a:pt x="402" y="508"/>
                </a:lnTo>
                <a:lnTo>
                  <a:pt x="400" y="510"/>
                </a:lnTo>
                <a:lnTo>
                  <a:pt x="390" y="514"/>
                </a:lnTo>
                <a:lnTo>
                  <a:pt x="384" y="522"/>
                </a:lnTo>
                <a:lnTo>
                  <a:pt x="370" y="526"/>
                </a:lnTo>
                <a:lnTo>
                  <a:pt x="366" y="530"/>
                </a:lnTo>
                <a:lnTo>
                  <a:pt x="368" y="536"/>
                </a:lnTo>
                <a:lnTo>
                  <a:pt x="364" y="534"/>
                </a:lnTo>
                <a:lnTo>
                  <a:pt x="360" y="538"/>
                </a:lnTo>
                <a:lnTo>
                  <a:pt x="352" y="546"/>
                </a:lnTo>
                <a:lnTo>
                  <a:pt x="352" y="548"/>
                </a:lnTo>
                <a:lnTo>
                  <a:pt x="352" y="550"/>
                </a:lnTo>
                <a:lnTo>
                  <a:pt x="348" y="554"/>
                </a:lnTo>
                <a:lnTo>
                  <a:pt x="342" y="558"/>
                </a:lnTo>
                <a:lnTo>
                  <a:pt x="334" y="556"/>
                </a:lnTo>
                <a:lnTo>
                  <a:pt x="334" y="552"/>
                </a:lnTo>
                <a:lnTo>
                  <a:pt x="330" y="552"/>
                </a:lnTo>
                <a:lnTo>
                  <a:pt x="334" y="554"/>
                </a:lnTo>
                <a:lnTo>
                  <a:pt x="334" y="556"/>
                </a:lnTo>
                <a:lnTo>
                  <a:pt x="342" y="564"/>
                </a:lnTo>
                <a:lnTo>
                  <a:pt x="338" y="574"/>
                </a:lnTo>
                <a:lnTo>
                  <a:pt x="324" y="572"/>
                </a:lnTo>
                <a:lnTo>
                  <a:pt x="324" y="576"/>
                </a:lnTo>
                <a:lnTo>
                  <a:pt x="330" y="576"/>
                </a:lnTo>
                <a:lnTo>
                  <a:pt x="328" y="582"/>
                </a:lnTo>
                <a:lnTo>
                  <a:pt x="324" y="584"/>
                </a:lnTo>
                <a:lnTo>
                  <a:pt x="316" y="584"/>
                </a:lnTo>
                <a:lnTo>
                  <a:pt x="322" y="580"/>
                </a:lnTo>
                <a:lnTo>
                  <a:pt x="318" y="576"/>
                </a:lnTo>
                <a:lnTo>
                  <a:pt x="316" y="584"/>
                </a:lnTo>
                <a:lnTo>
                  <a:pt x="314" y="584"/>
                </a:lnTo>
                <a:lnTo>
                  <a:pt x="312" y="580"/>
                </a:lnTo>
                <a:lnTo>
                  <a:pt x="310" y="584"/>
                </a:lnTo>
                <a:lnTo>
                  <a:pt x="314" y="586"/>
                </a:lnTo>
                <a:lnTo>
                  <a:pt x="312" y="586"/>
                </a:lnTo>
                <a:lnTo>
                  <a:pt x="304" y="588"/>
                </a:lnTo>
                <a:lnTo>
                  <a:pt x="308" y="588"/>
                </a:lnTo>
                <a:lnTo>
                  <a:pt x="308" y="592"/>
                </a:lnTo>
                <a:lnTo>
                  <a:pt x="296" y="594"/>
                </a:lnTo>
                <a:lnTo>
                  <a:pt x="302" y="596"/>
                </a:lnTo>
                <a:lnTo>
                  <a:pt x="298" y="598"/>
                </a:lnTo>
                <a:lnTo>
                  <a:pt x="296" y="604"/>
                </a:lnTo>
                <a:lnTo>
                  <a:pt x="292" y="606"/>
                </a:lnTo>
                <a:lnTo>
                  <a:pt x="294" y="608"/>
                </a:lnTo>
                <a:lnTo>
                  <a:pt x="294" y="612"/>
                </a:lnTo>
                <a:lnTo>
                  <a:pt x="298" y="610"/>
                </a:lnTo>
                <a:lnTo>
                  <a:pt x="306" y="610"/>
                </a:lnTo>
                <a:lnTo>
                  <a:pt x="314" y="616"/>
                </a:lnTo>
                <a:lnTo>
                  <a:pt x="318" y="622"/>
                </a:lnTo>
                <a:lnTo>
                  <a:pt x="316" y="622"/>
                </a:lnTo>
                <a:lnTo>
                  <a:pt x="318" y="622"/>
                </a:lnTo>
                <a:lnTo>
                  <a:pt x="314" y="622"/>
                </a:lnTo>
                <a:lnTo>
                  <a:pt x="312" y="628"/>
                </a:lnTo>
                <a:lnTo>
                  <a:pt x="308" y="634"/>
                </a:lnTo>
                <a:lnTo>
                  <a:pt x="300" y="632"/>
                </a:lnTo>
                <a:lnTo>
                  <a:pt x="298" y="636"/>
                </a:lnTo>
                <a:lnTo>
                  <a:pt x="298" y="638"/>
                </a:lnTo>
                <a:lnTo>
                  <a:pt x="292" y="638"/>
                </a:lnTo>
                <a:lnTo>
                  <a:pt x="296" y="644"/>
                </a:lnTo>
                <a:lnTo>
                  <a:pt x="284" y="646"/>
                </a:lnTo>
                <a:lnTo>
                  <a:pt x="292" y="648"/>
                </a:lnTo>
                <a:lnTo>
                  <a:pt x="288" y="650"/>
                </a:lnTo>
                <a:lnTo>
                  <a:pt x="290" y="652"/>
                </a:lnTo>
                <a:lnTo>
                  <a:pt x="288" y="652"/>
                </a:lnTo>
                <a:lnTo>
                  <a:pt x="286" y="652"/>
                </a:lnTo>
                <a:lnTo>
                  <a:pt x="288" y="654"/>
                </a:lnTo>
                <a:lnTo>
                  <a:pt x="284" y="654"/>
                </a:lnTo>
                <a:lnTo>
                  <a:pt x="284" y="658"/>
                </a:lnTo>
                <a:lnTo>
                  <a:pt x="280" y="650"/>
                </a:lnTo>
                <a:lnTo>
                  <a:pt x="280" y="656"/>
                </a:lnTo>
                <a:lnTo>
                  <a:pt x="276" y="654"/>
                </a:lnTo>
                <a:lnTo>
                  <a:pt x="278" y="658"/>
                </a:lnTo>
                <a:lnTo>
                  <a:pt x="278" y="660"/>
                </a:lnTo>
                <a:lnTo>
                  <a:pt x="276" y="656"/>
                </a:lnTo>
                <a:lnTo>
                  <a:pt x="272" y="660"/>
                </a:lnTo>
                <a:lnTo>
                  <a:pt x="264" y="658"/>
                </a:lnTo>
                <a:lnTo>
                  <a:pt x="262" y="660"/>
                </a:lnTo>
                <a:lnTo>
                  <a:pt x="262" y="666"/>
                </a:lnTo>
                <a:lnTo>
                  <a:pt x="256" y="666"/>
                </a:lnTo>
                <a:lnTo>
                  <a:pt x="254" y="670"/>
                </a:lnTo>
                <a:lnTo>
                  <a:pt x="246" y="668"/>
                </a:lnTo>
                <a:lnTo>
                  <a:pt x="246" y="670"/>
                </a:lnTo>
                <a:lnTo>
                  <a:pt x="248" y="674"/>
                </a:lnTo>
                <a:lnTo>
                  <a:pt x="242" y="674"/>
                </a:lnTo>
                <a:lnTo>
                  <a:pt x="240" y="678"/>
                </a:lnTo>
                <a:lnTo>
                  <a:pt x="234" y="676"/>
                </a:lnTo>
                <a:lnTo>
                  <a:pt x="234" y="678"/>
                </a:lnTo>
                <a:lnTo>
                  <a:pt x="230" y="678"/>
                </a:lnTo>
                <a:lnTo>
                  <a:pt x="232" y="682"/>
                </a:lnTo>
                <a:lnTo>
                  <a:pt x="228" y="680"/>
                </a:lnTo>
                <a:lnTo>
                  <a:pt x="218" y="686"/>
                </a:lnTo>
                <a:lnTo>
                  <a:pt x="216" y="688"/>
                </a:lnTo>
                <a:lnTo>
                  <a:pt x="224" y="690"/>
                </a:lnTo>
                <a:lnTo>
                  <a:pt x="220" y="690"/>
                </a:lnTo>
                <a:lnTo>
                  <a:pt x="220" y="694"/>
                </a:lnTo>
                <a:lnTo>
                  <a:pt x="222" y="694"/>
                </a:lnTo>
                <a:lnTo>
                  <a:pt x="222" y="696"/>
                </a:lnTo>
                <a:lnTo>
                  <a:pt x="218" y="696"/>
                </a:lnTo>
                <a:lnTo>
                  <a:pt x="218" y="700"/>
                </a:lnTo>
                <a:lnTo>
                  <a:pt x="212" y="700"/>
                </a:lnTo>
                <a:lnTo>
                  <a:pt x="214" y="702"/>
                </a:lnTo>
                <a:lnTo>
                  <a:pt x="208" y="698"/>
                </a:lnTo>
                <a:lnTo>
                  <a:pt x="206" y="706"/>
                </a:lnTo>
                <a:lnTo>
                  <a:pt x="204" y="702"/>
                </a:lnTo>
                <a:lnTo>
                  <a:pt x="204" y="704"/>
                </a:lnTo>
                <a:lnTo>
                  <a:pt x="198" y="708"/>
                </a:lnTo>
                <a:lnTo>
                  <a:pt x="196" y="706"/>
                </a:lnTo>
                <a:lnTo>
                  <a:pt x="196" y="708"/>
                </a:lnTo>
                <a:lnTo>
                  <a:pt x="194" y="710"/>
                </a:lnTo>
                <a:lnTo>
                  <a:pt x="188" y="704"/>
                </a:lnTo>
                <a:lnTo>
                  <a:pt x="190" y="708"/>
                </a:lnTo>
                <a:lnTo>
                  <a:pt x="184" y="710"/>
                </a:lnTo>
                <a:lnTo>
                  <a:pt x="186" y="714"/>
                </a:lnTo>
                <a:lnTo>
                  <a:pt x="186" y="716"/>
                </a:lnTo>
                <a:lnTo>
                  <a:pt x="180" y="716"/>
                </a:lnTo>
                <a:lnTo>
                  <a:pt x="178" y="712"/>
                </a:lnTo>
                <a:lnTo>
                  <a:pt x="168" y="716"/>
                </a:lnTo>
                <a:lnTo>
                  <a:pt x="166" y="718"/>
                </a:lnTo>
                <a:lnTo>
                  <a:pt x="176" y="718"/>
                </a:lnTo>
                <a:lnTo>
                  <a:pt x="172" y="722"/>
                </a:lnTo>
                <a:lnTo>
                  <a:pt x="166" y="718"/>
                </a:lnTo>
                <a:lnTo>
                  <a:pt x="166" y="722"/>
                </a:lnTo>
                <a:lnTo>
                  <a:pt x="158" y="720"/>
                </a:lnTo>
                <a:lnTo>
                  <a:pt x="150" y="728"/>
                </a:lnTo>
                <a:lnTo>
                  <a:pt x="154" y="730"/>
                </a:lnTo>
                <a:lnTo>
                  <a:pt x="152" y="728"/>
                </a:lnTo>
                <a:lnTo>
                  <a:pt x="156" y="726"/>
                </a:lnTo>
                <a:lnTo>
                  <a:pt x="162" y="730"/>
                </a:lnTo>
                <a:lnTo>
                  <a:pt x="156" y="732"/>
                </a:lnTo>
                <a:lnTo>
                  <a:pt x="158" y="734"/>
                </a:lnTo>
                <a:lnTo>
                  <a:pt x="166" y="732"/>
                </a:lnTo>
                <a:lnTo>
                  <a:pt x="158" y="736"/>
                </a:lnTo>
                <a:lnTo>
                  <a:pt x="156" y="734"/>
                </a:lnTo>
                <a:lnTo>
                  <a:pt x="156" y="740"/>
                </a:lnTo>
                <a:lnTo>
                  <a:pt x="154" y="738"/>
                </a:lnTo>
                <a:lnTo>
                  <a:pt x="154" y="742"/>
                </a:lnTo>
                <a:lnTo>
                  <a:pt x="150" y="740"/>
                </a:lnTo>
                <a:lnTo>
                  <a:pt x="152" y="740"/>
                </a:lnTo>
                <a:lnTo>
                  <a:pt x="150" y="740"/>
                </a:lnTo>
                <a:lnTo>
                  <a:pt x="150" y="736"/>
                </a:lnTo>
                <a:lnTo>
                  <a:pt x="154" y="732"/>
                </a:lnTo>
                <a:lnTo>
                  <a:pt x="150" y="732"/>
                </a:lnTo>
                <a:lnTo>
                  <a:pt x="152" y="734"/>
                </a:lnTo>
                <a:lnTo>
                  <a:pt x="148" y="736"/>
                </a:lnTo>
                <a:lnTo>
                  <a:pt x="148" y="734"/>
                </a:lnTo>
                <a:lnTo>
                  <a:pt x="148" y="738"/>
                </a:lnTo>
                <a:lnTo>
                  <a:pt x="144" y="740"/>
                </a:lnTo>
                <a:lnTo>
                  <a:pt x="148" y="740"/>
                </a:lnTo>
                <a:lnTo>
                  <a:pt x="146" y="742"/>
                </a:lnTo>
                <a:lnTo>
                  <a:pt x="142" y="740"/>
                </a:lnTo>
                <a:lnTo>
                  <a:pt x="138" y="744"/>
                </a:lnTo>
                <a:lnTo>
                  <a:pt x="126" y="744"/>
                </a:lnTo>
                <a:lnTo>
                  <a:pt x="124" y="748"/>
                </a:lnTo>
                <a:lnTo>
                  <a:pt x="122" y="742"/>
                </a:lnTo>
                <a:lnTo>
                  <a:pt x="122" y="742"/>
                </a:lnTo>
                <a:lnTo>
                  <a:pt x="120" y="750"/>
                </a:lnTo>
                <a:lnTo>
                  <a:pt x="118" y="754"/>
                </a:lnTo>
                <a:lnTo>
                  <a:pt x="116" y="756"/>
                </a:lnTo>
                <a:lnTo>
                  <a:pt x="112" y="756"/>
                </a:lnTo>
                <a:lnTo>
                  <a:pt x="118" y="754"/>
                </a:lnTo>
                <a:lnTo>
                  <a:pt x="116" y="752"/>
                </a:lnTo>
                <a:lnTo>
                  <a:pt x="118" y="752"/>
                </a:lnTo>
                <a:lnTo>
                  <a:pt x="116" y="748"/>
                </a:lnTo>
                <a:lnTo>
                  <a:pt x="118" y="744"/>
                </a:lnTo>
                <a:lnTo>
                  <a:pt x="112" y="742"/>
                </a:lnTo>
                <a:lnTo>
                  <a:pt x="112" y="746"/>
                </a:lnTo>
                <a:lnTo>
                  <a:pt x="106" y="744"/>
                </a:lnTo>
                <a:lnTo>
                  <a:pt x="104" y="750"/>
                </a:lnTo>
                <a:lnTo>
                  <a:pt x="102" y="746"/>
                </a:lnTo>
                <a:lnTo>
                  <a:pt x="102" y="750"/>
                </a:lnTo>
                <a:lnTo>
                  <a:pt x="94" y="750"/>
                </a:lnTo>
                <a:lnTo>
                  <a:pt x="96" y="752"/>
                </a:lnTo>
                <a:lnTo>
                  <a:pt x="90" y="758"/>
                </a:lnTo>
                <a:lnTo>
                  <a:pt x="88" y="750"/>
                </a:lnTo>
                <a:lnTo>
                  <a:pt x="82" y="752"/>
                </a:lnTo>
                <a:lnTo>
                  <a:pt x="86" y="756"/>
                </a:lnTo>
                <a:lnTo>
                  <a:pt x="84" y="756"/>
                </a:lnTo>
                <a:lnTo>
                  <a:pt x="80" y="756"/>
                </a:lnTo>
                <a:lnTo>
                  <a:pt x="78" y="754"/>
                </a:lnTo>
                <a:lnTo>
                  <a:pt x="66" y="760"/>
                </a:lnTo>
                <a:lnTo>
                  <a:pt x="60" y="758"/>
                </a:lnTo>
                <a:lnTo>
                  <a:pt x="62" y="752"/>
                </a:lnTo>
                <a:lnTo>
                  <a:pt x="66" y="748"/>
                </a:lnTo>
                <a:lnTo>
                  <a:pt x="72" y="750"/>
                </a:lnTo>
                <a:lnTo>
                  <a:pt x="60" y="744"/>
                </a:lnTo>
                <a:lnTo>
                  <a:pt x="56" y="750"/>
                </a:lnTo>
                <a:lnTo>
                  <a:pt x="56" y="754"/>
                </a:lnTo>
                <a:lnTo>
                  <a:pt x="48" y="762"/>
                </a:lnTo>
                <a:lnTo>
                  <a:pt x="44" y="760"/>
                </a:lnTo>
                <a:lnTo>
                  <a:pt x="44" y="768"/>
                </a:lnTo>
                <a:lnTo>
                  <a:pt x="40" y="768"/>
                </a:lnTo>
                <a:lnTo>
                  <a:pt x="40" y="766"/>
                </a:lnTo>
                <a:lnTo>
                  <a:pt x="40" y="764"/>
                </a:lnTo>
                <a:lnTo>
                  <a:pt x="38" y="764"/>
                </a:lnTo>
                <a:lnTo>
                  <a:pt x="36" y="768"/>
                </a:lnTo>
                <a:lnTo>
                  <a:pt x="30" y="768"/>
                </a:lnTo>
                <a:lnTo>
                  <a:pt x="28" y="762"/>
                </a:lnTo>
                <a:lnTo>
                  <a:pt x="32" y="764"/>
                </a:lnTo>
                <a:lnTo>
                  <a:pt x="28" y="756"/>
                </a:lnTo>
                <a:lnTo>
                  <a:pt x="28" y="754"/>
                </a:lnTo>
                <a:lnTo>
                  <a:pt x="26" y="754"/>
                </a:lnTo>
                <a:lnTo>
                  <a:pt x="24" y="756"/>
                </a:lnTo>
                <a:lnTo>
                  <a:pt x="26" y="760"/>
                </a:lnTo>
                <a:lnTo>
                  <a:pt x="24" y="764"/>
                </a:lnTo>
                <a:lnTo>
                  <a:pt x="26" y="770"/>
                </a:lnTo>
                <a:lnTo>
                  <a:pt x="24" y="764"/>
                </a:lnTo>
                <a:lnTo>
                  <a:pt x="20" y="770"/>
                </a:lnTo>
                <a:lnTo>
                  <a:pt x="16" y="770"/>
                </a:lnTo>
                <a:lnTo>
                  <a:pt x="14" y="766"/>
                </a:lnTo>
                <a:lnTo>
                  <a:pt x="16" y="766"/>
                </a:lnTo>
                <a:lnTo>
                  <a:pt x="10" y="758"/>
                </a:lnTo>
                <a:lnTo>
                  <a:pt x="8" y="758"/>
                </a:lnTo>
                <a:lnTo>
                  <a:pt x="6" y="764"/>
                </a:lnTo>
                <a:lnTo>
                  <a:pt x="12" y="768"/>
                </a:lnTo>
                <a:lnTo>
                  <a:pt x="2" y="772"/>
                </a:lnTo>
                <a:lnTo>
                  <a:pt x="0" y="770"/>
                </a:lnTo>
                <a:lnTo>
                  <a:pt x="4" y="768"/>
                </a:lnTo>
                <a:lnTo>
                  <a:pt x="2" y="768"/>
                </a:lnTo>
                <a:lnTo>
                  <a:pt x="4" y="766"/>
                </a:lnTo>
                <a:lnTo>
                  <a:pt x="6" y="766"/>
                </a:lnTo>
                <a:lnTo>
                  <a:pt x="4" y="758"/>
                </a:lnTo>
                <a:lnTo>
                  <a:pt x="14" y="754"/>
                </a:lnTo>
                <a:lnTo>
                  <a:pt x="14" y="756"/>
                </a:lnTo>
                <a:lnTo>
                  <a:pt x="18" y="758"/>
                </a:lnTo>
                <a:lnTo>
                  <a:pt x="20" y="756"/>
                </a:lnTo>
                <a:lnTo>
                  <a:pt x="20" y="754"/>
                </a:lnTo>
                <a:lnTo>
                  <a:pt x="32" y="750"/>
                </a:lnTo>
                <a:lnTo>
                  <a:pt x="32" y="748"/>
                </a:lnTo>
                <a:lnTo>
                  <a:pt x="30" y="748"/>
                </a:lnTo>
                <a:lnTo>
                  <a:pt x="58" y="730"/>
                </a:lnTo>
                <a:lnTo>
                  <a:pt x="76" y="728"/>
                </a:lnTo>
                <a:lnTo>
                  <a:pt x="70" y="730"/>
                </a:lnTo>
                <a:lnTo>
                  <a:pt x="74" y="730"/>
                </a:lnTo>
                <a:lnTo>
                  <a:pt x="84" y="730"/>
                </a:lnTo>
                <a:lnTo>
                  <a:pt x="84" y="734"/>
                </a:lnTo>
                <a:lnTo>
                  <a:pt x="78" y="734"/>
                </a:lnTo>
                <a:lnTo>
                  <a:pt x="80" y="736"/>
                </a:lnTo>
                <a:lnTo>
                  <a:pt x="80" y="738"/>
                </a:lnTo>
                <a:lnTo>
                  <a:pt x="84" y="744"/>
                </a:lnTo>
                <a:lnTo>
                  <a:pt x="88" y="744"/>
                </a:lnTo>
                <a:lnTo>
                  <a:pt x="86" y="742"/>
                </a:lnTo>
                <a:lnTo>
                  <a:pt x="86" y="736"/>
                </a:lnTo>
                <a:lnTo>
                  <a:pt x="94" y="738"/>
                </a:lnTo>
                <a:lnTo>
                  <a:pt x="94" y="742"/>
                </a:lnTo>
                <a:lnTo>
                  <a:pt x="100" y="744"/>
                </a:lnTo>
                <a:lnTo>
                  <a:pt x="98" y="740"/>
                </a:lnTo>
                <a:lnTo>
                  <a:pt x="102" y="740"/>
                </a:lnTo>
                <a:lnTo>
                  <a:pt x="92" y="736"/>
                </a:lnTo>
                <a:lnTo>
                  <a:pt x="102" y="720"/>
                </a:lnTo>
                <a:lnTo>
                  <a:pt x="118" y="710"/>
                </a:lnTo>
                <a:lnTo>
                  <a:pt x="138" y="704"/>
                </a:lnTo>
                <a:lnTo>
                  <a:pt x="136" y="704"/>
                </a:lnTo>
                <a:lnTo>
                  <a:pt x="138" y="704"/>
                </a:lnTo>
                <a:lnTo>
                  <a:pt x="148" y="696"/>
                </a:lnTo>
                <a:lnTo>
                  <a:pt x="144" y="702"/>
                </a:lnTo>
                <a:lnTo>
                  <a:pt x="146" y="698"/>
                </a:lnTo>
                <a:lnTo>
                  <a:pt x="150" y="702"/>
                </a:lnTo>
                <a:lnTo>
                  <a:pt x="154" y="704"/>
                </a:lnTo>
                <a:lnTo>
                  <a:pt x="154" y="694"/>
                </a:lnTo>
                <a:lnTo>
                  <a:pt x="156" y="690"/>
                </a:lnTo>
                <a:lnTo>
                  <a:pt x="168" y="678"/>
                </a:lnTo>
                <a:lnTo>
                  <a:pt x="176" y="678"/>
                </a:lnTo>
                <a:lnTo>
                  <a:pt x="180" y="672"/>
                </a:lnTo>
                <a:lnTo>
                  <a:pt x="188" y="670"/>
                </a:lnTo>
                <a:lnTo>
                  <a:pt x="188" y="674"/>
                </a:lnTo>
                <a:lnTo>
                  <a:pt x="194" y="674"/>
                </a:lnTo>
                <a:lnTo>
                  <a:pt x="196" y="672"/>
                </a:lnTo>
                <a:lnTo>
                  <a:pt x="194" y="670"/>
                </a:lnTo>
                <a:lnTo>
                  <a:pt x="194" y="674"/>
                </a:lnTo>
                <a:lnTo>
                  <a:pt x="190" y="674"/>
                </a:lnTo>
                <a:lnTo>
                  <a:pt x="190" y="666"/>
                </a:lnTo>
                <a:lnTo>
                  <a:pt x="186" y="666"/>
                </a:lnTo>
                <a:lnTo>
                  <a:pt x="194" y="644"/>
                </a:lnTo>
                <a:lnTo>
                  <a:pt x="200" y="640"/>
                </a:lnTo>
                <a:lnTo>
                  <a:pt x="206" y="642"/>
                </a:lnTo>
                <a:lnTo>
                  <a:pt x="202" y="638"/>
                </a:lnTo>
                <a:lnTo>
                  <a:pt x="198" y="638"/>
                </a:lnTo>
                <a:lnTo>
                  <a:pt x="196" y="634"/>
                </a:lnTo>
                <a:lnTo>
                  <a:pt x="198" y="630"/>
                </a:lnTo>
                <a:lnTo>
                  <a:pt x="206" y="620"/>
                </a:lnTo>
                <a:lnTo>
                  <a:pt x="208" y="620"/>
                </a:lnTo>
                <a:lnTo>
                  <a:pt x="216" y="616"/>
                </a:lnTo>
                <a:lnTo>
                  <a:pt x="214" y="614"/>
                </a:lnTo>
                <a:lnTo>
                  <a:pt x="218" y="608"/>
                </a:lnTo>
                <a:lnTo>
                  <a:pt x="220" y="602"/>
                </a:lnTo>
                <a:lnTo>
                  <a:pt x="224" y="596"/>
                </a:lnTo>
                <a:lnTo>
                  <a:pt x="222" y="598"/>
                </a:lnTo>
                <a:lnTo>
                  <a:pt x="220" y="602"/>
                </a:lnTo>
                <a:lnTo>
                  <a:pt x="214" y="608"/>
                </a:lnTo>
                <a:lnTo>
                  <a:pt x="212" y="608"/>
                </a:lnTo>
                <a:lnTo>
                  <a:pt x="180" y="618"/>
                </a:lnTo>
                <a:lnTo>
                  <a:pt x="178" y="614"/>
                </a:lnTo>
                <a:lnTo>
                  <a:pt x="178" y="608"/>
                </a:lnTo>
                <a:lnTo>
                  <a:pt x="174" y="606"/>
                </a:lnTo>
                <a:lnTo>
                  <a:pt x="176" y="600"/>
                </a:lnTo>
                <a:lnTo>
                  <a:pt x="178" y="598"/>
                </a:lnTo>
                <a:lnTo>
                  <a:pt x="176" y="596"/>
                </a:lnTo>
                <a:lnTo>
                  <a:pt x="184" y="598"/>
                </a:lnTo>
                <a:lnTo>
                  <a:pt x="188" y="604"/>
                </a:lnTo>
                <a:lnTo>
                  <a:pt x="190" y="604"/>
                </a:lnTo>
                <a:lnTo>
                  <a:pt x="186" y="596"/>
                </a:lnTo>
                <a:lnTo>
                  <a:pt x="178" y="594"/>
                </a:lnTo>
                <a:lnTo>
                  <a:pt x="176" y="586"/>
                </a:lnTo>
                <a:lnTo>
                  <a:pt x="178" y="594"/>
                </a:lnTo>
                <a:lnTo>
                  <a:pt x="170" y="602"/>
                </a:lnTo>
                <a:lnTo>
                  <a:pt x="168" y="598"/>
                </a:lnTo>
                <a:lnTo>
                  <a:pt x="170" y="596"/>
                </a:lnTo>
                <a:lnTo>
                  <a:pt x="166" y="596"/>
                </a:lnTo>
                <a:lnTo>
                  <a:pt x="168" y="598"/>
                </a:lnTo>
                <a:lnTo>
                  <a:pt x="166" y="606"/>
                </a:lnTo>
                <a:lnTo>
                  <a:pt x="164" y="608"/>
                </a:lnTo>
                <a:lnTo>
                  <a:pt x="166" y="604"/>
                </a:lnTo>
                <a:lnTo>
                  <a:pt x="164" y="604"/>
                </a:lnTo>
                <a:lnTo>
                  <a:pt x="164" y="606"/>
                </a:lnTo>
                <a:lnTo>
                  <a:pt x="166" y="620"/>
                </a:lnTo>
                <a:lnTo>
                  <a:pt x="162" y="624"/>
                </a:lnTo>
                <a:lnTo>
                  <a:pt x="156" y="622"/>
                </a:lnTo>
                <a:lnTo>
                  <a:pt x="148" y="602"/>
                </a:lnTo>
                <a:lnTo>
                  <a:pt x="144" y="600"/>
                </a:lnTo>
                <a:lnTo>
                  <a:pt x="144" y="594"/>
                </a:lnTo>
                <a:lnTo>
                  <a:pt x="142" y="594"/>
                </a:lnTo>
                <a:lnTo>
                  <a:pt x="140" y="598"/>
                </a:lnTo>
                <a:lnTo>
                  <a:pt x="134" y="600"/>
                </a:lnTo>
                <a:lnTo>
                  <a:pt x="134" y="596"/>
                </a:lnTo>
                <a:lnTo>
                  <a:pt x="128" y="592"/>
                </a:lnTo>
                <a:lnTo>
                  <a:pt x="126" y="590"/>
                </a:lnTo>
                <a:lnTo>
                  <a:pt x="128" y="590"/>
                </a:lnTo>
                <a:lnTo>
                  <a:pt x="128" y="584"/>
                </a:lnTo>
                <a:lnTo>
                  <a:pt x="112" y="592"/>
                </a:lnTo>
                <a:lnTo>
                  <a:pt x="110" y="590"/>
                </a:lnTo>
                <a:lnTo>
                  <a:pt x="100" y="592"/>
                </a:lnTo>
                <a:lnTo>
                  <a:pt x="98" y="594"/>
                </a:lnTo>
                <a:lnTo>
                  <a:pt x="96" y="594"/>
                </a:lnTo>
                <a:close/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9" name="Freeform 127"/>
          <p:cNvSpPr>
            <a:spLocks/>
          </p:cNvSpPr>
          <p:nvPr/>
        </p:nvSpPr>
        <p:spPr bwMode="auto">
          <a:xfrm>
            <a:off x="547688" y="1090613"/>
            <a:ext cx="11112" cy="11112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0" y="0"/>
              </a:cxn>
              <a:cxn ang="0">
                <a:pos x="6" y="0"/>
              </a:cxn>
              <a:cxn ang="0">
                <a:pos x="2" y="6"/>
              </a:cxn>
            </a:cxnLst>
            <a:rect l="0" t="0" r="r" b="b"/>
            <a:pathLst>
              <a:path w="6" h="6">
                <a:moveTo>
                  <a:pt x="2" y="6"/>
                </a:moveTo>
                <a:lnTo>
                  <a:pt x="0" y="0"/>
                </a:lnTo>
                <a:lnTo>
                  <a:pt x="6" y="0"/>
                </a:lnTo>
                <a:lnTo>
                  <a:pt x="2" y="6"/>
                </a:lnTo>
                <a:close/>
              </a:path>
            </a:pathLst>
          </a:custGeom>
          <a:solidFill>
            <a:srgbClr val="E5D8B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00" name="Freeform 128"/>
          <p:cNvSpPr>
            <a:spLocks/>
          </p:cNvSpPr>
          <p:nvPr/>
        </p:nvSpPr>
        <p:spPr bwMode="auto">
          <a:xfrm>
            <a:off x="2384425" y="792163"/>
            <a:ext cx="23813" cy="1270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12" y="6"/>
              </a:cxn>
              <a:cxn ang="0">
                <a:pos x="2" y="6"/>
              </a:cxn>
              <a:cxn ang="0">
                <a:pos x="0" y="4"/>
              </a:cxn>
              <a:cxn ang="0">
                <a:pos x="4" y="0"/>
              </a:cxn>
            </a:cxnLst>
            <a:rect l="0" t="0" r="r" b="b"/>
            <a:pathLst>
              <a:path w="12" h="6">
                <a:moveTo>
                  <a:pt x="4" y="0"/>
                </a:moveTo>
                <a:lnTo>
                  <a:pt x="12" y="6"/>
                </a:lnTo>
                <a:lnTo>
                  <a:pt x="2" y="6"/>
                </a:lnTo>
                <a:lnTo>
                  <a:pt x="0" y="4"/>
                </a:lnTo>
                <a:lnTo>
                  <a:pt x="4" y="0"/>
                </a:lnTo>
                <a:close/>
              </a:path>
            </a:pathLst>
          </a:custGeom>
          <a:solidFill>
            <a:srgbClr val="E5D8B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01" name="Rectangle 129"/>
          <p:cNvSpPr>
            <a:spLocks noChangeArrowheads="1"/>
          </p:cNvSpPr>
          <p:nvPr/>
        </p:nvSpPr>
        <p:spPr bwMode="auto">
          <a:xfrm>
            <a:off x="1854200" y="5110162"/>
            <a:ext cx="2492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Alaska</a:t>
            </a:r>
            <a:endParaRPr lang="en-US" dirty="0">
              <a:cs typeface="Arial" charset="0"/>
            </a:endParaRPr>
          </a:p>
        </p:txBody>
      </p:sp>
      <p:sp>
        <p:nvSpPr>
          <p:cNvPr id="3202" name="Rectangle 130"/>
          <p:cNvSpPr>
            <a:spLocks noChangeArrowheads="1"/>
          </p:cNvSpPr>
          <p:nvPr/>
        </p:nvSpPr>
        <p:spPr bwMode="auto">
          <a:xfrm>
            <a:off x="3886200" y="4800600"/>
            <a:ext cx="441325" cy="40011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 dirty="0">
                <a:latin typeface="Arial Narrow" pitchFamily="34" charset="0"/>
                <a:cs typeface="Arial" charset="0"/>
              </a:rPr>
              <a:t>Texas </a:t>
            </a:r>
          </a:p>
          <a:p>
            <a:endParaRPr lang="en-US" dirty="0">
              <a:cs typeface="Arial" charset="0"/>
            </a:endParaRPr>
          </a:p>
        </p:txBody>
      </p:sp>
      <p:sp>
        <p:nvSpPr>
          <p:cNvPr id="3203" name="Rectangle 131"/>
          <p:cNvSpPr>
            <a:spLocks noChangeArrowheads="1"/>
          </p:cNvSpPr>
          <p:nvPr/>
        </p:nvSpPr>
        <p:spPr bwMode="auto">
          <a:xfrm>
            <a:off x="2447925" y="3243263"/>
            <a:ext cx="176213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Utah</a:t>
            </a:r>
            <a:endParaRPr lang="en-US" dirty="0">
              <a:cs typeface="Arial" charset="0"/>
            </a:endParaRPr>
          </a:p>
        </p:txBody>
      </p:sp>
      <p:sp>
        <p:nvSpPr>
          <p:cNvPr id="3204" name="Rectangle 132"/>
          <p:cNvSpPr>
            <a:spLocks noChangeArrowheads="1"/>
          </p:cNvSpPr>
          <p:nvPr/>
        </p:nvSpPr>
        <p:spPr bwMode="auto">
          <a:xfrm>
            <a:off x="2874963" y="1935163"/>
            <a:ext cx="3238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Montana</a:t>
            </a:r>
            <a:endParaRPr lang="en-US">
              <a:cs typeface="Arial" charset="0"/>
            </a:endParaRPr>
          </a:p>
        </p:txBody>
      </p:sp>
      <p:sp>
        <p:nvSpPr>
          <p:cNvPr id="3205" name="Rectangle 133"/>
          <p:cNvSpPr>
            <a:spLocks noChangeArrowheads="1"/>
          </p:cNvSpPr>
          <p:nvPr/>
        </p:nvSpPr>
        <p:spPr bwMode="auto">
          <a:xfrm>
            <a:off x="1173163" y="3421063"/>
            <a:ext cx="3524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California</a:t>
            </a:r>
            <a:endParaRPr lang="en-US">
              <a:cs typeface="Arial" charset="0"/>
            </a:endParaRPr>
          </a:p>
        </p:txBody>
      </p:sp>
      <p:sp>
        <p:nvSpPr>
          <p:cNvPr id="3206" name="Rectangle 134"/>
          <p:cNvSpPr>
            <a:spLocks noChangeArrowheads="1"/>
          </p:cNvSpPr>
          <p:nvPr/>
        </p:nvSpPr>
        <p:spPr bwMode="auto">
          <a:xfrm>
            <a:off x="2201863" y="4089400"/>
            <a:ext cx="28098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Arizona</a:t>
            </a:r>
            <a:endParaRPr lang="en-US">
              <a:cs typeface="Arial" charset="0"/>
            </a:endParaRPr>
          </a:p>
        </p:txBody>
      </p:sp>
      <p:sp>
        <p:nvSpPr>
          <p:cNvPr id="3207" name="Rectangle 135"/>
          <p:cNvSpPr>
            <a:spLocks noChangeArrowheads="1"/>
          </p:cNvSpPr>
          <p:nvPr/>
        </p:nvSpPr>
        <p:spPr bwMode="auto">
          <a:xfrm>
            <a:off x="2146300" y="2338388"/>
            <a:ext cx="2079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Idaho</a:t>
            </a:r>
            <a:endParaRPr lang="en-US">
              <a:cs typeface="Arial" charset="0"/>
            </a:endParaRPr>
          </a:p>
        </p:txBody>
      </p:sp>
      <p:sp>
        <p:nvSpPr>
          <p:cNvPr id="3208" name="Rectangle 136"/>
          <p:cNvSpPr>
            <a:spLocks noChangeArrowheads="1"/>
          </p:cNvSpPr>
          <p:nvPr/>
        </p:nvSpPr>
        <p:spPr bwMode="auto">
          <a:xfrm>
            <a:off x="1655763" y="3033713"/>
            <a:ext cx="2857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Nevada</a:t>
            </a:r>
            <a:endParaRPr lang="en-US">
              <a:cs typeface="Arial" charset="0"/>
            </a:endParaRPr>
          </a:p>
        </p:txBody>
      </p:sp>
      <p:sp>
        <p:nvSpPr>
          <p:cNvPr id="3209" name="Rectangle 137"/>
          <p:cNvSpPr>
            <a:spLocks noChangeArrowheads="1"/>
          </p:cNvSpPr>
          <p:nvPr/>
        </p:nvSpPr>
        <p:spPr bwMode="auto">
          <a:xfrm>
            <a:off x="1422400" y="2152650"/>
            <a:ext cx="2746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Oregon</a:t>
            </a:r>
            <a:endParaRPr lang="en-US">
              <a:cs typeface="Arial" charset="0"/>
            </a:endParaRPr>
          </a:p>
        </p:txBody>
      </p:sp>
      <p:sp>
        <p:nvSpPr>
          <p:cNvPr id="3210" name="Rectangle 138"/>
          <p:cNvSpPr>
            <a:spLocks noChangeArrowheads="1"/>
          </p:cNvSpPr>
          <p:nvPr/>
        </p:nvSpPr>
        <p:spPr bwMode="auto">
          <a:xfrm>
            <a:off x="4795838" y="2878138"/>
            <a:ext cx="1762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Iowa</a:t>
            </a:r>
            <a:endParaRPr lang="en-US">
              <a:cs typeface="Arial" charset="0"/>
            </a:endParaRPr>
          </a:p>
        </p:txBody>
      </p:sp>
      <p:sp>
        <p:nvSpPr>
          <p:cNvPr id="3211" name="Rectangle 139"/>
          <p:cNvSpPr>
            <a:spLocks noChangeArrowheads="1"/>
          </p:cNvSpPr>
          <p:nvPr/>
        </p:nvSpPr>
        <p:spPr bwMode="auto">
          <a:xfrm>
            <a:off x="3125788" y="3381375"/>
            <a:ext cx="3365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Colorado</a:t>
            </a:r>
            <a:endParaRPr lang="en-US">
              <a:cs typeface="Arial" charset="0"/>
            </a:endParaRPr>
          </a:p>
        </p:txBody>
      </p:sp>
      <p:sp>
        <p:nvSpPr>
          <p:cNvPr id="3212" name="Rectangle 140"/>
          <p:cNvSpPr>
            <a:spLocks noChangeArrowheads="1"/>
          </p:cNvSpPr>
          <p:nvPr/>
        </p:nvSpPr>
        <p:spPr bwMode="auto">
          <a:xfrm>
            <a:off x="4138613" y="3536950"/>
            <a:ext cx="2778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Kansas</a:t>
            </a:r>
            <a:endParaRPr lang="en-US">
              <a:cs typeface="Arial" charset="0"/>
            </a:endParaRPr>
          </a:p>
        </p:txBody>
      </p:sp>
      <p:sp>
        <p:nvSpPr>
          <p:cNvPr id="3213" name="Rectangle 141"/>
          <p:cNvSpPr>
            <a:spLocks noChangeArrowheads="1"/>
          </p:cNvSpPr>
          <p:nvPr/>
        </p:nvSpPr>
        <p:spPr bwMode="auto">
          <a:xfrm>
            <a:off x="2943225" y="2647950"/>
            <a:ext cx="3476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Wyoming</a:t>
            </a:r>
            <a:endParaRPr lang="en-US">
              <a:cs typeface="Arial" charset="0"/>
            </a:endParaRPr>
          </a:p>
        </p:txBody>
      </p:sp>
      <p:sp>
        <p:nvSpPr>
          <p:cNvPr id="3214" name="Rectangle 142"/>
          <p:cNvSpPr>
            <a:spLocks noChangeArrowheads="1"/>
          </p:cNvSpPr>
          <p:nvPr/>
        </p:nvSpPr>
        <p:spPr bwMode="auto">
          <a:xfrm>
            <a:off x="2890838" y="4165600"/>
            <a:ext cx="4540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Mexico</a:t>
            </a:r>
            <a:endParaRPr lang="en-US">
              <a:cs typeface="Arial" charset="0"/>
            </a:endParaRPr>
          </a:p>
        </p:txBody>
      </p:sp>
      <p:sp>
        <p:nvSpPr>
          <p:cNvPr id="3215" name="Rectangle 143"/>
          <p:cNvSpPr>
            <a:spLocks noChangeArrowheads="1"/>
          </p:cNvSpPr>
          <p:nvPr/>
        </p:nvSpPr>
        <p:spPr bwMode="auto">
          <a:xfrm>
            <a:off x="4883150" y="3565525"/>
            <a:ext cx="30797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Missouri</a:t>
            </a:r>
            <a:endParaRPr lang="en-US">
              <a:cs typeface="Arial" charset="0"/>
            </a:endParaRPr>
          </a:p>
        </p:txBody>
      </p:sp>
      <p:sp>
        <p:nvSpPr>
          <p:cNvPr id="3216" name="Rectangle 144"/>
          <p:cNvSpPr>
            <a:spLocks noChangeArrowheads="1"/>
          </p:cNvSpPr>
          <p:nvPr/>
        </p:nvSpPr>
        <p:spPr bwMode="auto">
          <a:xfrm>
            <a:off x="4549775" y="2116138"/>
            <a:ext cx="3841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Minnesota</a:t>
            </a:r>
            <a:endParaRPr lang="en-US">
              <a:cs typeface="Arial" charset="0"/>
            </a:endParaRPr>
          </a:p>
        </p:txBody>
      </p:sp>
      <p:sp>
        <p:nvSpPr>
          <p:cNvPr id="3217" name="Rectangle 145"/>
          <p:cNvSpPr>
            <a:spLocks noChangeArrowheads="1"/>
          </p:cNvSpPr>
          <p:nvPr/>
        </p:nvSpPr>
        <p:spPr bwMode="auto">
          <a:xfrm>
            <a:off x="3892550" y="3009900"/>
            <a:ext cx="355600" cy="12382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Nebraska</a:t>
            </a:r>
            <a:endParaRPr lang="en-US" dirty="0">
              <a:cs typeface="Arial" charset="0"/>
            </a:endParaRPr>
          </a:p>
        </p:txBody>
      </p:sp>
      <p:sp>
        <p:nvSpPr>
          <p:cNvPr id="3218" name="Rectangle 146"/>
          <p:cNvSpPr>
            <a:spLocks noChangeArrowheads="1"/>
          </p:cNvSpPr>
          <p:nvPr/>
        </p:nvSpPr>
        <p:spPr bwMode="auto">
          <a:xfrm>
            <a:off x="4217988" y="4057650"/>
            <a:ext cx="3794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Oklahoma</a:t>
            </a:r>
            <a:endParaRPr lang="en-US">
              <a:cs typeface="Arial" charset="0"/>
            </a:endParaRPr>
          </a:p>
        </p:txBody>
      </p:sp>
      <p:sp>
        <p:nvSpPr>
          <p:cNvPr id="3219" name="Rectangle 147"/>
          <p:cNvSpPr>
            <a:spLocks noChangeArrowheads="1"/>
          </p:cNvSpPr>
          <p:nvPr/>
        </p:nvSpPr>
        <p:spPr bwMode="auto">
          <a:xfrm>
            <a:off x="3746500" y="2490788"/>
            <a:ext cx="504825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South Dakota</a:t>
            </a:r>
            <a:endParaRPr lang="en-US" dirty="0">
              <a:cs typeface="Arial" charset="0"/>
            </a:endParaRPr>
          </a:p>
        </p:txBody>
      </p:sp>
      <p:sp>
        <p:nvSpPr>
          <p:cNvPr id="3220" name="Rectangle 148"/>
          <p:cNvSpPr>
            <a:spLocks noChangeArrowheads="1"/>
          </p:cNvSpPr>
          <p:nvPr/>
        </p:nvSpPr>
        <p:spPr bwMode="auto">
          <a:xfrm>
            <a:off x="1501775" y="1657350"/>
            <a:ext cx="4397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Washington</a:t>
            </a:r>
            <a:endParaRPr lang="en-US">
              <a:cs typeface="Arial" charset="0"/>
            </a:endParaRPr>
          </a:p>
        </p:txBody>
      </p:sp>
      <p:sp>
        <p:nvSpPr>
          <p:cNvPr id="3221" name="Rectangle 149"/>
          <p:cNvSpPr>
            <a:spLocks noChangeArrowheads="1"/>
          </p:cNvSpPr>
          <p:nvPr/>
        </p:nvSpPr>
        <p:spPr bwMode="auto">
          <a:xfrm>
            <a:off x="4883150" y="4113213"/>
            <a:ext cx="34448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Arkansas</a:t>
            </a:r>
            <a:endParaRPr lang="en-US">
              <a:cs typeface="Arial" charset="0"/>
            </a:endParaRPr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3751263" y="1966913"/>
            <a:ext cx="490537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North Dakota</a:t>
            </a:r>
            <a:endParaRPr lang="en-US">
              <a:cs typeface="Arial" charset="0"/>
            </a:endParaRPr>
          </a:p>
        </p:txBody>
      </p:sp>
      <p:sp>
        <p:nvSpPr>
          <p:cNvPr id="3223" name="Rectangle 151"/>
          <p:cNvSpPr>
            <a:spLocks noChangeArrowheads="1"/>
          </p:cNvSpPr>
          <p:nvPr/>
        </p:nvSpPr>
        <p:spPr bwMode="auto">
          <a:xfrm>
            <a:off x="4965700" y="4922838"/>
            <a:ext cx="35401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Louisiana</a:t>
            </a:r>
            <a:endParaRPr lang="en-US">
              <a:cs typeface="Arial" charset="0"/>
            </a:endParaRPr>
          </a:p>
        </p:txBody>
      </p:sp>
      <p:sp>
        <p:nvSpPr>
          <p:cNvPr id="3224" name="Rectangle 152"/>
          <p:cNvSpPr>
            <a:spLocks noChangeArrowheads="1"/>
          </p:cNvSpPr>
          <p:nvPr/>
        </p:nvSpPr>
        <p:spPr bwMode="auto">
          <a:xfrm>
            <a:off x="712788" y="4602163"/>
            <a:ext cx="2508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Hawaii</a:t>
            </a:r>
            <a:endParaRPr lang="en-US">
              <a:cs typeface="Arial" charset="0"/>
            </a:endParaRPr>
          </a:p>
        </p:txBody>
      </p:sp>
      <p:sp>
        <p:nvSpPr>
          <p:cNvPr id="3225" name="Rectangle 153"/>
          <p:cNvSpPr>
            <a:spLocks noChangeArrowheads="1"/>
          </p:cNvSpPr>
          <p:nvPr/>
        </p:nvSpPr>
        <p:spPr bwMode="auto">
          <a:xfrm>
            <a:off x="5371957" y="3203575"/>
            <a:ext cx="2356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Illinois</a:t>
            </a:r>
          </a:p>
          <a:p>
            <a:endParaRPr lang="en-US" dirty="0">
              <a:cs typeface="Arial" charset="0"/>
            </a:endParaRPr>
          </a:p>
        </p:txBody>
      </p:sp>
      <p:sp>
        <p:nvSpPr>
          <p:cNvPr id="3226" name="Rectangle 154"/>
          <p:cNvSpPr>
            <a:spLocks noChangeArrowheads="1"/>
          </p:cNvSpPr>
          <p:nvPr/>
        </p:nvSpPr>
        <p:spPr bwMode="auto">
          <a:xfrm>
            <a:off x="6208713" y="3111500"/>
            <a:ext cx="1762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Ohio</a:t>
            </a:r>
            <a:endParaRPr lang="en-US" dirty="0">
              <a:cs typeface="Arial" charset="0"/>
            </a:endParaRPr>
          </a:p>
        </p:txBody>
      </p:sp>
      <p:sp>
        <p:nvSpPr>
          <p:cNvPr id="3227" name="Rectangle 155"/>
          <p:cNvSpPr>
            <a:spLocks noChangeArrowheads="1"/>
          </p:cNvSpPr>
          <p:nvPr/>
        </p:nvSpPr>
        <p:spPr bwMode="auto">
          <a:xfrm>
            <a:off x="6637338" y="5156200"/>
            <a:ext cx="223837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Florida</a:t>
            </a:r>
            <a:endParaRPr lang="en-US">
              <a:cs typeface="Arial" charset="0"/>
            </a:endParaRPr>
          </a:p>
        </p:txBody>
      </p:sp>
      <p:sp>
        <p:nvSpPr>
          <p:cNvPr id="3228" name="Rectangle 156"/>
          <p:cNvSpPr>
            <a:spLocks noChangeArrowheads="1"/>
          </p:cNvSpPr>
          <p:nvPr/>
        </p:nvSpPr>
        <p:spPr bwMode="auto">
          <a:xfrm>
            <a:off x="6280150" y="4491038"/>
            <a:ext cx="295275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Georgia</a:t>
            </a:r>
            <a:endParaRPr lang="en-US" dirty="0">
              <a:cs typeface="Arial" charset="0"/>
            </a:endParaRPr>
          </a:p>
        </p:txBody>
      </p:sp>
      <p:sp>
        <p:nvSpPr>
          <p:cNvPr id="3229" name="Rectangle 157"/>
          <p:cNvSpPr>
            <a:spLocks noChangeArrowheads="1"/>
          </p:cNvSpPr>
          <p:nvPr/>
        </p:nvSpPr>
        <p:spPr bwMode="auto">
          <a:xfrm>
            <a:off x="5741988" y="4503738"/>
            <a:ext cx="328612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Alabama</a:t>
            </a:r>
            <a:endParaRPr lang="en-US" dirty="0">
              <a:cs typeface="Arial" charset="0"/>
            </a:endParaRPr>
          </a:p>
        </p:txBody>
      </p:sp>
      <p:sp>
        <p:nvSpPr>
          <p:cNvPr id="3230" name="Rectangle 158"/>
          <p:cNvSpPr>
            <a:spLocks noChangeArrowheads="1"/>
          </p:cNvSpPr>
          <p:nvPr/>
        </p:nvSpPr>
        <p:spPr bwMode="auto">
          <a:xfrm>
            <a:off x="5129213" y="2462213"/>
            <a:ext cx="379412" cy="1206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Wisconsin</a:t>
            </a:r>
            <a:endParaRPr lang="en-US" dirty="0">
              <a:cs typeface="Arial" charset="0"/>
            </a:endParaRPr>
          </a:p>
        </p:txBody>
      </p:sp>
      <p:sp>
        <p:nvSpPr>
          <p:cNvPr id="3231" name="Rectangle 159"/>
          <p:cNvSpPr>
            <a:spLocks noChangeArrowheads="1"/>
          </p:cNvSpPr>
          <p:nvPr/>
        </p:nvSpPr>
        <p:spPr bwMode="auto">
          <a:xfrm>
            <a:off x="6783388" y="3497263"/>
            <a:ext cx="277812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Virginia</a:t>
            </a:r>
            <a:endParaRPr lang="en-US" dirty="0">
              <a:cs typeface="Arial" charset="0"/>
            </a:endParaRPr>
          </a:p>
        </p:txBody>
      </p:sp>
      <p:sp>
        <p:nvSpPr>
          <p:cNvPr id="3232" name="Rectangle 160"/>
          <p:cNvSpPr>
            <a:spLocks noChangeArrowheads="1"/>
          </p:cNvSpPr>
          <p:nvPr/>
        </p:nvSpPr>
        <p:spPr bwMode="auto">
          <a:xfrm>
            <a:off x="5715000" y="3179763"/>
            <a:ext cx="2821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Indiana</a:t>
            </a:r>
          </a:p>
          <a:p>
            <a:endParaRPr lang="en-US" sz="800" dirty="0">
              <a:latin typeface="Arial Narrow" pitchFamily="34" charset="0"/>
              <a:cs typeface="Arial" charset="0"/>
            </a:endParaRPr>
          </a:p>
          <a:p>
            <a:endParaRPr lang="en-US" dirty="0">
              <a:cs typeface="Arial" charset="0"/>
            </a:endParaRPr>
          </a:p>
        </p:txBody>
      </p:sp>
      <p:sp>
        <p:nvSpPr>
          <p:cNvPr id="3233" name="Rectangle 161"/>
          <p:cNvSpPr>
            <a:spLocks noChangeArrowheads="1"/>
          </p:cNvSpPr>
          <p:nvPr/>
        </p:nvSpPr>
        <p:spPr bwMode="auto">
          <a:xfrm>
            <a:off x="5837238" y="2608263"/>
            <a:ext cx="331787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Michigan</a:t>
            </a:r>
            <a:endParaRPr lang="en-US" dirty="0">
              <a:cs typeface="Arial" charset="0"/>
            </a:endParaRPr>
          </a:p>
        </p:txBody>
      </p:sp>
      <p:sp>
        <p:nvSpPr>
          <p:cNvPr id="3234" name="Rectangle 162"/>
          <p:cNvSpPr>
            <a:spLocks noChangeArrowheads="1"/>
          </p:cNvSpPr>
          <p:nvPr/>
        </p:nvSpPr>
        <p:spPr bwMode="auto">
          <a:xfrm>
            <a:off x="5311775" y="4724400"/>
            <a:ext cx="403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Mississippi</a:t>
            </a:r>
            <a:endParaRPr lang="en-US" sz="800">
              <a:cs typeface="Arial" charset="0"/>
            </a:endParaRPr>
          </a:p>
        </p:txBody>
      </p:sp>
      <p:sp>
        <p:nvSpPr>
          <p:cNvPr id="3235" name="Rectangle 163"/>
          <p:cNvSpPr>
            <a:spLocks noChangeArrowheads="1"/>
          </p:cNvSpPr>
          <p:nvPr/>
        </p:nvSpPr>
        <p:spPr bwMode="auto">
          <a:xfrm>
            <a:off x="5856288" y="3625850"/>
            <a:ext cx="341312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Kentucky</a:t>
            </a:r>
            <a:endParaRPr lang="en-US">
              <a:cs typeface="Arial" charset="0"/>
            </a:endParaRPr>
          </a:p>
        </p:txBody>
      </p:sp>
      <p:sp>
        <p:nvSpPr>
          <p:cNvPr id="3236" name="Rectangle 164"/>
          <p:cNvSpPr>
            <a:spLocks noChangeArrowheads="1"/>
          </p:cNvSpPr>
          <p:nvPr/>
        </p:nvSpPr>
        <p:spPr bwMode="auto">
          <a:xfrm>
            <a:off x="5659438" y="3924300"/>
            <a:ext cx="409575" cy="12223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Tennessee</a:t>
            </a:r>
            <a:endParaRPr lang="en-US">
              <a:cs typeface="Arial" charset="0"/>
            </a:endParaRPr>
          </a:p>
        </p:txBody>
      </p:sp>
      <p:sp>
        <p:nvSpPr>
          <p:cNvPr id="3237" name="Rectangle 165"/>
          <p:cNvSpPr>
            <a:spLocks noChangeArrowheads="1"/>
          </p:cNvSpPr>
          <p:nvPr/>
        </p:nvSpPr>
        <p:spPr bwMode="auto">
          <a:xfrm>
            <a:off x="6661150" y="2905125"/>
            <a:ext cx="493713" cy="1206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Pennsylvania</a:t>
            </a:r>
            <a:endParaRPr lang="en-US" dirty="0">
              <a:cs typeface="Arial" charset="0"/>
            </a:endParaRPr>
          </a:p>
        </p:txBody>
      </p:sp>
      <p:sp>
        <p:nvSpPr>
          <p:cNvPr id="3238" name="Rectangle 166"/>
          <p:cNvSpPr>
            <a:spLocks noChangeArrowheads="1"/>
          </p:cNvSpPr>
          <p:nvPr/>
        </p:nvSpPr>
        <p:spPr bwMode="auto">
          <a:xfrm>
            <a:off x="6788150" y="3787775"/>
            <a:ext cx="179388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North</a:t>
            </a:r>
            <a:endParaRPr lang="en-US">
              <a:cs typeface="Arial" charset="0"/>
            </a:endParaRPr>
          </a:p>
        </p:txBody>
      </p:sp>
      <p:sp>
        <p:nvSpPr>
          <p:cNvPr id="3239" name="Rectangle 167"/>
          <p:cNvSpPr>
            <a:spLocks noChangeArrowheads="1"/>
          </p:cNvSpPr>
          <p:nvPr/>
        </p:nvSpPr>
        <p:spPr bwMode="auto">
          <a:xfrm>
            <a:off x="6727825" y="3884613"/>
            <a:ext cx="27305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Carolina</a:t>
            </a:r>
            <a:endParaRPr lang="en-US" dirty="0">
              <a:cs typeface="Arial" charset="0"/>
            </a:endParaRPr>
          </a:p>
        </p:txBody>
      </p:sp>
      <p:sp>
        <p:nvSpPr>
          <p:cNvPr id="3240" name="Rectangle 168"/>
          <p:cNvSpPr>
            <a:spLocks noChangeArrowheads="1"/>
          </p:cNvSpPr>
          <p:nvPr/>
        </p:nvSpPr>
        <p:spPr bwMode="auto">
          <a:xfrm>
            <a:off x="6640513" y="4092575"/>
            <a:ext cx="193675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South</a:t>
            </a:r>
            <a:endParaRPr lang="en-US">
              <a:cs typeface="Arial" charset="0"/>
            </a:endParaRPr>
          </a:p>
        </p:txBody>
      </p:sp>
      <p:sp>
        <p:nvSpPr>
          <p:cNvPr id="3241" name="Rectangle 169"/>
          <p:cNvSpPr>
            <a:spLocks noChangeArrowheads="1"/>
          </p:cNvSpPr>
          <p:nvPr/>
        </p:nvSpPr>
        <p:spPr bwMode="auto">
          <a:xfrm>
            <a:off x="6589713" y="4189413"/>
            <a:ext cx="27305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Carolina</a:t>
            </a:r>
            <a:endParaRPr lang="en-US">
              <a:cs typeface="Arial" charset="0"/>
            </a:endParaRPr>
          </a:p>
        </p:txBody>
      </p:sp>
      <p:sp>
        <p:nvSpPr>
          <p:cNvPr id="3242" name="Rectangle 170"/>
          <p:cNvSpPr>
            <a:spLocks noChangeArrowheads="1"/>
          </p:cNvSpPr>
          <p:nvPr/>
        </p:nvSpPr>
        <p:spPr bwMode="auto">
          <a:xfrm>
            <a:off x="6494463" y="3303588"/>
            <a:ext cx="166687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West</a:t>
            </a:r>
            <a:endParaRPr lang="en-US">
              <a:cs typeface="Arial" charset="0"/>
            </a:endParaRPr>
          </a:p>
        </p:txBody>
      </p:sp>
      <p:sp>
        <p:nvSpPr>
          <p:cNvPr id="3243" name="Rectangle 171"/>
          <p:cNvSpPr>
            <a:spLocks noChangeArrowheads="1"/>
          </p:cNvSpPr>
          <p:nvPr/>
        </p:nvSpPr>
        <p:spPr bwMode="auto">
          <a:xfrm>
            <a:off x="6451600" y="3392488"/>
            <a:ext cx="244475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Virginia</a:t>
            </a:r>
            <a:endParaRPr lang="en-US">
              <a:cs typeface="Arial" charset="0"/>
            </a:endParaRPr>
          </a:p>
        </p:txBody>
      </p:sp>
      <p:sp>
        <p:nvSpPr>
          <p:cNvPr id="3244" name="Rectangle 172"/>
          <p:cNvSpPr>
            <a:spLocks noChangeArrowheads="1"/>
          </p:cNvSpPr>
          <p:nvPr/>
        </p:nvSpPr>
        <p:spPr bwMode="auto">
          <a:xfrm>
            <a:off x="7848600" y="2971800"/>
            <a:ext cx="433388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Jersey</a:t>
            </a:r>
            <a:endParaRPr lang="en-US" dirty="0">
              <a:cs typeface="Arial" charset="0"/>
            </a:endParaRPr>
          </a:p>
        </p:txBody>
      </p:sp>
      <p:sp>
        <p:nvSpPr>
          <p:cNvPr id="3245" name="Rectangle 173"/>
          <p:cNvSpPr>
            <a:spLocks noChangeArrowheads="1"/>
          </p:cNvSpPr>
          <p:nvPr/>
        </p:nvSpPr>
        <p:spPr bwMode="auto">
          <a:xfrm>
            <a:off x="7686675" y="1838325"/>
            <a:ext cx="227013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Maine</a:t>
            </a:r>
            <a:endParaRPr lang="en-US">
              <a:cs typeface="Arial" charset="0"/>
            </a:endParaRPr>
          </a:p>
        </p:txBody>
      </p:sp>
      <p:sp>
        <p:nvSpPr>
          <p:cNvPr id="3246" name="Rectangle 174"/>
          <p:cNvSpPr>
            <a:spLocks noChangeArrowheads="1"/>
          </p:cNvSpPr>
          <p:nvPr/>
        </p:nvSpPr>
        <p:spPr bwMode="auto">
          <a:xfrm>
            <a:off x="6942138" y="2511425"/>
            <a:ext cx="360362" cy="12223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York</a:t>
            </a:r>
            <a:endParaRPr lang="en-US" dirty="0">
              <a:cs typeface="Arial" charset="0"/>
            </a:endParaRPr>
          </a:p>
        </p:txBody>
      </p:sp>
      <p:sp>
        <p:nvSpPr>
          <p:cNvPr id="3247" name="Rectangle 175"/>
          <p:cNvSpPr>
            <a:spLocks noChangeArrowheads="1"/>
          </p:cNvSpPr>
          <p:nvPr/>
        </p:nvSpPr>
        <p:spPr bwMode="auto">
          <a:xfrm>
            <a:off x="7010400" y="1752600"/>
            <a:ext cx="31432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Vermont</a:t>
            </a:r>
            <a:endParaRPr lang="en-US" dirty="0">
              <a:cs typeface="Arial" charset="0"/>
            </a:endParaRPr>
          </a:p>
        </p:txBody>
      </p:sp>
      <p:sp>
        <p:nvSpPr>
          <p:cNvPr id="3248" name="Rectangle 176"/>
          <p:cNvSpPr>
            <a:spLocks noChangeArrowheads="1"/>
          </p:cNvSpPr>
          <p:nvPr/>
        </p:nvSpPr>
        <p:spPr bwMode="auto">
          <a:xfrm>
            <a:off x="7848600" y="3276600"/>
            <a:ext cx="34131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Maryland</a:t>
            </a:r>
            <a:endParaRPr lang="en-US" dirty="0">
              <a:cs typeface="Arial" charset="0"/>
            </a:endParaRPr>
          </a:p>
        </p:txBody>
      </p:sp>
      <p:sp>
        <p:nvSpPr>
          <p:cNvPr id="3249" name="Rectangle 177"/>
          <p:cNvSpPr>
            <a:spLocks noChangeArrowheads="1"/>
          </p:cNvSpPr>
          <p:nvPr/>
        </p:nvSpPr>
        <p:spPr bwMode="auto">
          <a:xfrm>
            <a:off x="8001000" y="2209800"/>
            <a:ext cx="59055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Hampshire</a:t>
            </a:r>
            <a:endParaRPr lang="en-US" dirty="0">
              <a:cs typeface="Arial" charset="0"/>
            </a:endParaRPr>
          </a:p>
        </p:txBody>
      </p:sp>
      <p:sp>
        <p:nvSpPr>
          <p:cNvPr id="3250" name="Rectangle 178"/>
          <p:cNvSpPr>
            <a:spLocks noChangeArrowheads="1"/>
          </p:cNvSpPr>
          <p:nvPr/>
        </p:nvSpPr>
        <p:spPr bwMode="auto">
          <a:xfrm>
            <a:off x="8001000" y="2743200"/>
            <a:ext cx="439738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Connecticut</a:t>
            </a:r>
            <a:endParaRPr lang="en-US" dirty="0">
              <a:cs typeface="Arial" charset="0"/>
            </a:endParaRPr>
          </a:p>
        </p:txBody>
      </p:sp>
      <p:sp>
        <p:nvSpPr>
          <p:cNvPr id="3251" name="Rectangle 179"/>
          <p:cNvSpPr>
            <a:spLocks noChangeArrowheads="1"/>
          </p:cNvSpPr>
          <p:nvPr/>
        </p:nvSpPr>
        <p:spPr bwMode="auto">
          <a:xfrm>
            <a:off x="7848600" y="3124200"/>
            <a:ext cx="3508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Delaware</a:t>
            </a:r>
            <a:endParaRPr lang="en-US" dirty="0">
              <a:cs typeface="Arial" charset="0"/>
            </a:endParaRPr>
          </a:p>
        </p:txBody>
      </p:sp>
      <p:sp>
        <p:nvSpPr>
          <p:cNvPr id="3252" name="Rectangle 180"/>
          <p:cNvSpPr>
            <a:spLocks noChangeArrowheads="1"/>
          </p:cNvSpPr>
          <p:nvPr/>
        </p:nvSpPr>
        <p:spPr bwMode="auto">
          <a:xfrm>
            <a:off x="7904163" y="2438400"/>
            <a:ext cx="554037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Massachusetts</a:t>
            </a:r>
            <a:endParaRPr lang="en-US" dirty="0">
              <a:cs typeface="Arial" charset="0"/>
            </a:endParaRPr>
          </a:p>
        </p:txBody>
      </p:sp>
      <p:sp>
        <p:nvSpPr>
          <p:cNvPr id="3253" name="Rectangle 181"/>
          <p:cNvSpPr>
            <a:spLocks noChangeArrowheads="1"/>
          </p:cNvSpPr>
          <p:nvPr/>
        </p:nvSpPr>
        <p:spPr bwMode="auto">
          <a:xfrm>
            <a:off x="7924800" y="2590800"/>
            <a:ext cx="49053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Rhode Island</a:t>
            </a:r>
            <a:endParaRPr lang="en-US" dirty="0">
              <a:cs typeface="Arial" charset="0"/>
            </a:endParaRPr>
          </a:p>
        </p:txBody>
      </p:sp>
      <p:sp>
        <p:nvSpPr>
          <p:cNvPr id="3254" name="Text Box 182"/>
          <p:cNvSpPr txBox="1">
            <a:spLocks noChangeArrowheads="1"/>
          </p:cNvSpPr>
          <p:nvPr/>
        </p:nvSpPr>
        <p:spPr bwMode="auto">
          <a:xfrm>
            <a:off x="990600" y="304800"/>
            <a:ext cx="7086600" cy="646331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ct val="25000"/>
              </a:spcAft>
            </a:pPr>
            <a:r>
              <a:rPr lang="en-US" sz="1600" b="1" dirty="0" smtClean="0">
                <a:latin typeface="Times New Roman" pitchFamily="18" charset="0"/>
                <a:cs typeface="Arial" charset="0"/>
              </a:rPr>
              <a:t>Nationwide Cooperative Agreement 1997</a:t>
            </a:r>
          </a:p>
          <a:p>
            <a:pPr algn="ctr">
              <a:spcAft>
                <a:spcPct val="25000"/>
              </a:spcAft>
            </a:pPr>
            <a:endParaRPr lang="en-US" sz="1600" b="1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55" name="Rectangle 183"/>
          <p:cNvSpPr>
            <a:spLocks noChangeArrowheads="1"/>
          </p:cNvSpPr>
          <p:nvPr/>
        </p:nvSpPr>
        <p:spPr bwMode="auto">
          <a:xfrm>
            <a:off x="381000" y="228600"/>
            <a:ext cx="8305800" cy="6248400"/>
          </a:xfrm>
          <a:prstGeom prst="rect">
            <a:avLst/>
          </a:prstGeom>
          <a:noFill/>
          <a:ln w="6350" algn="ctr">
            <a:solidFill>
              <a:srgbClr val="404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56" name="Text Box 184"/>
          <p:cNvSpPr txBox="1">
            <a:spLocks noChangeArrowheads="1"/>
          </p:cNvSpPr>
          <p:nvPr/>
        </p:nvSpPr>
        <p:spPr bwMode="auto">
          <a:xfrm>
            <a:off x="381000" y="6248400"/>
            <a:ext cx="8305800" cy="2603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100" dirty="0" smtClean="0">
                <a:latin typeface="Times New Roman" pitchFamily="18" charset="0"/>
                <a:cs typeface="Arial" charset="0"/>
              </a:rPr>
              <a:t> </a:t>
            </a:r>
            <a:endParaRPr lang="en-US" sz="11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57" name="Freeform 185"/>
          <p:cNvSpPr>
            <a:spLocks/>
          </p:cNvSpPr>
          <p:nvPr/>
        </p:nvSpPr>
        <p:spPr bwMode="auto">
          <a:xfrm>
            <a:off x="7467600" y="6019800"/>
            <a:ext cx="239713" cy="76200"/>
          </a:xfrm>
          <a:custGeom>
            <a:avLst/>
            <a:gdLst/>
            <a:ahLst/>
            <a:cxnLst>
              <a:cxn ang="0">
                <a:pos x="36" y="26"/>
              </a:cxn>
              <a:cxn ang="0">
                <a:pos x="28" y="30"/>
              </a:cxn>
              <a:cxn ang="0">
                <a:pos x="16" y="26"/>
              </a:cxn>
              <a:cxn ang="0">
                <a:pos x="12" y="20"/>
              </a:cxn>
              <a:cxn ang="0">
                <a:pos x="4" y="18"/>
              </a:cxn>
              <a:cxn ang="0">
                <a:pos x="0" y="12"/>
              </a:cxn>
              <a:cxn ang="0">
                <a:pos x="8" y="2"/>
              </a:cxn>
              <a:cxn ang="0">
                <a:pos x="22" y="0"/>
              </a:cxn>
              <a:cxn ang="0">
                <a:pos x="36" y="0"/>
              </a:cxn>
              <a:cxn ang="0">
                <a:pos x="40" y="2"/>
              </a:cxn>
              <a:cxn ang="0">
                <a:pos x="44" y="8"/>
              </a:cxn>
              <a:cxn ang="0">
                <a:pos x="40" y="16"/>
              </a:cxn>
              <a:cxn ang="0">
                <a:pos x="36" y="26"/>
              </a:cxn>
            </a:cxnLst>
            <a:rect l="0" t="0" r="r" b="b"/>
            <a:pathLst>
              <a:path w="44" h="30">
                <a:moveTo>
                  <a:pt x="36" y="26"/>
                </a:moveTo>
                <a:lnTo>
                  <a:pt x="28" y="30"/>
                </a:lnTo>
                <a:lnTo>
                  <a:pt x="16" y="26"/>
                </a:lnTo>
                <a:lnTo>
                  <a:pt x="12" y="20"/>
                </a:lnTo>
                <a:lnTo>
                  <a:pt x="4" y="18"/>
                </a:lnTo>
                <a:lnTo>
                  <a:pt x="0" y="12"/>
                </a:lnTo>
                <a:lnTo>
                  <a:pt x="8" y="2"/>
                </a:lnTo>
                <a:lnTo>
                  <a:pt x="22" y="0"/>
                </a:lnTo>
                <a:lnTo>
                  <a:pt x="36" y="0"/>
                </a:lnTo>
                <a:lnTo>
                  <a:pt x="40" y="2"/>
                </a:lnTo>
                <a:lnTo>
                  <a:pt x="44" y="8"/>
                </a:lnTo>
                <a:lnTo>
                  <a:pt x="40" y="16"/>
                </a:lnTo>
                <a:lnTo>
                  <a:pt x="36" y="2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58" name="Rectangle 186"/>
          <p:cNvSpPr>
            <a:spLocks noChangeArrowheads="1"/>
          </p:cNvSpPr>
          <p:nvPr/>
        </p:nvSpPr>
        <p:spPr bwMode="auto">
          <a:xfrm>
            <a:off x="8077200" y="5791200"/>
            <a:ext cx="4349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Puerto Rico</a:t>
            </a:r>
            <a:endParaRPr lang="en-US" dirty="0">
              <a:cs typeface="Arial" charset="0"/>
            </a:endParaRPr>
          </a:p>
        </p:txBody>
      </p:sp>
      <p:sp>
        <p:nvSpPr>
          <p:cNvPr id="3273" name="Text Box 201"/>
          <p:cNvSpPr txBox="1">
            <a:spLocks noChangeArrowheads="1"/>
          </p:cNvSpPr>
          <p:nvPr/>
        </p:nvSpPr>
        <p:spPr bwMode="auto">
          <a:xfrm>
            <a:off x="7543800" y="3429000"/>
            <a:ext cx="91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 Narrow" pitchFamily="34" charset="0"/>
              </a:rPr>
              <a:t>District of Columbia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4953000" y="6160532"/>
            <a:ext cx="304800" cy="2286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5334000" y="6019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Signed Agreement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772400" y="6172200"/>
            <a:ext cx="762000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U.S.V.I.</a:t>
            </a:r>
            <a:endParaRPr lang="en-US" sz="900" dirty="0"/>
          </a:p>
        </p:txBody>
      </p:sp>
      <p:cxnSp>
        <p:nvCxnSpPr>
          <p:cNvPr id="197" name="Straight Connector 196"/>
          <p:cNvCxnSpPr>
            <a:stCxn id="3247" idx="2"/>
          </p:cNvCxnSpPr>
          <p:nvPr/>
        </p:nvCxnSpPr>
        <p:spPr>
          <a:xfrm rot="16200000" flipH="1">
            <a:off x="7127081" y="1913732"/>
            <a:ext cx="290514" cy="20955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3252" idx="1"/>
          </p:cNvCxnSpPr>
          <p:nvPr/>
        </p:nvCxnSpPr>
        <p:spPr>
          <a:xfrm rot="10800000" flipV="1">
            <a:off x="7620001" y="2498724"/>
            <a:ext cx="284163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3249" idx="1"/>
          </p:cNvCxnSpPr>
          <p:nvPr/>
        </p:nvCxnSpPr>
        <p:spPr>
          <a:xfrm rot="10800000" flipV="1">
            <a:off x="7543800" y="2270124"/>
            <a:ext cx="457200" cy="92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3253" idx="1"/>
            <a:endCxn id="3121" idx="4"/>
          </p:cNvCxnSpPr>
          <p:nvPr/>
        </p:nvCxnSpPr>
        <p:spPr>
          <a:xfrm rot="10800000">
            <a:off x="7718426" y="2627334"/>
            <a:ext cx="206375" cy="250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3250" idx="1"/>
          </p:cNvCxnSpPr>
          <p:nvPr/>
        </p:nvCxnSpPr>
        <p:spPr>
          <a:xfrm rot="10800000" flipV="1">
            <a:off x="7543800" y="2803524"/>
            <a:ext cx="457200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3244" idx="1"/>
          </p:cNvCxnSpPr>
          <p:nvPr/>
        </p:nvCxnSpPr>
        <p:spPr>
          <a:xfrm rot="10800000" flipV="1">
            <a:off x="7391400" y="3032124"/>
            <a:ext cx="457200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0800000" flipV="1">
            <a:off x="7315200" y="3200400"/>
            <a:ext cx="533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0800000">
            <a:off x="7162800" y="3276600"/>
            <a:ext cx="6858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0800000">
            <a:off x="7162800" y="3276600"/>
            <a:ext cx="4572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10800000" flipV="1">
            <a:off x="7696200" y="5867400"/>
            <a:ext cx="3048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SBS Document" ma:contentTypeID="0x010100A74E2E38B04E98469605609619225C4A00B6C7DEC4DC6E884ABCD646F02C364E51" ma:contentTypeVersion="1" ma:contentTypeDescription="" ma:contentTypeScope="" ma:versionID="ae4114202167f56ccf51e82ec8086149">
  <xsd:schema xmlns:xsd="http://www.w3.org/2001/XMLSchema" xmlns:p="http://schemas.microsoft.com/office/2006/metadata/properties" targetNamespace="http://schemas.microsoft.com/office/2006/metadata/properties" ma:root="true" ma:fieldsID="8f2c0c9f574d116490dff49720533a5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8981408-1173-4DE8-8CD6-A7B2D517BBFA}"/>
</file>

<file path=customXml/itemProps2.xml><?xml version="1.0" encoding="utf-8"?>
<ds:datastoreItem xmlns:ds="http://schemas.openxmlformats.org/officeDocument/2006/customXml" ds:itemID="{14BF9C09-C1CB-42C6-9B22-24A2407F7CA0}"/>
</file>

<file path=customXml/itemProps3.xml><?xml version="1.0" encoding="utf-8"?>
<ds:datastoreItem xmlns:ds="http://schemas.openxmlformats.org/officeDocument/2006/customXml" ds:itemID="{202FEE4A-C44A-4EC0-AA16-15790B08C314}"/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74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Conference of State Bank Supervisors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Chuck.Cross</dc:creator>
  <cp:lastModifiedBy>bulldog</cp:lastModifiedBy>
  <cp:revision>177</cp:revision>
  <dcterms:created xsi:type="dcterms:W3CDTF">2008-05-21T11:11:59Z</dcterms:created>
  <dcterms:modified xsi:type="dcterms:W3CDTF">2011-07-28T12:16:22Z</dcterms:modified>
  <cp:contentType>CSBS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0x010100A74E2E38B04E98469605609619225C4A00B6C7DEC4DC6E884ABCD646F02C364E51</vt:lpwstr>
  </property>
</Properties>
</file>