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50" r:id="rId5"/>
  </p:sldMasterIdLst>
  <p:notesMasterIdLst>
    <p:notesMasterId r:id="rId14"/>
  </p:notesMasterIdLst>
  <p:handoutMasterIdLst>
    <p:handoutMasterId r:id="rId15"/>
  </p:handoutMasterIdLst>
  <p:sldIdLst>
    <p:sldId id="256" r:id="rId6"/>
    <p:sldId id="960" r:id="rId7"/>
    <p:sldId id="967" r:id="rId8"/>
    <p:sldId id="968" r:id="rId9"/>
    <p:sldId id="969" r:id="rId10"/>
    <p:sldId id="972" r:id="rId11"/>
    <p:sldId id="970" r:id="rId12"/>
    <p:sldId id="753" r:id="rId1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09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57" autoAdjust="0"/>
    <p:restoredTop sz="93792" autoAdjust="0"/>
  </p:normalViewPr>
  <p:slideViewPr>
    <p:cSldViewPr snapToGrid="0" snapToObjects="1" showGuides="1">
      <p:cViewPr varScale="1">
        <p:scale>
          <a:sx n="59" d="100"/>
          <a:sy n="59" d="100"/>
        </p:scale>
        <p:origin x="6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iems" userId="9ce92ea0-4e25-45ae-860d-e66fed8ac281" providerId="ADAL" clId="{18005509-2FD9-4CCA-9EB0-819ABB013DA3}"/>
    <pc:docChg chg="undo custSel delSld modSld">
      <pc:chgData name="Tom Siems" userId="9ce92ea0-4e25-45ae-860d-e66fed8ac281" providerId="ADAL" clId="{18005509-2FD9-4CCA-9EB0-819ABB013DA3}" dt="2023-02-01T17:35:31.813" v="234" actId="1076"/>
      <pc:docMkLst>
        <pc:docMk/>
      </pc:docMkLst>
      <pc:sldChg chg="addSp delSp modSp mod">
        <pc:chgData name="Tom Siems" userId="9ce92ea0-4e25-45ae-860d-e66fed8ac281" providerId="ADAL" clId="{18005509-2FD9-4CCA-9EB0-819ABB013DA3}" dt="2023-02-01T17:35:31.813" v="234" actId="1076"/>
        <pc:sldMkLst>
          <pc:docMk/>
          <pc:sldMk cId="682362373" sldId="256"/>
        </pc:sldMkLst>
        <pc:spChg chg="mod">
          <ac:chgData name="Tom Siems" userId="9ce92ea0-4e25-45ae-860d-e66fed8ac281" providerId="ADAL" clId="{18005509-2FD9-4CCA-9EB0-819ABB013DA3}" dt="2023-02-01T17:17:22.647" v="10" actId="6549"/>
          <ac:spMkLst>
            <pc:docMk/>
            <pc:sldMk cId="682362373" sldId="256"/>
            <ac:spMk id="2" creationId="{194759A1-CDE9-406A-8842-8AF0E5CBA5B8}"/>
          </ac:spMkLst>
        </pc:spChg>
        <pc:spChg chg="mod">
          <ac:chgData name="Tom Siems" userId="9ce92ea0-4e25-45ae-860d-e66fed8ac281" providerId="ADAL" clId="{18005509-2FD9-4CCA-9EB0-819ABB013DA3}" dt="2023-02-01T17:35:31.813" v="234" actId="1076"/>
          <ac:spMkLst>
            <pc:docMk/>
            <pc:sldMk cId="682362373" sldId="256"/>
            <ac:spMk id="4" creationId="{2BED6812-9EC9-4AA8-BB6F-311A2F49DC05}"/>
          </ac:spMkLst>
        </pc:spChg>
        <pc:picChg chg="del">
          <ac:chgData name="Tom Siems" userId="9ce92ea0-4e25-45ae-860d-e66fed8ac281" providerId="ADAL" clId="{18005509-2FD9-4CCA-9EB0-819ABB013DA3}" dt="2023-02-01T17:18:36.218" v="11" actId="478"/>
          <ac:picMkLst>
            <pc:docMk/>
            <pc:sldMk cId="682362373" sldId="256"/>
            <ac:picMk id="6" creationId="{77A2E0A0-E7CD-4812-9AB0-7DDBB264A163}"/>
          </ac:picMkLst>
        </pc:picChg>
        <pc:picChg chg="add mod">
          <ac:chgData name="Tom Siems" userId="9ce92ea0-4e25-45ae-860d-e66fed8ac281" providerId="ADAL" clId="{18005509-2FD9-4CCA-9EB0-819ABB013DA3}" dt="2023-02-01T17:19:34.732" v="17" actId="14100"/>
          <ac:picMkLst>
            <pc:docMk/>
            <pc:sldMk cId="682362373" sldId="256"/>
            <ac:picMk id="7" creationId="{4ACEC38D-6DDF-750B-03EA-8F4973758C2A}"/>
          </ac:picMkLst>
        </pc:picChg>
      </pc:sldChg>
      <pc:sldChg chg="addSp delSp modSp mod">
        <pc:chgData name="Tom Siems" userId="9ce92ea0-4e25-45ae-860d-e66fed8ac281" providerId="ADAL" clId="{18005509-2FD9-4CCA-9EB0-819ABB013DA3}" dt="2023-02-01T17:20:32.358" v="25" actId="20577"/>
        <pc:sldMkLst>
          <pc:docMk/>
          <pc:sldMk cId="9653263" sldId="960"/>
        </pc:sldMkLst>
        <pc:spChg chg="mod">
          <ac:chgData name="Tom Siems" userId="9ce92ea0-4e25-45ae-860d-e66fed8ac281" providerId="ADAL" clId="{18005509-2FD9-4CCA-9EB0-819ABB013DA3}" dt="2023-02-01T17:20:32.358" v="25" actId="20577"/>
          <ac:spMkLst>
            <pc:docMk/>
            <pc:sldMk cId="9653263" sldId="960"/>
            <ac:spMk id="2" creationId="{B72CBDE3-A57D-4062-8902-4DBAC359F5FF}"/>
          </ac:spMkLst>
        </pc:spChg>
        <pc:picChg chg="del">
          <ac:chgData name="Tom Siems" userId="9ce92ea0-4e25-45ae-860d-e66fed8ac281" providerId="ADAL" clId="{18005509-2FD9-4CCA-9EB0-819ABB013DA3}" dt="2023-02-01T17:19:56.939" v="18" actId="478"/>
          <ac:picMkLst>
            <pc:docMk/>
            <pc:sldMk cId="9653263" sldId="960"/>
            <ac:picMk id="5" creationId="{0EC368A3-3E17-4933-953E-CB42414D3220}"/>
          </ac:picMkLst>
        </pc:picChg>
        <pc:picChg chg="add mod">
          <ac:chgData name="Tom Siems" userId="9ce92ea0-4e25-45ae-860d-e66fed8ac281" providerId="ADAL" clId="{18005509-2FD9-4CCA-9EB0-819ABB013DA3}" dt="2023-02-01T17:20:23.506" v="23" actId="1076"/>
          <ac:picMkLst>
            <pc:docMk/>
            <pc:sldMk cId="9653263" sldId="960"/>
            <ac:picMk id="6" creationId="{C850D77A-C2CB-D37B-386C-B96F7E7D9114}"/>
          </ac:picMkLst>
        </pc:picChg>
      </pc:sldChg>
      <pc:sldChg chg="modSp mod">
        <pc:chgData name="Tom Siems" userId="9ce92ea0-4e25-45ae-860d-e66fed8ac281" providerId="ADAL" clId="{18005509-2FD9-4CCA-9EB0-819ABB013DA3}" dt="2023-02-01T17:24:00.116" v="97" actId="27636"/>
        <pc:sldMkLst>
          <pc:docMk/>
          <pc:sldMk cId="2829485026" sldId="967"/>
        </pc:sldMkLst>
        <pc:spChg chg="mod">
          <ac:chgData name="Tom Siems" userId="9ce92ea0-4e25-45ae-860d-e66fed8ac281" providerId="ADAL" clId="{18005509-2FD9-4CCA-9EB0-819ABB013DA3}" dt="2023-02-01T17:23:37.263" v="93" actId="6549"/>
          <ac:spMkLst>
            <pc:docMk/>
            <pc:sldMk cId="2829485026" sldId="967"/>
            <ac:spMk id="2" creationId="{B72CBDE3-A57D-4062-8902-4DBAC359F5FF}"/>
          </ac:spMkLst>
        </pc:spChg>
        <pc:spChg chg="mod">
          <ac:chgData name="Tom Siems" userId="9ce92ea0-4e25-45ae-860d-e66fed8ac281" providerId="ADAL" clId="{18005509-2FD9-4CCA-9EB0-819ABB013DA3}" dt="2023-02-01T17:24:00.116" v="97" actId="27636"/>
          <ac:spMkLst>
            <pc:docMk/>
            <pc:sldMk cId="2829485026" sldId="967"/>
            <ac:spMk id="3" creationId="{5933D00F-7473-40E1-8C9A-78CD3BC9754D}"/>
          </ac:spMkLst>
        </pc:spChg>
      </pc:sldChg>
      <pc:sldChg chg="modSp mod">
        <pc:chgData name="Tom Siems" userId="9ce92ea0-4e25-45ae-860d-e66fed8ac281" providerId="ADAL" clId="{18005509-2FD9-4CCA-9EB0-819ABB013DA3}" dt="2023-02-01T17:28:21.005" v="156" actId="207"/>
        <pc:sldMkLst>
          <pc:docMk/>
          <pc:sldMk cId="3983523179" sldId="968"/>
        </pc:sldMkLst>
        <pc:spChg chg="mod">
          <ac:chgData name="Tom Siems" userId="9ce92ea0-4e25-45ae-860d-e66fed8ac281" providerId="ADAL" clId="{18005509-2FD9-4CCA-9EB0-819ABB013DA3}" dt="2023-02-01T17:25:23.165" v="98" actId="20577"/>
          <ac:spMkLst>
            <pc:docMk/>
            <pc:sldMk cId="3983523179" sldId="968"/>
            <ac:spMk id="2" creationId="{B72CBDE3-A57D-4062-8902-4DBAC359F5FF}"/>
          </ac:spMkLst>
        </pc:spChg>
        <pc:spChg chg="mod">
          <ac:chgData name="Tom Siems" userId="9ce92ea0-4e25-45ae-860d-e66fed8ac281" providerId="ADAL" clId="{18005509-2FD9-4CCA-9EB0-819ABB013DA3}" dt="2023-02-01T17:28:21.005" v="156" actId="207"/>
          <ac:spMkLst>
            <pc:docMk/>
            <pc:sldMk cId="3983523179" sldId="968"/>
            <ac:spMk id="3" creationId="{5933D00F-7473-40E1-8C9A-78CD3BC9754D}"/>
          </ac:spMkLst>
        </pc:spChg>
      </pc:sldChg>
      <pc:sldChg chg="modSp mod">
        <pc:chgData name="Tom Siems" userId="9ce92ea0-4e25-45ae-860d-e66fed8ac281" providerId="ADAL" clId="{18005509-2FD9-4CCA-9EB0-819ABB013DA3}" dt="2023-02-01T17:30:31.609" v="209" actId="20577"/>
        <pc:sldMkLst>
          <pc:docMk/>
          <pc:sldMk cId="2268321741" sldId="969"/>
        </pc:sldMkLst>
        <pc:spChg chg="mod">
          <ac:chgData name="Tom Siems" userId="9ce92ea0-4e25-45ae-860d-e66fed8ac281" providerId="ADAL" clId="{18005509-2FD9-4CCA-9EB0-819ABB013DA3}" dt="2023-02-01T17:30:31.609" v="209" actId="20577"/>
          <ac:spMkLst>
            <pc:docMk/>
            <pc:sldMk cId="2268321741" sldId="969"/>
            <ac:spMk id="2" creationId="{B72CBDE3-A57D-4062-8902-4DBAC359F5FF}"/>
          </ac:spMkLst>
        </pc:spChg>
        <pc:spChg chg="mod">
          <ac:chgData name="Tom Siems" userId="9ce92ea0-4e25-45ae-860d-e66fed8ac281" providerId="ADAL" clId="{18005509-2FD9-4CCA-9EB0-819ABB013DA3}" dt="2023-02-01T17:30:19.698" v="207" actId="255"/>
          <ac:spMkLst>
            <pc:docMk/>
            <pc:sldMk cId="2268321741" sldId="969"/>
            <ac:spMk id="3" creationId="{5933D00F-7473-40E1-8C9A-78CD3BC9754D}"/>
          </ac:spMkLst>
        </pc:spChg>
      </pc:sldChg>
      <pc:sldChg chg="modSp mod">
        <pc:chgData name="Tom Siems" userId="9ce92ea0-4e25-45ae-860d-e66fed8ac281" providerId="ADAL" clId="{18005509-2FD9-4CCA-9EB0-819ABB013DA3}" dt="2023-02-01T17:34:39.595" v="229" actId="20577"/>
        <pc:sldMkLst>
          <pc:docMk/>
          <pc:sldMk cId="4140574472" sldId="970"/>
        </pc:sldMkLst>
        <pc:spChg chg="mod">
          <ac:chgData name="Tom Siems" userId="9ce92ea0-4e25-45ae-860d-e66fed8ac281" providerId="ADAL" clId="{18005509-2FD9-4CCA-9EB0-819ABB013DA3}" dt="2023-02-01T17:34:39.595" v="229" actId="20577"/>
          <ac:spMkLst>
            <pc:docMk/>
            <pc:sldMk cId="4140574472" sldId="970"/>
            <ac:spMk id="2" creationId="{B72CBDE3-A57D-4062-8902-4DBAC359F5FF}"/>
          </ac:spMkLst>
        </pc:spChg>
      </pc:sldChg>
      <pc:sldChg chg="del">
        <pc:chgData name="Tom Siems" userId="9ce92ea0-4e25-45ae-860d-e66fed8ac281" providerId="ADAL" clId="{18005509-2FD9-4CCA-9EB0-819ABB013DA3}" dt="2023-02-01T17:30:40.732" v="210" actId="47"/>
        <pc:sldMkLst>
          <pc:docMk/>
          <pc:sldMk cId="1555867690" sldId="971"/>
        </pc:sldMkLst>
      </pc:sldChg>
      <pc:sldChg chg="modSp mod">
        <pc:chgData name="Tom Siems" userId="9ce92ea0-4e25-45ae-860d-e66fed8ac281" providerId="ADAL" clId="{18005509-2FD9-4CCA-9EB0-819ABB013DA3}" dt="2023-02-01T17:34:03.874" v="228" actId="20577"/>
        <pc:sldMkLst>
          <pc:docMk/>
          <pc:sldMk cId="3094796609" sldId="972"/>
        </pc:sldMkLst>
        <pc:spChg chg="mod">
          <ac:chgData name="Tom Siems" userId="9ce92ea0-4e25-45ae-860d-e66fed8ac281" providerId="ADAL" clId="{18005509-2FD9-4CCA-9EB0-819ABB013DA3}" dt="2023-02-01T17:30:45.706" v="211" actId="20577"/>
          <ac:spMkLst>
            <pc:docMk/>
            <pc:sldMk cId="3094796609" sldId="972"/>
            <ac:spMk id="2" creationId="{B72CBDE3-A57D-4062-8902-4DBAC359F5FF}"/>
          </ac:spMkLst>
        </pc:spChg>
        <pc:spChg chg="mod">
          <ac:chgData name="Tom Siems" userId="9ce92ea0-4e25-45ae-860d-e66fed8ac281" providerId="ADAL" clId="{18005509-2FD9-4CCA-9EB0-819ABB013DA3}" dt="2023-02-01T17:34:03.874" v="228" actId="20577"/>
          <ac:spMkLst>
            <pc:docMk/>
            <pc:sldMk cId="3094796609" sldId="972"/>
            <ac:spMk id="3" creationId="{5933D00F-7473-40E1-8C9A-78CD3BC975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C11474-D202-4F39-8B8D-64AA641BD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FD674-B443-4874-909F-14DA7E1BF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CFFDB-17BA-48D6-97E2-00B7341C5C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7E8DD-26F4-47A4-99DF-0FC5BAE365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96F5D-7007-4D4A-AA4B-7D6D144D6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396E6-3328-41CD-93AE-5F2EA5C1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4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5B00-3EBC-44EF-BE95-F81AA28D5F0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20F-DFB9-4AC1-985B-393A892E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9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1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E20F-DFB9-4AC1-985B-393A892E2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32D8A2-2582-4913-86FA-88D3D775F2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7672" y="-23813"/>
            <a:ext cx="12199672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Background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A338D-063D-4515-8EF9-FFDCFEEB92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400" y="1262280"/>
            <a:ext cx="609600" cy="6350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1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D2EE7F-C83E-D044-86F5-6A01C7535684}"/>
              </a:ext>
            </a:extLst>
          </p:cNvPr>
          <p:cNvSpPr/>
          <p:nvPr userDrawn="1"/>
        </p:nvSpPr>
        <p:spPr>
          <a:xfrm>
            <a:off x="6096000" y="508000"/>
            <a:ext cx="6096000" cy="6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AC92C-AD34-2B47-885D-3434EA035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4168"/>
            <a:ext cx="4794504" cy="45138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298B-4FCE-1246-AEAB-5646BBBFFC2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962656"/>
            <a:ext cx="4794504" cy="2779776"/>
          </a:xfrm>
        </p:spPr>
        <p:txBody>
          <a:bodyPr lIns="0" tIns="0" rIns="0" bIns="0"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63513">
              <a:lnSpc>
                <a:spcPct val="100000"/>
              </a:lnSpc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CE4B4-9517-1143-9FDE-678335D8C5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7104" y="1344167"/>
            <a:ext cx="5175504" cy="4398265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CB004-DFCE-7348-B5B2-71AD2766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E5FD46-DDEB-4373-AB7E-5BFF444E6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03413"/>
            <a:ext cx="4787900" cy="51593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5790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j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AE79-2615-A444-AA86-94EE4A2A4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53313"/>
            <a:ext cx="10515600" cy="475488"/>
          </a:xfrm>
        </p:spPr>
        <p:txBody>
          <a:bodyPr lIns="0" tIns="0" rIns="0" bIns="0" anchor="b">
            <a:normAutofit/>
          </a:bodyPr>
          <a:lstStyle>
            <a:lvl1pPr algn="ctr"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1A60B-8BEE-3344-83DF-907B6F8319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001711"/>
            <a:ext cx="10515600" cy="1500187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925A-89BA-A643-A7F7-7D339B0E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48E65-61E5-4518-A62D-17E7516F2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0160D6-0D52-4B60-9338-A68A93F48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9104" y="3364579"/>
            <a:ext cx="2743200" cy="166211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202.296.2840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FD8FC-8DDB-4A1E-A0D4-2E9BE3472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C2840B-0708-9B43-BA6D-798D0FC65980}"/>
              </a:ext>
            </a:extLst>
          </p:cNvPr>
          <p:cNvSpPr>
            <a:spLocks noGrp="1"/>
          </p:cNvSpPr>
          <p:nvPr userDrawn="1"/>
        </p:nvSpPr>
        <p:spPr>
          <a:xfrm>
            <a:off x="831850" y="1291797"/>
            <a:ext cx="10515600" cy="4754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5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25840C6-8097-EE46-BF02-E07ABA5213A2}"/>
              </a:ext>
            </a:extLst>
          </p:cNvPr>
          <p:cNvSpPr txBox="1">
            <a:spLocks/>
          </p:cNvSpPr>
          <p:nvPr userDrawn="1"/>
        </p:nvSpPr>
        <p:spPr>
          <a:xfrm>
            <a:off x="4386832" y="3364579"/>
            <a:ext cx="3544950" cy="1985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Conference of State Bank Supervisors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1129 20th Street NW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9th Floor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Washington, DC 20036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0E46A-0716-FB49-981C-81D650F34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504" y="2450179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CDB98-821C-3742-9859-770BBA6D9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8677" y="2450179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45412-DAC7-2E42-8D37-266B95BA02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3849" y="2450179"/>
            <a:ext cx="914400" cy="914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5B01A4-F1E3-4C65-811C-CC22C74DA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6322" y="3364579"/>
            <a:ext cx="2643188" cy="1662113"/>
          </a:xfrm>
        </p:spPr>
        <p:txBody>
          <a:bodyPr/>
          <a:lstStyle>
            <a:lvl1pPr algn="ctr"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1331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pic>
        <p:nvPicPr>
          <p:cNvPr id="9" name="Picture 8" descr="A large brick building&#10;&#10;Description automatically generated">
            <a:extLst>
              <a:ext uri="{FF2B5EF4-FFF2-40B4-BE49-F238E27FC236}">
                <a16:creationId xmlns:a16="http://schemas.microsoft.com/office/drawing/2014/main" id="{1D8745E2-E6DF-704E-94DB-59C2E6B08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57" b="17444"/>
          <a:stretch/>
        </p:blipFill>
        <p:spPr>
          <a:xfrm>
            <a:off x="0" y="-24080"/>
            <a:ext cx="12199671" cy="48239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6982E-53F6-4748-9FE3-DC9A38534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481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6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&amp; Mone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7F89991-4665-F842-A581-5C9391212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" y="-7428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igi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9FBDC-277D-7E46-AA73-48C3E2090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" y="-16481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ney Transmiss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98C42-D8A2-8348-B456-F7C2CFAF5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8096" cy="4820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AB7E1C-E8DE-C84A-90BF-A555C2BF2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13300"/>
            <a:ext cx="121920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80E37-7E4F-1644-97BD-F326F67CE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D159F4-6414-7B47-A080-A1754AB563DB}"/>
              </a:ext>
            </a:extLst>
          </p:cNvPr>
          <p:cNvSpPr/>
          <p:nvPr userDrawn="1"/>
        </p:nvSpPr>
        <p:spPr>
          <a:xfrm>
            <a:off x="0" y="743073"/>
            <a:ext cx="68580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386E9-F2EE-CB41-B19B-709C7E51E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2040450"/>
            <a:ext cx="5875020" cy="1002982"/>
          </a:xfrm>
        </p:spPr>
        <p:txBody>
          <a:bodyPr lIns="0" rIns="0" anchor="b">
            <a:noAutofit/>
          </a:bodyPr>
          <a:lstStyle>
            <a:lvl1pPr algn="l">
              <a:defRPr sz="3000" b="1" i="0" spc="5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DDE7AE-F921-7248-BEF1-772548B8F2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3127977"/>
            <a:ext cx="5875020" cy="695552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1A84-11BF-B44D-B1FF-F01AB72B63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400" y="1320905"/>
            <a:ext cx="609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3250-2C2F-7F46-8FF1-10FA1687F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5600" cy="547687"/>
          </a:xfrm>
        </p:spPr>
        <p:txBody>
          <a:bodyPr lIns="0" tIns="0" rIns="0" bIns="0" anchor="b" anchorCtr="0"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0A9-A209-C34C-9DE9-5CAC947FD1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93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tabLst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A356-0956-5A4D-9431-8688D885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0853B-66BD-4F48-8E6C-11F4ADD64A1C}"/>
              </a:ext>
            </a:extLst>
          </p:cNvPr>
          <p:cNvSpPr/>
          <p:nvPr userDrawn="1"/>
        </p:nvSpPr>
        <p:spPr>
          <a:xfrm>
            <a:off x="0" y="508000"/>
            <a:ext cx="12192000" cy="6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BEB97-2BF1-9B4C-BC65-9C0AE3BF1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219825"/>
            <a:ext cx="3073400" cy="34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1550A-569E-D24C-B56F-381B8E1F4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30923"/>
            <a:ext cx="9144000" cy="523557"/>
          </a:xfrm>
        </p:spPr>
        <p:txBody>
          <a:bodyPr lIns="0" tIns="0" rIns="0" anchor="b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2440-26DF-CE42-9688-AC500B8A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9825"/>
            <a:ext cx="2743200" cy="365125"/>
          </a:xfrm>
        </p:spPr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30AF6F-2B55-4219-B3C9-2E0C6A5C3923}"/>
              </a:ext>
            </a:extLst>
          </p:cNvPr>
          <p:cNvSpPr/>
          <p:nvPr userDrawn="1"/>
        </p:nvSpPr>
        <p:spPr>
          <a:xfrm>
            <a:off x="3155095" y="1825625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3E96A1-C1DD-4624-A743-46822F03F42E}"/>
              </a:ext>
            </a:extLst>
          </p:cNvPr>
          <p:cNvSpPr/>
          <p:nvPr userDrawn="1"/>
        </p:nvSpPr>
        <p:spPr>
          <a:xfrm>
            <a:off x="3155094" y="2923338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9F42C5-9214-4DB7-9ADE-73E91927D236}"/>
              </a:ext>
            </a:extLst>
          </p:cNvPr>
          <p:cNvSpPr/>
          <p:nvPr userDrawn="1"/>
        </p:nvSpPr>
        <p:spPr>
          <a:xfrm>
            <a:off x="3155093" y="4024197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23B2DD-E509-41E4-A5E7-F5E2AB384DEA}"/>
              </a:ext>
            </a:extLst>
          </p:cNvPr>
          <p:cNvSpPr/>
          <p:nvPr userDrawn="1"/>
        </p:nvSpPr>
        <p:spPr>
          <a:xfrm>
            <a:off x="3155095" y="5118966"/>
            <a:ext cx="881149" cy="881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E14162-8F1B-4F77-BE1C-F0A4F32632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384" y="2083636"/>
            <a:ext cx="6452616" cy="365125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Part 1 of Presentation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B70C457-AE0B-46BB-9EA0-C98498912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384" y="3181350"/>
            <a:ext cx="6452616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 2 of Presentation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F8EA095-1387-4314-9ACD-991A631C3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5384" y="4279064"/>
            <a:ext cx="6452616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 3 of Presentation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1C39645-730A-43B9-B6AD-32E19956ED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5384" y="5376977"/>
            <a:ext cx="6452616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 4 of Presentation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B927DF0-B37D-4073-8810-4AE922F695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54363" y="1825539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187E770-F406-41C8-A58C-6E6AF453E8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53592" y="2923338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7D1A537F-F0D7-4CD0-9DD5-0EB8DF9615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5095" y="4024197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3DF58742-A8FA-4F7C-AC67-1366779184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55095" y="5118966"/>
            <a:ext cx="882650" cy="88114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66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170D29-9604-46B4-98BA-E30EFCFDA3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" y="2732119"/>
            <a:ext cx="5157787" cy="306241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tabLst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236DA-37D1-EB47-914B-19F08304C9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4168"/>
            <a:ext cx="10515600" cy="440056"/>
          </a:xfrm>
        </p:spPr>
        <p:txBody>
          <a:bodyPr lIns="0" tIns="0" rIns="0" bIns="0" anchor="b" anchorCtr="0">
            <a:noAutofit/>
          </a:bodyPr>
          <a:lstStyle>
            <a:lvl1pPr>
              <a:defRPr sz="32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08011-397F-9343-9E30-085DD908D6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28616"/>
            <a:ext cx="5157787" cy="440056"/>
          </a:xfrm>
        </p:spPr>
        <p:txBody>
          <a:bodyPr lIns="0" tIns="0" rIns="0" b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44593-B329-9C47-8F9A-E7D47E13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63FC-BA0A-CE45-B009-E1BAAD6806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0BAC67-013E-49BC-A1AC-C078BDD35EF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48387" y="2732119"/>
            <a:ext cx="5157787" cy="306241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tabLst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0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25526-7A87-42B6-A8A2-4C4B8D6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EFFE-BA85-49DA-8EF9-BAA22140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2DC7-AA67-4AFD-AA7F-305EC9B1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1743-76A6-4CB0-B2A7-8F37A82001A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1966-F2A3-4F42-80F4-7D5419CF3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A787E-2CE0-4E61-A855-71E008373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1131-B621-4E36-9B0B-3AE4B322B3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97459-8FB4-02C2-BE30-A231CA84A13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49913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5277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3" r:id="rId3"/>
    <p:sldLayoutId id="2147483649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A5E75-4BBF-B74B-BCC4-BE39556A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688"/>
            <a:ext cx="10515600" cy="50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4E918-AD75-A746-A0AF-22BA474F2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DA46-2906-B44A-8548-2A0089A72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2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</a:t>
            </a:r>
            <a:fld id="{754A63FC-BA0A-CE45-B009-E1BAAD6806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90CAC-6A76-3F44-904B-21020B69C5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794" y="0"/>
            <a:ext cx="12194794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03E07A-B4A4-EF41-8F36-3285951379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3831" y="6229227"/>
            <a:ext cx="3073400" cy="35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62B73-88E4-F8A7-E639-29651FCED98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49913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1097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5" r:id="rId3"/>
    <p:sldLayoutId id="2147483654" r:id="rId4"/>
    <p:sldLayoutId id="2147483653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4950" indent="-234950" algn="l" defTabSz="914400" rtl="0" eaLnBrk="1" latinLnBrk="0" hangingPunct="1">
        <a:lnSpc>
          <a:spcPct val="150000"/>
        </a:lnSpc>
        <a:spcBef>
          <a:spcPts val="300"/>
        </a:spcBef>
        <a:buFont typeface="Arial" panose="020B0604020202020204" pitchFamily="34" charset="0"/>
        <a:buChar char="•"/>
        <a:tabLst/>
        <a:defRPr sz="20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ffiec.gov/public/ManageFacsimiles.aspx" TargetMode="External"/><Relationship Id="rId7" Type="http://schemas.openxmlformats.org/officeDocument/2006/relationships/hyperlink" Target="https://fred.stlouisfed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ls.gov/bls/inflation.htm" TargetMode="External"/><Relationship Id="rId5" Type="http://schemas.openxmlformats.org/officeDocument/2006/relationships/hyperlink" Target="https://apps.bea.gov/regional/downloadzip.cfm" TargetMode="External"/><Relationship Id="rId4" Type="http://schemas.openxmlformats.org/officeDocument/2006/relationships/hyperlink" Target="https://www.fdic.gov/resources/bankers/call-reports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59A1-CDE9-406A-8842-8AF0E5CB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63" y="1862076"/>
            <a:ext cx="6769410" cy="912541"/>
          </a:xfrm>
        </p:spPr>
        <p:txBody>
          <a:bodyPr/>
          <a:lstStyle/>
          <a:p>
            <a:r>
              <a:rPr lang="en-US" sz="2400" dirty="0"/>
              <a:t>CSBS 2023 Data Analytics </a:t>
            </a:r>
            <a:br>
              <a:rPr lang="en-US" sz="2400" dirty="0"/>
            </a:br>
            <a:r>
              <a:rPr lang="en-US" sz="2400" dirty="0"/>
              <a:t>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2C93A-EB19-44F6-AB59-C2C3B07FC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1" y="2961956"/>
            <a:ext cx="4371898" cy="695552"/>
          </a:xfrm>
        </p:spPr>
        <p:txBody>
          <a:bodyPr/>
          <a:lstStyle/>
          <a:p>
            <a:r>
              <a:rPr lang="en-US" dirty="0"/>
              <a:t>Thomas F. Siems, Ph.D.                   CSBS Chief Economist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D6812-9EC9-4AA8-BB6F-311A2F49DC05}"/>
              </a:ext>
            </a:extLst>
          </p:cNvPr>
          <p:cNvSpPr txBox="1"/>
          <p:nvPr/>
        </p:nvSpPr>
        <p:spPr>
          <a:xfrm>
            <a:off x="8783980" y="5761605"/>
            <a:ext cx="340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Kickoff Meeting February 13, 2023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EC38D-6DDF-750B-03EA-8F497375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054" y="2525486"/>
            <a:ext cx="3299961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252"/>
            <a:ext cx="10735101" cy="30067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Welcome and CSBS 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The Challenge and Judging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The Data and Key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Some Unsolicited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0D77A-C2CB-D37B-386C-B96F7E7D9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901" y="3793887"/>
            <a:ext cx="8208717" cy="2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1343"/>
            <a:ext cx="10735101" cy="44141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Bucknell University (Wilck)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Carnegie Mellon University (Gongora-Svartzman)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Georgetown University (Padalkar)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Kennesaw State University (Ni)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University of California at Irvine (Richardson)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William &amp; Mary (Chung)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1" dirty="0"/>
          </a:p>
          <a:p>
            <a:r>
              <a:rPr lang="en-US" sz="2800" b="1" dirty="0">
                <a:solidFill>
                  <a:schemeClr val="accent3"/>
                </a:solidFill>
              </a:rPr>
              <a:t>CSBS 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948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251"/>
            <a:ext cx="10735101" cy="462604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The Challenge (www.csbs.org/data-analytics-competition)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30609"/>
                </a:solidFill>
                <a:effectLst/>
              </a:rPr>
              <a:t>What will be the potential impact on banks (earnings, deposits, asset quality, etc.) from the recent rapidly rising interest rate environment? And how should banks prepare?</a:t>
            </a:r>
            <a:endParaRPr lang="en-US" sz="2800" b="1" dirty="0">
              <a:solidFill>
                <a:srgbClr val="03060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r>
              <a:rPr lang="en-US" sz="2800" b="1" dirty="0">
                <a:solidFill>
                  <a:schemeClr val="accent3"/>
                </a:solidFill>
              </a:rPr>
              <a:t>The Judging Criteria (see Appendix 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ea typeface="Calibri" panose="020F0502020204030204" pitchFamily="34" charset="0"/>
              </a:rPr>
              <a:t>Use of data and analytical methods/models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Creativity and innovative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Persuasion through data-driven arguments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352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251"/>
            <a:ext cx="10735101" cy="462604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The Data (some recommendations)</a:t>
            </a:r>
          </a:p>
          <a:p>
            <a:pPr lvl="1" fontAlgn="base"/>
            <a:r>
              <a:rPr lang="en-US" sz="2800" b="1" i="0" u="none" strike="noStrike" dirty="0">
                <a:solidFill>
                  <a:srgbClr val="4879AA"/>
                </a:solidFill>
                <a:effectLst/>
                <a:latin typeface="inherit"/>
                <a:hlinkClick r:id="rId3"/>
              </a:rPr>
              <a:t>Federal Financial Institutions Examination Council Call Report</a:t>
            </a:r>
            <a:endParaRPr lang="en-US" sz="2800" b="1" i="0" dirty="0">
              <a:solidFill>
                <a:srgbClr val="435363"/>
              </a:solidFill>
              <a:effectLst/>
              <a:latin typeface="inherit"/>
            </a:endParaRPr>
          </a:p>
          <a:p>
            <a:pPr lvl="1" fontAlgn="base"/>
            <a:r>
              <a:rPr lang="en-US" sz="2800" b="1" i="0" u="none" strike="noStrike" dirty="0">
                <a:solidFill>
                  <a:srgbClr val="4879AA"/>
                </a:solidFill>
                <a:effectLst/>
                <a:latin typeface="inherit"/>
                <a:hlinkClick r:id="rId4"/>
              </a:rPr>
              <a:t>Federal Deposit Insurance Corp. </a:t>
            </a:r>
            <a:endParaRPr lang="en-US" sz="2800" b="1" i="0" dirty="0">
              <a:solidFill>
                <a:srgbClr val="435363"/>
              </a:solidFill>
              <a:effectLst/>
              <a:latin typeface="inherit"/>
            </a:endParaRPr>
          </a:p>
          <a:p>
            <a:pPr lvl="1" fontAlgn="base"/>
            <a:r>
              <a:rPr lang="en-US" sz="2800" b="1" i="0" u="none" strike="noStrike" dirty="0">
                <a:solidFill>
                  <a:srgbClr val="4879AA"/>
                </a:solidFill>
                <a:effectLst/>
                <a:latin typeface="inherit"/>
                <a:hlinkClick r:id="rId5"/>
              </a:rPr>
              <a:t>Bureau of Economic Analysis</a:t>
            </a:r>
            <a:endParaRPr lang="en-US" sz="2800" b="1" i="0" dirty="0">
              <a:solidFill>
                <a:srgbClr val="435363"/>
              </a:solidFill>
              <a:effectLst/>
              <a:latin typeface="inherit"/>
            </a:endParaRPr>
          </a:p>
          <a:p>
            <a:pPr lvl="1" fontAlgn="base"/>
            <a:r>
              <a:rPr lang="en-US" sz="2800" b="1" i="0" u="none" strike="noStrike" dirty="0">
                <a:solidFill>
                  <a:srgbClr val="4879AA"/>
                </a:solidFill>
                <a:effectLst/>
                <a:latin typeface="inherit"/>
                <a:hlinkClick r:id="rId6"/>
              </a:rPr>
              <a:t>Bureau of Labor Statistics</a:t>
            </a:r>
            <a:endParaRPr lang="en-US" sz="2800" b="1" i="0" dirty="0">
              <a:solidFill>
                <a:srgbClr val="435363"/>
              </a:solidFill>
              <a:effectLst/>
              <a:latin typeface="inherit"/>
            </a:endParaRPr>
          </a:p>
          <a:p>
            <a:pPr lvl="1" fontAlgn="base"/>
            <a:r>
              <a:rPr lang="en-US" sz="2800" b="1" i="0" u="none" strike="noStrike" dirty="0">
                <a:solidFill>
                  <a:srgbClr val="4879AA"/>
                </a:solidFill>
                <a:effectLst/>
                <a:latin typeface="inherit"/>
                <a:hlinkClick r:id="rId7"/>
              </a:rPr>
              <a:t>FRED</a:t>
            </a:r>
            <a:endParaRPr lang="en-US" sz="2800" b="1" i="0" dirty="0">
              <a:solidFill>
                <a:srgbClr val="435363"/>
              </a:solidFill>
              <a:effectLst/>
              <a:latin typeface="inheri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832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251"/>
            <a:ext cx="10735101" cy="462604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Key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“Office Hours” (Feb 13, Mar 13, Apr 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Research Reports Due (April 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Oral Presentations for Final Four Teams (May 4, 12-2p 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479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30"/>
            <a:ext cx="10515600" cy="547687"/>
          </a:xfrm>
        </p:spPr>
        <p:txBody>
          <a:bodyPr/>
          <a:lstStyle/>
          <a:p>
            <a:r>
              <a:rPr lang="en-US" dirty="0"/>
              <a:t>CSBS 2023 Data Analytics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D00F-7473-40E1-8C9A-78CD3BC9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251"/>
            <a:ext cx="10735101" cy="4626049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3"/>
                </a:solidFill>
                <a:effectLst/>
                <a:ea typeface="Calibri" panose="020F0502020204030204" pitchFamily="34" charset="0"/>
              </a:rPr>
              <a:t>Some Unsolicited Advice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Establish Team roles and norms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OGSM and a Project Plan (Timeline)</a:t>
            </a:r>
          </a:p>
          <a:p>
            <a:pPr marL="692150" lvl="1" indent="-457200"/>
            <a:r>
              <a:rPr lang="en-US" dirty="0">
                <a:solidFill>
                  <a:schemeClr val="accent4"/>
                </a:solidFill>
              </a:rPr>
              <a:t>Objectives: Where are we going?</a:t>
            </a:r>
          </a:p>
          <a:p>
            <a:pPr marL="692150" lvl="1" indent="-457200"/>
            <a:r>
              <a:rPr lang="en-US" b="1" dirty="0">
                <a:solidFill>
                  <a:schemeClr val="accent4"/>
                </a:solidFill>
              </a:rPr>
              <a:t>Goals: What will we accomplish?</a:t>
            </a:r>
          </a:p>
          <a:p>
            <a:pPr marL="692150" lvl="1" indent="-457200"/>
            <a:r>
              <a:rPr lang="en-US" dirty="0">
                <a:solidFill>
                  <a:schemeClr val="accent4"/>
                </a:solidFill>
              </a:rPr>
              <a:t>Strategies: How will we prioritize our efforts?</a:t>
            </a:r>
          </a:p>
          <a:p>
            <a:pPr marL="692150" lvl="1" indent="-457200"/>
            <a:r>
              <a:rPr lang="en-US" b="1" dirty="0">
                <a:solidFill>
                  <a:schemeClr val="accent4"/>
                </a:solidFill>
              </a:rPr>
              <a:t>Measures</a:t>
            </a:r>
            <a:r>
              <a:rPr lang="en-US" dirty="0">
                <a:solidFill>
                  <a:schemeClr val="accent4"/>
                </a:solidFill>
              </a:rPr>
              <a:t>: How will we measure success?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Start early and get to know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Understand your problem and formulate a strong and compelling hypothesis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36751-A729-49F1-80F3-9F5B1C7DB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957039"/>
            <a:ext cx="3946992" cy="20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7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DE3-A57D-4062-8902-4DBAC359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563"/>
            <a:ext cx="10515600" cy="547687"/>
          </a:xfrm>
        </p:spPr>
        <p:txBody>
          <a:bodyPr/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01040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BS PowerPoint Template 2019  -  Read-Only" id="{BB212767-924C-4284-9D68-61FECBA96D42}" vid="{7EB7D8A4-7C77-4BA9-BA7E-9F84CB43DA99}"/>
    </a:ext>
  </a:extLst>
</a:theme>
</file>

<file path=ppt/theme/theme2.xml><?xml version="1.0" encoding="utf-8"?>
<a:theme xmlns:a="http://schemas.openxmlformats.org/drawingml/2006/main" name="Content Slides">
  <a:themeElements>
    <a:clrScheme name="CSBS Brand Colors">
      <a:dk1>
        <a:srgbClr val="4779AB"/>
      </a:dk1>
      <a:lt1>
        <a:srgbClr val="FFFFFF"/>
      </a:lt1>
      <a:dk2>
        <a:srgbClr val="1B3449"/>
      </a:dk2>
      <a:lt2>
        <a:srgbClr val="7BB2EA"/>
      </a:lt2>
      <a:accent1>
        <a:srgbClr val="0069A7"/>
      </a:accent1>
      <a:accent2>
        <a:srgbClr val="00A0DF"/>
      </a:accent2>
      <a:accent3>
        <a:srgbClr val="6FBE48"/>
      </a:accent3>
      <a:accent4>
        <a:srgbClr val="F8A01D"/>
      </a:accent4>
      <a:accent5>
        <a:srgbClr val="C94597"/>
      </a:accent5>
      <a:accent6>
        <a:srgbClr val="FED91E"/>
      </a:accent6>
      <a:hlink>
        <a:srgbClr val="0069A7"/>
      </a:hlink>
      <a:folHlink>
        <a:srgbClr val="D6D6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BS PowerPoint Template 2019  -  Read-Only" id="{BB212767-924C-4284-9D68-61FECBA96D42}" vid="{E5286EA1-0812-4FE5-A98F-BD659A545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AAAB1BC8C4F458160545B805E6EFA" ma:contentTypeVersion="9" ma:contentTypeDescription="Create a new document." ma:contentTypeScope="" ma:versionID="c7e8dd56b879e228d28116997d75d59a">
  <xsd:schema xmlns:xsd="http://www.w3.org/2001/XMLSchema" xmlns:xs="http://www.w3.org/2001/XMLSchema" xmlns:p="http://schemas.microsoft.com/office/2006/metadata/properties" xmlns:ns3="fbcb74a9-dfa0-404f-94f8-e837e8643d40" targetNamespace="http://schemas.microsoft.com/office/2006/metadata/properties" ma:root="true" ma:fieldsID="eb4f98d74844057055ed33b316f63298" ns3:_="">
    <xsd:import namespace="fbcb74a9-dfa0-404f-94f8-e837e8643d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b74a9-dfa0-404f-94f8-e837e8643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91BAF1-C5B7-4D5F-B2E3-D233FD062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15453-4A2D-4BB6-B4DA-F5F373E54950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fbcb74a9-dfa0-404f-94f8-e837e8643d4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CC81D1-9E0F-4409-9CC4-D0E3A00DA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cb74a9-dfa0-404f-94f8-e837e8643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Scottsdale 2019.12.02</Template>
  <TotalTime>63283</TotalTime>
  <Words>316</Words>
  <Application>Microsoft Office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inherit</vt:lpstr>
      <vt:lpstr>Title Slides</vt:lpstr>
      <vt:lpstr>Content Slides</vt:lpstr>
      <vt:lpstr>CSBS 2023 Data Analytics  Competition</vt:lpstr>
      <vt:lpstr>CSBS 2023 Data Analytics Competition</vt:lpstr>
      <vt:lpstr>CSBS 2023 Data Analytics Competition</vt:lpstr>
      <vt:lpstr>CSBS 2023 Data Analytics Competition</vt:lpstr>
      <vt:lpstr>CSBS 2023 Data Analytics Competition</vt:lpstr>
      <vt:lpstr>CSBS 2023 Data Analytics Competition</vt:lpstr>
      <vt:lpstr>CSBS 2023 Data Analytics Competition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Uncertainty: Where’s the Economy Headed?</dc:title>
  <dc:creator>Tom Siems</dc:creator>
  <cp:lastModifiedBy>Tom Siems</cp:lastModifiedBy>
  <cp:revision>25</cp:revision>
  <cp:lastPrinted>2021-07-21T16:51:57Z</cp:lastPrinted>
  <dcterms:created xsi:type="dcterms:W3CDTF">2020-03-31T18:59:38Z</dcterms:created>
  <dcterms:modified xsi:type="dcterms:W3CDTF">2023-02-01T17:35:35Z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0x010100520AAAB1BC8C4F458160545B805E6EFA</vt:lpwstr>
  </property>
  <property fmtid="{D5CDD505-2E9C-101B-9397-08002B2CF9AE}" pid="3" name="MSIP_Label_f01e8231-d2ac-4398-bac1-28dfcc71348e_Enabled">
    <vt:lpwstr>true</vt:lpwstr>
  </property>
  <property fmtid="{D5CDD505-2E9C-101B-9397-08002B2CF9AE}" pid="4" name="MSIP_Label_f01e8231-d2ac-4398-bac1-28dfcc71348e_SetDate">
    <vt:lpwstr>2023-02-01T17:14:16Z</vt:lpwstr>
  </property>
  <property fmtid="{D5CDD505-2E9C-101B-9397-08002B2CF9AE}" pid="5" name="MSIP_Label_f01e8231-d2ac-4398-bac1-28dfcc71348e_Method">
    <vt:lpwstr>Standard</vt:lpwstr>
  </property>
  <property fmtid="{D5CDD505-2E9C-101B-9397-08002B2CF9AE}" pid="6" name="MSIP_Label_f01e8231-d2ac-4398-bac1-28dfcc71348e_Name">
    <vt:lpwstr>Internal Use Only</vt:lpwstr>
  </property>
  <property fmtid="{D5CDD505-2E9C-101B-9397-08002B2CF9AE}" pid="7" name="MSIP_Label_f01e8231-d2ac-4398-bac1-28dfcc71348e_SiteId">
    <vt:lpwstr>15bbbd45-801e-4e97-b5b8-bebef99178d3</vt:lpwstr>
  </property>
  <property fmtid="{D5CDD505-2E9C-101B-9397-08002B2CF9AE}" pid="8" name="MSIP_Label_f01e8231-d2ac-4398-bac1-28dfcc71348e_ActionId">
    <vt:lpwstr>1c84d800-3038-41e9-b51a-74ff9057656d</vt:lpwstr>
  </property>
  <property fmtid="{D5CDD505-2E9C-101B-9397-08002B2CF9AE}" pid="9" name="MSIP_Label_f01e8231-d2ac-4398-bac1-28dfcc71348e_ContentBits">
    <vt:lpwstr>1</vt:lpwstr>
  </property>
  <property fmtid="{D5CDD505-2E9C-101B-9397-08002B2CF9AE}" pid="10" name="ClassificationContentMarkingHeaderLocations">
    <vt:lpwstr>Title Slides:8\Content Slides:5</vt:lpwstr>
  </property>
  <property fmtid="{D5CDD505-2E9C-101B-9397-08002B2CF9AE}" pid="11" name="ClassificationContentMarkingHeaderText">
    <vt:lpwstr>Internal Use Only</vt:lpwstr>
  </property>
</Properties>
</file>